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6EB74-D6EF-4341-87C7-EBFC6C408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5A67E-B05A-47DF-BA01-0564D14E6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08772-3696-4B6C-ABA4-3BF9821DF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F99D67-32D1-4BDE-A790-B3330BE87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B642C7-768A-473E-AB89-E5DD15524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C08736-DF24-4637-94BD-A1565A69F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C00E2A-27A6-4345-B81E-304241959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715388-14CA-49B2-9777-98124130C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24397-A198-434B-92F0-842BB1F31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82203-CFC2-454E-A68D-A9E3CE4AF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425DB-A03A-40C0-BCD4-8B748AC3E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34433002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膀胱灌注治疗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膀胱灌注治疗简介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膀胱灌注治疗的方法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膀胱灌注治疗的步骤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膀胱灌注治疗的注意事项与风险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膀胱灌注治疗的疗效与展望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膀胱灌注治疗简介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膀胱灌注治疗是一种将药物直接注入膀胱内的治疗方法，通常用于治疗膀胱癌、前列腺炎等疾病。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通过膀胱灌注治疗，药物可以局部作用于膀胱黏膜，提高药物浓度，增强治疗效果，减少全身不良反应。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膀胱灌注治疗最早可追溯到20世纪初，随着医学技术的不断进步，膀胱灌注治疗的方法和药物也在不断改进。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目前，膀胱灌注治疗已经成为治疗膀胱癌的重要手段之一，同时也在前列腺炎等疾病的治疗中得到广泛应用。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膀胱灌注治疗适用于患有膀胱癌、前列腺炎等疾病的患者。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在膀胱癌的治疗中，膀胱灌注治疗通常作为手术和全身化疗的辅助手段，用于预防肿瘤复发和提高生存率；在前列腺炎的治疗中，膀胱灌注治疗可以通过局部给药的方式缓解症状，减轻患者痛苦。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适用情况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适用人群与适用情况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膀胱灌注治疗的方法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直接将药物通过导尿管灌注入膀胱内，是最简单的方法。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直接灌注法是将药物直接灌注入膀胱内，通常是通过导尿管进行。这种方法操作简单，适用于大多数膀胱灌注治疗。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直接灌注法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7102" r="710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通过导管将药物灌注入膀胱内，适用于无法插入导尿管的患者。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导管灌注法是通过特殊的导管将药物灌注入膀胱内。这种方法适用于无法通过导尿管进行灌注的患者，如尿道狭窄或尿道损伤等。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导管灌注法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膀胱镜灌注法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通过膀胱镜将药物灌注入膀胱内，适用于治疗膀胱内病变。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膀胱镜灌注法是通过膀胱镜将药物直接灌注入膀胱内，适用于治疗膀胱内病变，如膀胱癌等。这种方法可以直接将药物作用于病变部位，提高治疗效果。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其他一些特殊的灌注方法，如气囊灌注法、超声引导灌注法等。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除了以上几种常见的灌注方法外，还有一些特殊的灌注方法，如气囊灌注法、超声引导灌注法等。这些方法在特殊情况下可能会被使用，如气囊灌注法适用于治疗尿失禁等。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其他灌注方法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https://d.book118.com/015344330024011041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2024-09-01T14:22:27.526</cp:lastPrinted>
  <dcterms:created xsi:type="dcterms:W3CDTF">2024-09-01T06:22:27Z</dcterms:created>
  <dcterms:modified xsi:type="dcterms:W3CDTF">2024-09-01T06:22:29Z</dcterms:modified>
</cp:coreProperties>
</file>