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851A9-6C31-4877-816E-89799AF3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CC610-66C2-442D-BED0-6D2B3E678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086E6-D3D7-4842-BA76-401426B9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DD24D-AFEA-4F8D-8962-CEDF8D3A0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DB6D7E-67EF-4199-AE77-8E6B151FC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5F26E0-A342-4FFB-A456-645BC8F80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2F4EA3-9213-4728-BAC0-02074E7C1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96B16-3236-4869-9E6E-7CD249206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1DC04-38AA-44FA-B0CC-355B962E7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44778-1B1A-4F3B-8EF6-849B49FCD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E97F9-ECA4-4AA4-80DB-6F303C242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00221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麻醉中血压调节与控制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麻醉与血压关系概述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术中血压监测与调控技术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麻醉与血压关系概述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麻醉药物通过抑制心肌收缩力、降低心率和心输出量，从而影响血压水平。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抑制心血管系统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扩张血管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神经反射调节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部分麻醉药物具有直接扩张血管的作用，导致血压下降。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麻醉过程中，神经反射调节机制可能受到影响，导致血压波动。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麻醉对血压影响机制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如丙泊酚、依托咪酯等，可能引起血压下降，尤其在高剂量或快速注射时。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如利多卡因、布比卡因等，对血压影响较小，但在高浓度或大量使用时仍可能引起血压波动。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如芬太尼、舒芬太尼等，可能导致血压下降，尤其与全身麻醉药合用时。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麻醉性镇痛药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不同类型麻醉药物对血压影响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手术刺激、失血、体液转移、药物使用不当等均可导致术中血压波动。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血压过高可能导致心脑血管意外、急性肺水肿等；血压过低则可能引起组织器官灌注不足、缺氧、酸中毒等严重后果。因此，术中需密切监测血压变化，及时调整麻醉深度和补液量以维持血压稳定。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术中血压波动原因及危害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包括高血压、冠心病、心力衰竭等心血管系统疾病史，以及糖尿病、慢性阻塞性肺疾病等相关病史。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详细了解患者病史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评估患者的心率、心律、心脏杂音、外周血管状况等。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根据患者病情，选择性进行心电图、心脏超声、心肌酶谱、N末端脑钠肽前体（NT-proBNP）等检查。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患者心血管系统评估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高危因素筛查与处理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对于术前存在高血压的患者，应详细了解其用药史，并根据血压控制情况调整用药。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对于稳定型心绞痛患者，术前应继续服用抗心绞痛药物；对于不稳定型心绞痛患者，应推迟非紧急手术，并给予积极治疗。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对于术前存在心力衰竭的患者，应积极控制心衰症状，调整用药，降低手术风险。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应选用对心血管系统影响较小的麻醉药物，如丙泊酚、依托咪酯等。同时，根据患者情况，合理选择镇痛药、肌松药等辅助用药。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麻醉方法选择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根据患者的病情和手术需求，合理选择麻醉方法，如全身麻醉、椎管内麻醉、神经阻滞等。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在麻醉过程中，应密切监测患者的生命体征，及时调整麻醉深度和用药，确保患者安全度过手术期。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合理选择麻醉方法及药物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术中血压监测与调控技术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915" r="1291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超声血压测量法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使用超声探头监测动脉血管壁的运动，通过计算血管壁运动速度和血液流速得到血压值。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袖带式血压计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通过充气袖带阻断动脉血流，然后缓慢放气，监测血管内的压力变化，从而得到血压值。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光电容积脉搏波描记法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利用光电传感器监测动脉血管中血液容积变化，经过处理得到血压值。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无创血压监测技术应用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动脉穿刺置管术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将导管直接插入动脉血管内，实时监测动脉血压变化。这种方法可以提供连续、准确的血压数据，有助于及时发现和处理术中低血压或高血压等异常情况。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动脉内压力感受器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通过植入动脉内的压力感受器实时监测动脉血压变化。这种方法可以长期监测血压，但需要在手术前进行有创操作。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有创动脉压监测方法及意义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利用超声探头实时监测心脏和血管的结构和运动，可以评估心脏功能、血容量和血管阻力等参数，为术中血压调控提供重要依据。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脉搏波分析技术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通过分析动脉脉搏波形态和特征参数，可以实时监测血流动力学状态，包括心脏每搏输出量、外周血管阻力等，有助于及时发现和处理术中循环不稳定的情况。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血流动力学监测仪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通过实时监测动脉血压、心率、心输出量等参数，结合先进的算法和模型，可以全面评估患者的血流动力学状态，为术中血压调控提供精准指导。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实时血流动力学监测技术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https://d.book118.com/016000221041010045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2024-09-13T22:06:57.196</cp:lastPrinted>
  <dcterms:created xsi:type="dcterms:W3CDTF">2024-09-13T14:06:57Z</dcterms:created>
  <dcterms:modified xsi:type="dcterms:W3CDTF">2024-09-13T14:06:59Z</dcterms:modified>
</cp:coreProperties>
</file>