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65A0C-C7E9-45EC-801C-2792C5EB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42BDC-EEE3-4641-81A6-DC9B0714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6EC0E-26AD-4A2A-96AD-0E91CC957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9ACFD-EF8F-4864-80A4-28BB060D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56010-7665-44E9-B77E-E1EDA7FD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B9613-0469-41DE-8080-9D3E4343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72E8F-E938-4C3F-A85B-922C809A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B4923-ED11-46F1-9129-F541D9E3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2A530-7B9B-4F18-8522-DD775C17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2F8BE-2C6B-497F-ADF3-048D1AD81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C1BD7-3600-4A4D-88F9-10DB24B02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002330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理解与鉴赏古典名著的方法与技巧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古典名著概述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阅读前准备工作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文本解读策略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鉴赏方法探讨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跨文化对比研究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古典名著概述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75" r="33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26" r="330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50" r="335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古典名著是指经过历史沉淀，具有广泛影响和重要文学价值的古代文学作品。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具有深刻的思想内涵、精湛的艺术表现和独特的文化魅力，能够反映当时社会的风貌和人民的精神追求。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278" r="8278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古典名著在中国文学史上地位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古典名著是中国文学的重要组成部分，代表了中国文学的最高成就，对后世文学产生了深远的影响。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古典名著通过对历史事件的再现和对历史人物的刻画，为我们提供了了解古代社会的重要窗口。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古典名著作为中华文化的重要载体，对于传承和弘扬中华优秀传统文化具有重要意义。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《西游记》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《水浒传》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《三国演义》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代表性作品及其作者介绍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明代作家吴承恩所著，讲述了唐僧师徒四人西天取经的传奇历险故事，以孙悟空为主角，通过神话的形式表现了正义的斗争精神。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清代作家曹雪芹所著，以贾、史、王、薛四大家族的兴衰为背景，以贾宝玉、林黛玉、薛宝钗的爱情婚姻故事为主线，描绘了一个虚构朝代的封建大家庭中的人、事、物。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元末明初作家罗贯中所著，以三国时期的历史为背景，通过魏、蜀、吴三国之间的政治、军事斗争，表现了各种社会矛盾和斗争的激化。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元末明初作家施耐庵所著，以北宋朝廷和农民起义军为主要题材，通过梁山好汉的反抗斗争和他们的社会理想，揭示了当时社会的矛盾和冲突。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了解作品所处的历史时期、社会背景、文化背景等，有助于更好地理解作品内容。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查阅历史资料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研究作者生平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61" r="151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探究作品创作背景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了解作者的生平经历、思想倾向、创作风格等，有助于把握作品的主题和风格。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了解作品的创作背景、创作动机、创作过程等，有助于深入理解作品内涵。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了解作品背景及时代环境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阅读原著导读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阅读针对原著的导读文章，了解作品的基本内容、主题思想、人物形象等。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查阅专业评论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查阅专业评论家对作品的评价和解读，了解作品在文学史上的地位和影响。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浏览网络书评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在网络上查找其他读者的书评和读后感，了解不同读者对作品的看法和感受。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查阅相关资料和评论文章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做好阅读笔记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在阅读过程中做好笔记，记录重要情节、人物形象、思想感悟等，有助于加深理解和记忆。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确定阅读时间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合理安排阅读时间，保证每天有足够的阅读时间，有助于保持阅读进度和深度。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制定阅读目标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明确阅读目标，如了解作品情节、分析人物形象、探究主题思想等，有助于提高阅读效果。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制定个人阅读计划和目标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文本解读策略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通过阅读全书或全篇，了解作品的基本情节、人物关系和环境背景，进而把握作品的主题思想和情感基调。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精读作品，把握整体内容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古典名著的标题往往寓意深刻，开头和结尾则常常点明主旨，因此应重点关注这些部分，以便更好地理解作品的主题。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关注标题、开头和结尾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了解作者的生平、思想和创作背景，以及作品所处的时代背景，有助于更深入地理解作品的主题思想和情感基调。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注意作者和时代背景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抓住主题思想和情感基调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通过人物的言行举止、外貌神态等方面，分析人物的性格特征，进而理解作者塑造这一形象的意图。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分析人物性格特征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古典名著中的人物关系往往错综复杂，关注人物之间的关系变化，有助于更好地理解人物的性格和命运。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关注人物关系变化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通过分析人物形象所承载的思想观念、道德伦理、文化意蕴等方面，探究人物形象在作品中所具有的意义和价值。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探究人物形象的意义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957" b="595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分析人物形象塑造及其意义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https://d.book118.com/016000233010010045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2024-09-13T16:54:20.132</cp:lastPrinted>
  <dcterms:created xsi:type="dcterms:W3CDTF">2024-09-13T08:54:20Z</dcterms:created>
  <dcterms:modified xsi:type="dcterms:W3CDTF">2024-09-13T08:54:22Z</dcterms:modified>
</cp:coreProperties>
</file>