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ABC0-4CF9-46B8-BF01-B11BAE4DA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7D987-67F7-4A2C-ADAF-7B7E1010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99ABC-80FE-4812-867B-C2183E188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284AF-47BD-474A-9B49-EDEADD89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9D4AB-BFAC-4FF7-8E5A-6B6C4CA3E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84943-D622-49CC-A019-4F81723B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6E52A-B1FB-4254-9654-D2D872B7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42529-5096-4CA0-AFF3-320C11FC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2F8DF-5990-42CC-B611-0F21304C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1B6CE-B53D-49E4-B812-DC8974DB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7BCBE-3C8D-48D9-A9D8-DA50CBAD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030221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德芙巧克力营销策略研究现状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德芙巧克力营销策略的挑战与机遇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德芙巧克力营销策略的未来展望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德芙巧克力简介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德芙巧克力以其丝滑细腻的口感著称，为消费者带来愉悦的味觉体验。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德芙巧克力拥有丰富的产品线，包括牛奶巧克力、黑巧克力、白巧克力等，满足不同消费者的口味需求。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精选原料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德芙巧克力选用优质可可豆和乳制品，确保产品口感和品质。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德芙巧克力品牌创始人开始从事巧克力行业。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19世纪末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德芙巧克力品牌正式成立，并开始在市场上推出产品。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德芙巧克力成为全球知名的巧克力品牌，产品销往世界各地。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德芙巧克力定位于中高端市场，以其高品质和独特口感吸引消费者。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德芙巧克力的目标消费群体主要为年轻人、学生和白领等对品质和口感有较高要求的消费者。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德芙巧克力以时尚、活力、高品质的品牌形象出现在市场上，与年轻人的生活态度相契合。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德芙巧克力定位于高端市场，强调其高品质、口感细腻和独特的风味。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德芙巧克力不断推出新产品，如不同口味的巧克力、添加坚果或果仁的巧克力等，以满足消费者多样化的需求。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德芙巧克力采用优质可可豆和原材料，严格控制生产过程，确保产品品质和口感。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德芙巧克力采用价值定价策略，即根据产品品质、口感和品牌形象等因素定价，而非仅仅基于成本和竞争对手的价格。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德芙巧克力的价格定位较高，强调其高品质和独特性，以区别于其他品牌。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根据市场需求和竞争状况，德芙巧克力会适时调整价格，以保持竞争优势。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德芙巧克力通过电商平台如淘宝、京东等销售产品，并积极开展线上营销活动，提高品牌知名度和销售额。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德芙巧克力在超市、便利店等线下渠道销售，覆盖面广，方便消费者购买。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专卖店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德芙巧克力在部分城市开设了专卖店，提供品牌体验和个性化服务，提升品牌形象。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德芙巧克力采用赠品促销策略，如购买一定数量的巧克力赠送小礼品或优惠券。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德芙巧克力将不同产品进行捆绑销售，以吸引消费者购买更多产品。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德芙巧克力建立会员制度，为会员提供积分、优惠和专属活动等福利，增加客户粘性和忠诚度。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https://d.book118.com/016003022122010041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2024-09-08T10:01:35.955</cp:lastPrinted>
  <dcterms:created xsi:type="dcterms:W3CDTF">2024-09-08T02:01:35Z</dcterms:created>
  <dcterms:modified xsi:type="dcterms:W3CDTF">2024-09-08T02:01:38Z</dcterms:modified>
</cp:coreProperties>
</file>