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RMBNWA+MS-UIGothic"/>
      <p:regular r:id="rId19"/>
    </p:embeddedFont>
    <p:embeddedFont>
      <p:font typeface="GVDCBE+CKCIIF+ArialMT"/>
      <p:regular r:id="rId20"/>
    </p:embeddedFont>
    <p:embeddedFont>
      <p:font typeface="BGOLAE+LAVQRJ+MicrosoftYaHei-Bold"/>
      <p:regular r:id="rId21"/>
    </p:embeddedFont>
    <p:embeddedFont>
      <p:font typeface="TLTERW+UELOAP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603480-BCBB-417E-84C8-5FA23D058E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92185A-1DC8-459C-AABE-535B3536EA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E1FF87-E2D0-4644-9C2E-C0B33D651F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738B3D-C560-4755-92C3-D62353375A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BBCE3C2-82E9-4BB9-B700-3ED3759C5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4884B0B-63F0-410A-AF8D-AFCF5DB548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E640E26-E851-4E04-B52D-C174BBE0F1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13EDF1C-E9B1-4358-A21E-BDA175396D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A621D6A-2C1D-4C41-9769-6CA65FE32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A42EC-491E-4A46-89AC-09C8054E6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99F057-D7EE-4BD2-AA80-1B8227B702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1600312415301005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479675" y="1949604"/>
            <a:ext cx="8310588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RMBNWA+MS-UIGothic"/>
                <a:cs typeface="RMBNWA+MS-UIGothic"/>
              </a:rPr>
              <a:t>管理哲学的研究方法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8D3300"/>
                </a:solidFill>
                <a:latin typeface="RMBNWA+MS-UIGothic"/>
                <a:cs typeface="RMBNWA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1943290"/>
            <a:ext cx="4089341" cy="133215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VDCBE+CKCIIF+ArialMT"/>
                <a:cs typeface="GVDCBE+CKCI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管理哲学的定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与重要性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VDCBE+CKCIIF+ArialMT"/>
                <a:cs typeface="GVDCBE+CKCI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管理哲学的研究方法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RMBNWA+MS-UIGothic"/>
                <a:cs typeface="RMBNWA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46929" y="304057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VDCBE+CKCIIF+ArialMT"/>
                <a:cs typeface="GVDCBE+CKCI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管理哲学的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应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用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领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域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646929" y="3589210"/>
            <a:ext cx="3404501" cy="78359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VDCBE+CKCIIF+ArialMT"/>
                <a:cs typeface="GVDCBE+CKCI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管理哲学的未来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发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46929" y="4137850"/>
            <a:ext cx="4439861" cy="1332083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VDCBE+CKCIIF+ArialMT"/>
                <a:cs typeface="GVDCBE+CKCI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管理哲学的挑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战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与解决方案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VDCBE+CKCIIF+ArialMT"/>
                <a:cs typeface="GVDCBE+CKCII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管理哲学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经</a:t>
            </a:r>
            <a:r>
              <a:rPr sz="2400">
                <a:solidFill>
                  <a:srgbClr val="8D3300"/>
                </a:solidFill>
                <a:latin typeface="RMBNWA+MS-UIGothic"/>
                <a:cs typeface="RMBNWA+MS-UIGothic"/>
              </a:rPr>
              <a:t>典案例分析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BGOLAE+LAVQRJ+MicrosoftYaHei-Bold"/>
                <a:cs typeface="BGOLAE+LAVQRJ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BGOLAE+LAVQRJ+MicrosoftYaHei-Bold"/>
                <a:cs typeface="BGOLAE+LAVQRJ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02585" y="358480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RMBNWA+MS-UIGothic"/>
                <a:cs typeface="RMBNWA+MS-UIGothic"/>
              </a:rPr>
              <a:t>管理哲学的定</a:t>
            </a:r>
            <a:r>
              <a:rPr sz="4550" spc="23">
                <a:solidFill>
                  <a:srgbClr val="8D3300"/>
                </a:solidFill>
                <a:latin typeface="SimSun"/>
                <a:cs typeface="SimSun"/>
              </a:rPr>
              <a:t>义</a:t>
            </a:r>
            <a:r>
              <a:rPr sz="4550" spc="25">
                <a:solidFill>
                  <a:srgbClr val="8D3300"/>
                </a:solidFill>
                <a:latin typeface="RMBNWA+MS-UIGothic"/>
                <a:cs typeface="RMBNWA+MS-UIGothic"/>
              </a:rPr>
              <a:t>与重要性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管理哲学的定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 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管理哲学是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管理活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中的基本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行深入思考和探究的学科，它涉及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到管理的本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、目的、价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、方法等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方面的研究。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管理哲学的研究旨在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践提供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，帮助管理者更好地理解管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理活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动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的本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律，提高管理效能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组织绩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管理哲学的重要性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836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管理哲学有助于解决管理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践中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管理者提供科学的思</a:t>
            </a:r>
          </a:p>
          <a:p>
            <a:pPr marL="1905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维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方式和解决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的方法。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管理哲学能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够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提升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的文化内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涵和核心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争力，促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进组织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的可</a:t>
            </a:r>
          </a:p>
          <a:p>
            <a:pPr marL="85725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展。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管理哲学有助于培养管理者的道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伦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念，引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导组织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承担社会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任，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社会价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经济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价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值</a:t>
            </a:r>
          </a:p>
          <a:p>
            <a:pPr marL="7620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的双重目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管理哲学的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历</a:t>
            </a: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史与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065009" y="1886322"/>
            <a:ext cx="42003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现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代管理哲学的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展始于</a:t>
            </a:r>
            <a:r>
              <a:rPr sz="1500">
                <a:solidFill>
                  <a:srgbClr val="351E00"/>
                </a:solidFill>
                <a:latin typeface="TLTERW+UELOAP+MicrosoftYaHei"/>
                <a:cs typeface="TLTERW+UELOAP+MicrosoftYaHei"/>
              </a:rPr>
              <a:t>20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世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纪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初的科学管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理运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，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经过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人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际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关系运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动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、系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理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略管理等多个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阶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段，形成了多元化的管理哲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学体系。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993139" y="3348092"/>
            <a:ext cx="379615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管理哲学的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史可以追溯到古代的哲学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家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们对领导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和管理的思考，如柏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拉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图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的理想国、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亚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里士多德的政治学等。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357869" y="4276463"/>
            <a:ext cx="3577083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管理哲学的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展与企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管理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践密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切相关，随着企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业竞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争的加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剧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和全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球化的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展，管理哲学将会不断演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和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创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新，以适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应时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代的</a:t>
            </a:r>
            <a:r>
              <a:rPr sz="1500">
                <a:solidFill>
                  <a:srgbClr val="351E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351E00"/>
                </a:solidFill>
                <a:latin typeface="RMBNWA+MS-UIGothic"/>
                <a:cs typeface="RMBNWA+MS-UIGothic"/>
              </a:rPr>
              <a:t>化和需求。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BGOLAE+LAVQRJ+MicrosoftYaHei-Bold"/>
                <a:cs typeface="BGOLAE+LAVQRJ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BGOLAE+LAVQRJ+MicrosoftYaHei-Bold"/>
                <a:cs typeface="BGOLAE+LAVQRJ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83609" y="358480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RMBNWA+MS-UIGothic"/>
                <a:cs typeface="RMBNWA+MS-UIGothic"/>
              </a:rPr>
              <a:t>管理哲学的研究方法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文献研究法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23669" y="164036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423669" y="2400038"/>
            <a:ext cx="664413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通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过对历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史文献的梳理和分析，探究管理哲学的理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渊源和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展脉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络</a:t>
            </a:r>
            <a:r>
              <a:rPr sz="1500">
                <a:solidFill>
                  <a:srgbClr val="FFFFFF"/>
                </a:solidFill>
                <a:latin typeface="RMBNWA+MS-UIGothic"/>
                <a:cs typeface="RMBNW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411605" y="4359433"/>
            <a:ext cx="140284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RMBNWA+MS-UIGothic"/>
                <a:cs typeface="RMBNW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11605" y="5094343"/>
            <a:ext cx="105138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文献研究法主要是通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过查阅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和分析相关的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史文献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料，探究管理哲学的理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论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渊源和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展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历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程，理解不同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期、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不同流派的管理哲学思想及其演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变过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程，从而揭示管理哲学的本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和</a:t>
            </a:r>
            <a:r>
              <a:rPr sz="1500">
                <a:solidFill>
                  <a:srgbClr val="8D33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8D3300"/>
                </a:solidFill>
                <a:latin typeface="RMBNWA+MS-UIGothic"/>
                <a:cs typeface="RMBNWA+MS-UIGothic"/>
              </a:rPr>
              <a:t>律。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案例研究法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698240" y="1680011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698240" y="2127103"/>
            <a:ext cx="578255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具体管理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践的深入剖析，挖掘管理哲学的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实际应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用和价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20800" y="422826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300" spc="25">
                <a:solidFill>
                  <a:srgbClr val="FF6D1B"/>
                </a:solidFill>
                <a:latin typeface="RMBNWA+MS-UIGothic"/>
                <a:cs typeface="RMBNWA+MS-UIGothic"/>
              </a:rPr>
              <a:t>描述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320800" y="4675358"/>
            <a:ext cx="8542897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案例研究法主要是通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过选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取具体的管理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践案例，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行深入的剖析和研究，探究管理哲学在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践中的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用和价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。通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过对实际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案例的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和提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炼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，可以更好地理解管理哲学的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管理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践提供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理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指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000000"/>
                </a:solidFill>
                <a:latin typeface="RMBNWA+MS-UIGothic"/>
                <a:cs typeface="RMBN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实证</a:t>
            </a: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研究法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209039" y="2324893"/>
            <a:ext cx="114681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024109" y="232489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6D1B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6D1B"/>
                </a:solidFill>
                <a:latin typeface="RMBNWA+MS-UIGothic"/>
                <a:cs typeface="RMBNW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039" y="3145643"/>
            <a:ext cx="328561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验证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管理哲学的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践效果。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41309" y="3145643"/>
            <a:ext cx="3549015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实证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研究法主要是通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地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实验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方式，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管理哲学的理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假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践效果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行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验证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和研究。通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过实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地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调查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可以了解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情况和存在的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，通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过实验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可以探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究不同管理哲学思想的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实际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效果和影响。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实证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研究法可以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管理哲学的研究提供更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加客</a:t>
            </a:r>
            <a:r>
              <a:rPr sz="1350">
                <a:solidFill>
                  <a:srgbClr val="8D33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8D3300"/>
                </a:solidFill>
                <a:latin typeface="RMBNWA+MS-UIGothic"/>
                <a:cs typeface="RMBNWA+MS-UIGothic"/>
              </a:rPr>
              <a:t>和科学的依据。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400040" y="3614564"/>
            <a:ext cx="2736279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BGOLAE+LAVQRJ+MicrosoftYaHei-Bold"/>
                <a:cs typeface="BGOLAE+LAVQRJ+MicrosoftYaHei-Bold"/>
              </a:rPr>
              <a:t>VS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归纳</a:t>
            </a: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与演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绎</a:t>
            </a: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86205" y="1993423"/>
            <a:ext cx="114680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总结词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795769" y="199342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SimSun"/>
                <a:cs typeface="SimSun"/>
              </a:rPr>
              <a:t>详细</a:t>
            </a:r>
            <a:r>
              <a:rPr sz="2000" spc="15">
                <a:solidFill>
                  <a:srgbClr val="FFFFFF"/>
                </a:solidFill>
                <a:latin typeface="RMBNWA+MS-UIGothic"/>
                <a:cs typeface="RMBNWA+MS-UIGothic"/>
              </a:rPr>
              <a:t>描述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386205" y="3091033"/>
            <a:ext cx="4468616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具体事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归纳总结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推演，探究管理哲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学的内在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律。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832600" y="3091033"/>
            <a:ext cx="4534852" cy="22802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归纳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与演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绎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法是通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具体事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归纳总结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推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演，探究管理哲学的内在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律。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归纳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法主要是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过对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具体事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炼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，形成一般性的理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或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律；演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绎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法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是根据已有的理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或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律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行推演，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探究其内在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逻辑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用范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。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归纳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与演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绎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法可以帮助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我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更加深入地理解管理哲学的内在本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律，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管理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践提供更加科学和有效的指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350">
                <a:solidFill>
                  <a:srgbClr val="FFFFFF"/>
                </a:solidFill>
                <a:latin typeface="RMBNWA+MS-UIGothic"/>
                <a:cs typeface="RMBN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BGOLAE+LAVQRJ+MicrosoftYaHei-Bold"/>
                <a:cs typeface="BGOLAE+LAVQRJ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BGOLAE+LAVQRJ+MicrosoftYaHei-Bold"/>
                <a:cs typeface="BGOLAE+LAVQRJ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83609" y="358480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RMBNWA+MS-UIGothic"/>
                <a:cs typeface="RMBNWA+MS-UIGothic"/>
              </a:rPr>
              <a:t>管理哲学的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应</a:t>
            </a:r>
            <a:r>
              <a:rPr sz="4550" spc="23">
                <a:solidFill>
                  <a:srgbClr val="8D3300"/>
                </a:solidFill>
                <a:latin typeface="RMBNWA+MS-UIGothic"/>
                <a:cs typeface="RMBNWA+MS-UIGothic"/>
              </a:rPr>
              <a:t>用</a:t>
            </a:r>
            <a:r>
              <a:rPr sz="4550" spc="27">
                <a:solidFill>
                  <a:srgbClr val="8D3300"/>
                </a:solidFill>
                <a:latin typeface="SimSun"/>
                <a:cs typeface="SimSun"/>
              </a:rPr>
              <a:t>领</a:t>
            </a:r>
            <a:r>
              <a:rPr sz="4550">
                <a:solidFill>
                  <a:srgbClr val="8D3300"/>
                </a:solidFill>
                <a:latin typeface="RMBNWA+MS-UIGothic"/>
                <a:cs typeface="RMBNWA+MS-UIGothic"/>
              </a:rPr>
              <a:t>域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企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RMBNWA+MS-UIGothic"/>
                <a:cs typeface="RMBNWA+MS-UIGothic"/>
              </a:rPr>
              <a:t>人力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资</a:t>
            </a:r>
            <a:r>
              <a:rPr sz="2300" spc="23">
                <a:solidFill>
                  <a:srgbClr val="FF6D1B"/>
                </a:solidFill>
                <a:latin typeface="RMBNWA+MS-UIGothic"/>
                <a:cs typeface="RMBNWA+MS-UIGothic"/>
              </a:rPr>
              <a:t>源管理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管理哲学在人力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源管理中关注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工的成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展，通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有效的激励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机制和培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训计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划，提高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性和工作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绩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效。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战</a:t>
            </a:r>
            <a:r>
              <a:rPr sz="2300" spc="25">
                <a:solidFill>
                  <a:srgbClr val="FF6D1B"/>
                </a:solidFill>
                <a:latin typeface="RMBNWA+MS-UIGothic"/>
                <a:cs typeface="RMBNWA+MS-UIGothic"/>
              </a:rPr>
              <a:t>略管理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138933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管理哲学在企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管理中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战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划和决策，帮助企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长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远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展目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展。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RMBNWA+MS-UIGothic"/>
                <a:cs typeface="RMBNWA+MS-UIGothic"/>
              </a:rPr>
              <a:t>企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业</a:t>
            </a:r>
            <a:r>
              <a:rPr sz="2300" spc="25">
                <a:solidFill>
                  <a:srgbClr val="FF6D1B"/>
                </a:solidFill>
                <a:latin typeface="RMBNWA+MS-UIGothic"/>
                <a:cs typeface="RMBNWA+MS-UIGothic"/>
              </a:rPr>
              <a:t>文化建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设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8612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管理哲学有助于塑造独特的企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文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8735694" y="5160383"/>
            <a:ext cx="3138933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化，增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强员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工的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归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属感和忠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诚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度，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提升企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形象和品牌价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RMBNWA+MS-UIGothic"/>
                <a:cs typeface="RMBNWA+MS-UIGothic"/>
              </a:rPr>
              <a:t>公共管理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173106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RMBNWA+MS-UIGothic"/>
                <a:cs typeface="RMBNWA+MS-UIGothic"/>
              </a:rPr>
              <a:t>政策制定与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执</a:t>
            </a:r>
            <a:r>
              <a:rPr sz="1600">
                <a:solidFill>
                  <a:srgbClr val="FF6D1B"/>
                </a:solidFill>
                <a:latin typeface="RMBNWA+MS-UIGothic"/>
                <a:cs typeface="RMBNWA+MS-UIGothic"/>
              </a:rPr>
              <a:t>行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GOLAE+LAVQRJ+MicrosoftYaHei-Bold"/>
                <a:cs typeface="BGOLAE+LAVQRJ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GOLAE+LAVQRJ+MicrosoftYaHei-Bold"/>
                <a:cs typeface="BGOLAE+LAVQRJ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BGOLAE+LAVQRJ+MicrosoftYaHei-Bold"/>
                <a:cs typeface="BGOLAE+LAVQRJ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管理哲学在公共管理中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用于政策制定和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执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行，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强调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公正、公平和效率，以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足公众的需求和利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益。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3160395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RMBNWA+MS-UIGothic"/>
                <a:cs typeface="RMBNWA+MS-UIGothic"/>
              </a:rPr>
              <a:t>公共服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务质</a:t>
            </a:r>
            <a:r>
              <a:rPr sz="1600">
                <a:solidFill>
                  <a:srgbClr val="FF6D1B"/>
                </a:solidFill>
                <a:latin typeface="RMBNWA+MS-UIGothic"/>
                <a:cs typeface="RMBNWA+MS-UIGothic"/>
              </a:rPr>
              <a:t>量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592568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管理哲学关注公共服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量和效果，通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改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流程和提高服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水平，提升公众的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满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意度。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4926329"/>
            <a:ext cx="1527251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RMBNWA+MS-UIGothic"/>
                <a:cs typeface="RMBNWA+MS-UIGothic"/>
              </a:rPr>
              <a:t>公共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资</a:t>
            </a:r>
            <a:r>
              <a:rPr sz="1600">
                <a:solidFill>
                  <a:srgbClr val="FF6D1B"/>
                </a:solidFill>
                <a:latin typeface="RMBNWA+MS-UIGothic"/>
                <a:cs typeface="RMBNWA+MS-UIGothic"/>
              </a:rPr>
              <a:t>源管理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5358503"/>
            <a:ext cx="452697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管理哲学有助于合理配置和管理公共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源，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实现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源的有效利用和社会可持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续发</a:t>
            </a:r>
            <a:r>
              <a:rPr sz="1500">
                <a:solidFill>
                  <a:srgbClr val="000000"/>
                </a:solidFill>
                <a:latin typeface="RMBNWA+MS-UIGothic"/>
                <a:cs typeface="RMBNWA+MS-UIGothic"/>
              </a:rPr>
              <a:t>展。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https://d.book118.com/016003124153010053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4">
      <vt:lpstr>Arial</vt:lpstr>
      <vt:lpstr>Calibri</vt:lpstr>
      <vt:lpstr>RMBNWA+MS-UIGothic</vt:lpstr>
      <vt:lpstr>SimSun</vt:lpstr>
      <vt:lpstr>GVDCBE+CKCIIF+ArialMT</vt:lpstr>
      <vt:lpstr>Times New Roman</vt:lpstr>
      <vt:lpstr>BGOLAE+LAVQRJ+MicrosoftYaHei-Bold</vt:lpstr>
      <vt:lpstr>TLTERW+UELOAP+MicrosoftYaHei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2024-09-20T12:56:41.635</cp:lastPrinted>
  <dcterms:created xsi:type="dcterms:W3CDTF">2024-09-20T04:56:41Z</dcterms:created>
  <dcterms:modified xsi:type="dcterms:W3CDTF">2024-09-20T04:56:42Z</dcterms:modified>
</cp:coreProperties>
</file>