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65A3A3-5319-489B-8737-2BD2A7899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396E1B-2572-4D52-B33B-584DA0E22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9778EC-346C-47C5-B14F-FC21F542E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F4A792-8167-4349-8E54-D334415CF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1DE887-3631-4F8B-BF6A-FF370B890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D91BBD-E462-480A-AE5E-2C01451A2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489D31-9964-4DFF-A006-224CDE0D8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CDAA6B-642F-4E0A-9C52-CF2F903F5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340E5C-AE95-4A2F-B601-97E17294B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445179-273D-400D-95F4-8844F66A0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7B202D-C6C6-4FB8-807A-F76FC007A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003203100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预防甲流我们在行动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甲流病毒介绍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甲流的预防措施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学校和社区的防控措施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甲流防控的挑战与对策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甲流防控的未来展望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甲流病毒介绍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750" r="975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125" r="1212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7125" r="712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甲流病毒属于正交型流感病毒，主要通过飞沫传播，也可通过接触污染物体表面传播。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甲流病毒起源于鸟类，但经过变异后能够感染哺乳动物，包括人类。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甲流病毒在人群中传播迅速，易引起大规模流行。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甲流的起源和传播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甲流病毒会影响人体的免疫系统，使人体容易感染其他疾病。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甲流病毒会影响人体的呼吸系统、心血管系统等，导致严重的并发症，如肺炎、心脏疾病等。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甲流病毒会影响人体的神经系统，导致头痛、乏力、失眠等症状。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375" r="737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甲流的症状和影响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00" r="1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治疗甲流主要采用抗病毒药物，如奥司他韦、扎那米韦等。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预防甲流的主要方法是接种疫苗，疫苗可以有效降低感染风险。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保持良好的个人卫生习惯，如勤洗手、戴口罩、避免接触病人等。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甲流的预防和治疗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甲流的预防措施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786" b="1078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个人卫生习惯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勤洗手：经常用肥皂和流动水洗手，或使用含有至少60%酒精的洗手液。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咳嗽和打喷嚏时用纸巾遮住口鼻，然后立即将纸巾丢进封闭的垃圾桶，之后洗手。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避免触摸眼睛、鼻子和口，尤其在未洗手的情况下。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625" r="1062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保持至少1米的安全距离（特别是对于那些没有接受疫苗的人）。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0800" r="208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在公共场所尽量减少接触，如拥抱、握手等。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避免参加大型集会和拥挤的场所。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保持社交距离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疫苗可以降低感染流感的风险，减轻症状的严重程度，并降低并发症的风险。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每年接种最新的流感疫苗，因为流感病毒会变异。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0940" r="1094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0131" r="1013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76" r="967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接种流感疫苗是预防甲流的最有效方法。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接种疫苗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486" r="2248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236" r="1923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709" r="2170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增强免疫力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保持充足的睡眠时间，成年人每晚7-9小时。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均衡饮食，包括蔬菜、水果、全谷物、瘦肉和豆类。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定期进行适度的体育锻炼，如快走、跑步、游泳等。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避免吸烟和过量饮酒，这些都会损害免疫系统。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https://d.book118.com/016003203100010052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2024-09-18T15:50:00.880</cp:lastPrinted>
  <dcterms:created xsi:type="dcterms:W3CDTF">2024-09-18T07:50:00Z</dcterms:created>
  <dcterms:modified xsi:type="dcterms:W3CDTF">2024-09-18T07:50:02Z</dcterms:modified>
</cp:coreProperties>
</file>