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8DC5F1-BE46-4AD4-8BF2-BE241BA6B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F8EF2C-F23A-484E-AEA3-70E22713A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1A35FA-5D99-4C0B-8BCA-E728FDFB9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0E66B2-237B-4018-9220-82B28EF1D7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072C04-7C05-41FB-BC86-C29DDD63A0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E80A96-19D3-42C3-9EC9-831DCB112F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3538C7-A8D6-4B36-BBAC-A74736324A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311FC3-662A-4FC8-BF21-13E5168515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B2D6A1-60D8-41BD-BB94-46367A9B1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A96B1A-6827-49D5-BF63-5F86312A0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7A3BB2-0670-4D5C-A971-A30FE1975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0051220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颈椎病健康宣教ppt视频</a:t>
            </a:r>
          </a:p>
        </p:txBody>
      </p:sp>
      <p:sp>
        <p:nvSpPr>
          <p:cNvPr id="3" name="AutoShape 3"/>
          <p:cNvSpPr/>
          <p:nvPr/>
        </p:nvSpPr>
        <p:spPr>
          <a:xfrm>
            <a:off x="3887301" y="4906518"/>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颈椎病概述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颈椎病预防</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颈椎病治疗</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颈椎病康复与护理</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颈椎病常见误区与注意事项</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案例分享与经验交流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颈椎病概述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颈椎病是由于颈椎间盘退行性变及其继发性椎间关节退行性变所致脊髓、神经、血管损害而表现的相应症状和体征。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根据病因和临床表现，颈椎病可分为神经根型、脊髓型、交感神经型和椎动脉型等类型。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颈椎间盘退行性变是颈椎病发生的主要原因，长期颈部肌肉劳损、颈椎外伤、颈椎管发育不良等也是颈椎病发病的重要因素。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颈椎病的基本病理变化包括颈椎间盘退行性变、骨质增生、韧带肥厚等，这些变化可能导致颈椎椎间关节失稳、脊髓和神经受压，从而引发相应的症状和体征。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5009" r="500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颈椎病的症状主要包括颈部疼痛、僵硬、活动受限，以及上肢放射痛、手指麻木、无力等。脊髓型颈椎病可能出现下肢无力、走路不稳等症状。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症状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颈椎病的表现形式多样，轻者仅表现为颈部不适，重者可出现四肢瘫痪、大小便失禁等严重症状。此外，颈椎病还可能伴随眩晕、头痛、耳鸣等表现。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表现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颈椎病预防</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保持正确的坐姿，背部和颈部紧贴椅背，双脚平放在地面，眼睛与屏幕保持适当距离。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坐姿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8583" r="28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站姿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875" b="14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睡姿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417" r="7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保持直立姿势，头部保持中立位，双肩放松，腰部挺直，重心放在双脚之间。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选择合适的枕头和床垫，保持头部和颈部与脊柱在一条直线上，避免长时间侧卧或俯卧。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保持正确姿势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240" b="1824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32" b="105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合理安排作息时间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控制使用电子产品的时间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适当休息，每隔一段时间起身活动或进行眼部保健操。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保证充足的睡眠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保持规律的作息时间，睡前避免长时间使用电子产品。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避免长时间保持同一姿势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定时起身活动，进行颈部和肩部的放松运动。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进行颈部肌肉锻炼，如转动脖子、侧向伸展等，增强颈部肌肉力量。</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颈部锻炼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进行适量的有氧运动，如快走、慢跑、游泳等，提高心肺功能和身体素质。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有氧运动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通过练习瑜伽和普拉提，增强身体的柔韧性和平衡能力，缓解颈部压力。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瑜伽和普拉提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适当运动与锻炼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颈椎病治疗</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如电疗、光疗、超声波疗法等，通过物理刺激缓解疼痛和肌肉紧张。</a:t>
            </a:r>
          </a:p>
        </p:txBody>
      </p:sp>
      <p:pic>
        <p:nvPicPr>
          <p:cNvPr id="5" name="Picture 5"/>
          <p:cNvPicPr>
            <a:picLocks noChangeAspect="1"/>
          </p:cNvPicPr>
          <p:nvPr/>
        </p:nvPicPr>
        <p:blipFill>
          <a:blip r:embed="rId2"/>
          <a:srcRect l="17000" r="17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2625" r="22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6675" b="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物理疗法</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通过特定的颈部和肩部锻炼，增强肌肉力量，改善颈椎稳定性。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运动疗法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口服或外用药物，如非甾体消炎药、肌松剂等，缓解疼痛和炎症。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药物治疗</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非手术治疗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颈椎后路手术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从颈椎后方进入，通常用于解除脊髓和神经根的压迫，稳定颈椎。</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颈椎人工椎间盘置换术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用人工材料替换病变的颈椎间盘，恢复颈椎的正常功能。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颈椎前路手术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通过颈椎前方进入，切除突出的椎间盘或增生的骨质，减轻对神经根或脊髓的压迫。</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https://d.book118.com/016005122031010045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2024-09-13T20:02:34.828</cp:lastPrinted>
  <dcterms:created xsi:type="dcterms:W3CDTF">2024-09-13T12:02:34Z</dcterms:created>
  <dcterms:modified xsi:type="dcterms:W3CDTF">2024-09-13T12:02:36Z</dcterms:modified>
</cp:coreProperties>
</file>