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983E1-D461-44DF-B4AD-27AD1B9F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9F28A-3387-41F4-9B71-7E2983AC1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FB539-3076-44E4-8090-58D24E20C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37BAA-02B1-4A52-886F-83F41E7C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35687-72E2-461D-BDFA-61AB8B0A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6C1714-B3ED-469F-8743-F989C3715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E8F24-5C06-4BCD-B0F4-123A0130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7B61B-199B-4943-A747-210287BCD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EEF8A-0E49-4926-A682-123AC35CE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1F867-A9FA-4243-8C53-78CBBA5C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05471-8120-42F9-8A7F-9DBFD4FCD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1220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高新技术行业工作总结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政策法规与产业环境分析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技术创新与应用成果展示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市场竞争格局与企业竞争力分析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人才队伍建设与培养机制探讨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产业链协同创新与融合发展路径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高新技术行业定义及分类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高新技术行业是指运用先进技术和高级技能进行研发、生产、管理和服务等一系列活动的产业领域，具有知识密集、技术密集、高附加值等特点。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高新技术行业定义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根据技术领域和产业发展方向，高新技术行业可分为电子信息、生物与新医药、航空航天、新材料、高技术服务、新能源与节能、资源与环境、先进制造与自动化等八大领域。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高新技术行业分类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国内外高新技术行业发展规模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全球高新技术行业规模持续扩大，发达国家在高新技术产业领域占据主导地位。我国高新技术产业近年来发展迅速，但与发达国家相比，仍存在较大差距。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国内外高新技术行业创新能力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发达国家在高新技术产业领域拥有较强的研发实力和创新能力，掌握大量核心技术和专利。我国高新技术产业在创新能力方面逐步提升，但关键核心技术和高端装备仍依赖进口。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国内外高新技术行业政策支持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发达国家政府通过税收优惠、资金扶持等措施支持高新技术产业发展。我国政府也出台了一系列政策措施，包括“中国制造2025”、“互联网+”等战略，推动高新技术产业快速发展。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技术创新驱动发展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随着科技的不断进步和创新能力的增强，高新技术产业将不断涌现新的技术成果和商业模式，推动产业持续快速发展。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产业融合加速进行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高新技术产业将与其他产业加速融合，形成新的产业生态和经济增长点，如智能制造、智慧城市等领域。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绿色低碳成为重要方向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随着全球环境问题的日益严重，高新技术产业将更加注重绿色低碳发展，推动清洁能源、节能环保等领域的技术创新和应用。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国际化合作不断加强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高新技术产业将加强国际化合作与交流，共同应对全球性挑战和问题，推动全球经济的可持续发展。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政策法规与产业环境分析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国家层面政策法规解读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高新技术产业政策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国家出台了一系列支持高新技术产业发展的政策，包括税收优惠、资金扶持、人才引进等方面，为高新技术行业提供了良好的政策环境。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国家制定了《科技进步法》、《促进科技成果转化法》等相关法律法规，为高新技术行业的发展提供了法律保障。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国家加强了对知识产权的保护力度，完善了知识产权法律法规体系，为高新技术企业的创新成果提供了有效保护。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产业园区建设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地方政府加强了对高新技术产业园区的建设和管理，为企业提供了良好的发展环境和配套设施。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地方政策差异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不同地区对高新技术产业的支持政策存在一定差异，一些地区通过出台地方性法规、提供土地和资金支持等方式，积极吸引高新技术企业落户。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创新驱动发展战略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地方政府将创新驱动发展作为重要战略，通过支持企业加大研发投入、推动产学研合作等方式，促进高新技术产业的创新发展。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地方层面政策支持情况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高新技术行业竞争激烈，企业数量众多，但龙头企业占据市场份额较大，具有较强的竞争优势。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人才队伍状况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高新技术产业对高素质人才的需求较大，目前人才供给相对不足，企业需要加强人才培养和引进工作。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融资环境分析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高新技术产业具有高投入、高风险的特点，融资环境对企业发展至关重要。当前，银行、风险投资、股票市场等融资渠道不断完善，为企业提供了多元化的融资选择。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技术创新水平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高新技术产业技术创新活跃，不断涌现出新的技术成果和商业模式，为企业发展提供了源源不断的动力。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产业环境综合评价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技术创新与应用成果展示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大规模数据处理技术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利用分布式计算框架和并行处理技术，实现对海量数据的快速处理和分析。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自动化运维技术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通过自动化脚本和工具，实现系统部署、监控、故障排查等运维工作的智能化和高效化。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深度学习算法优化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通过改进神经网络结构、激活函数、损失函数等方面，提升模型训练速度和精度。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关键技术创新突破点剖析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基于深度学习算法，实现语音识别、自然语言处理等功能，为用户提供智能化的语音交互体验。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智能语音助手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图像识别与分析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大数据分析与挖掘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应用计算机视觉技术，实现对图像和视频的自动识别和分析，广泛应用于安防、医疗等领域。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利用大数据处理技术，对海量数据进行挖掘和分析，为企业决策提供数据支持和参考。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典型应用案例分享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技术转化落地效果评估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技术应用广度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评估技术在不同行业和领域的应用情况，反映技术的通用性和适应性。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技术经济效益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评估技术应用带来的经济效益和社会效益，反映技术的价值和贡献。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技术应用深度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评估技术在某一具体领域的应用效果，反映技术的专业性和实用性。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技术创新程度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评估技术的创新性和先进性，反映技术的领先程度和竞争力。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市场竞争格局与企业竞争力分析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https://d.book118.com/016011220024010035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2024-09-04T18:20:29.105</cp:lastPrinted>
  <dcterms:created xsi:type="dcterms:W3CDTF">2024-09-04T10:20:29Z</dcterms:created>
  <dcterms:modified xsi:type="dcterms:W3CDTF">2024-09-04T10:20:31Z</dcterms:modified>
</cp:coreProperties>
</file>