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198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721ED8E-5B8F-4585-AA53-4BFAA667A11F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0AB4C45-DC89-420A-B910-591FAB6F2C3E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087301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30475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6759835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5DD2B1-1A58-4FDB-AD54-64407EF7A1E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7207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5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552485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916028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5DD2B1-1A58-4FDB-AD54-64407EF7A1E7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8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6842456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9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377011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10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63209137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0AB4C45-DC89-420A-B910-591FAB6F2C3E}" type="slidenum">
              <a:rPr lang="zh-CN" altLang="en-US" smtClean="0"/>
              <a:t>11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96137926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CN"/>
              <a:t>Generate By MotionGo-ChatPPT.
HomePage</a:t>
            </a:r>
            <a:r>
              <a:rPr lang="zh-CN" altLang="en-US"/>
              <a:t>：</a:t>
            </a:r>
            <a:r>
              <a:rPr lang="en-US" altLang="zh-CN"/>
              <a:t>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75DD2B1-1A58-4FDB-AD54-64407EF7A1E7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 showMasterPhAnim="0">
  <p:cSld name="">
    <p:spTree>
      <p:nvGrpSpPr>
        <p:cNvPr id="1" name="Shape 262"/>
        <p:cNvGrpSpPr/>
        <p:nvPr/>
      </p:nvGrpSpPr>
      <p:grpSpPr>
        <a:xfrm>
          <a:off x="0" y="0"/>
          <a:ext cx="0" cy="0"/>
        </a:xfrm>
      </p:grpSpPr>
      <p:sp>
        <p:nvSpPr>
          <p:cNvPr id="263" name="Google Shape;263;p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ct val="0"/>
              </a:spcBef>
              <a:spcAft>
                <a:spcPct val="0"/>
              </a:spcAft>
              <a:buNone/>
            </a:pPr>
            <a:r>
              <a:rPr lang="en-US"/>
              <a:t>Generate By MotionGo-ChatPPT.
HomePage：www.chat-ppt.com
AIGC 2024/3/11 18:02:49
[AI</a:t>
            </a:r>
            <a:r>
              <a:rPr lang="zh-CN" altLang="en-US"/>
              <a:t>生成内容，仅供参考</a:t>
            </a:r>
            <a:r>
              <a:rPr lang="en-US" altLang="zh-CN"/>
              <a:t>]</a:t>
            </a:r>
            <a:endParaRPr/>
          </a:p>
        </p:txBody>
      </p:sp>
      <p:sp>
        <p:nvSpPr>
          <p:cNvPr id="264" name="Google Shape;264;p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rect l="l" t="t" r="r" b="b"/>
            <a:pathLst>
              <a:path w="119999" h="119999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5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7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8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Relationship Id="rId2" Type="http://schemas.openxmlformats.org/officeDocument/2006/relationships/themeOverride" Target="../theme/themeOverride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0AD0CC-0F78-4A30-9D01-CA709D1CCE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7CEDB7-854F-4DB0-869B-5597A8652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35DBCA-D1B8-41F8-B326-216088172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D54A3-1E52-4153-914E-DCC17DA298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E61F0E-F55B-4FBD-B2FA-A13BE5DBA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C3EF14-C3B0-467A-9DF1-F120F07D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85187-BA09-4D90-BF6F-8AE853C54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D2D9F-21DE-4871-9288-0CC3C96C2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C9FBFC-7ACD-439E-9F4F-C510E52784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C8D86-C63F-4437-8BCA-E8C0C4E135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3420B3-D292-41A5-98AC-B5D3FADBDB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25" y="951365"/>
            <a:ext cx="7677150" cy="935037"/>
          </a:xfrm>
        </p:spPr>
        <p:txBody>
          <a:bodyPr anchor="ctr">
            <a:normAutofit/>
          </a:bodyPr>
          <a:lstStyle>
            <a:lvl1pPr algn="l"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F2C-7D0C-4954-B0A4-96DACA62F8D2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BE48C-22C3-4032-ABD7-4ADAE74201D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8672667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12_Custom Layou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13849760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2_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F2C-7D0C-4954-B0A4-96DACA62F8D2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BE48C-22C3-4032-ABD7-4ADAE74201D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16626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3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57425" y="925966"/>
            <a:ext cx="7677150" cy="935037"/>
          </a:xfrm>
        </p:spPr>
        <p:txBody>
          <a:bodyPr anchor="ctr">
            <a:normAutofit/>
          </a:bodyPr>
          <a:lstStyle>
            <a:lvl1pPr algn="ctr">
              <a:defRPr sz="4400" b="1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F2C-7D0C-4954-B0A4-96DACA62F8D2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BE48C-22C3-4032-ABD7-4ADAE74201D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4270938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C04F2C-7D0C-4954-B0A4-96DACA62F8D2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6BE48C-22C3-4032-ABD7-4ADAE74201D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381651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59250574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03D4B8-EBE1-49D8-B288-09D3BAB8341E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8A455D-95D5-41E4-A9F6-867A8246F069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148392968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 name="Full Pictur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Picture Placeholder 7">
            <a:extLst>
              <a:ext uri="{FF2B5EF4-FFF2-40B4-BE49-F238E27FC236}">
                <a16:creationId xmlns:a16="http://schemas.microsoft.com/office/drawing/2014/main" id="{20F22533-F80C-4776-84BB-3E63EAB25D6B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9312475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作者和日期"/>
          <p:cNvSpPr txBox="1">
            <a:spLocks noGrp="1"/>
          </p:cNvSpPr>
          <p:nvPr>
            <p:ph type="body" sz="quarter" idx="21" hasCustomPrompt="1"/>
          </p:nvPr>
        </p:nvSpPr>
        <p:spPr>
          <a:xfrm>
            <a:off x="600670" y="5929931"/>
            <a:ext cx="10985502" cy="318490"/>
          </a:xfrm>
          <a:prstGeom prst="rect">
            <a:avLst/>
          </a:prstGeom>
        </p:spPr>
        <p:txBody>
          <a:bodyPr lIns="45719" tIns="45719" rIns="45719" bIns="45719"/>
          <a:lstStyle>
            <a:lvl1pPr marL="0" indent="0" defTabSz="350838">
              <a:buSzTx/>
              <a:buNone/>
              <a:defRPr sz="153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</a:lstStyle>
          <a:p>
            <a:r>
              <a:t>作者和日期</a:t>
            </a:r>
          </a:p>
        </p:txBody>
      </p:sp>
      <p:sp>
        <p:nvSpPr>
          <p:cNvPr id="12" name="演示文稿标题"/>
          <p:cNvSpPr txBox="1">
            <a:spLocks noGrp="1"/>
          </p:cNvSpPr>
          <p:nvPr>
            <p:ph type="title" hasCustomPrompt="1"/>
          </p:nvPr>
        </p:nvSpPr>
        <p:spPr>
          <a:xfrm>
            <a:off x="603248" y="1287496"/>
            <a:ext cx="10985502" cy="2324101"/>
          </a:xfrm>
          <a:prstGeom prst="rect">
            <a:avLst/>
          </a:prstGeom>
        </p:spPr>
        <p:txBody>
          <a:bodyPr anchor="b"/>
          <a:lstStyle>
            <a:lvl1pPr>
              <a:defRPr sz="5800" spc="-116"/>
            </a:lvl1pPr>
          </a:lstStyle>
          <a:p>
            <a:r>
              <a:t>演示文稿标题</a:t>
            </a:r>
          </a:p>
        </p:txBody>
      </p:sp>
      <p:sp>
        <p:nvSpPr>
          <p:cNvPr id="13" name="正文级别 1…"/>
          <p:cNvSpPr txBox="1">
            <a:spLocks noGrp="1"/>
          </p:cNvSpPr>
          <p:nvPr>
            <p:ph type="body" sz="quarter" idx="1" hasCustomPrompt="1"/>
          </p:nvPr>
        </p:nvSpPr>
        <p:spPr>
          <a:xfrm>
            <a:off x="600671" y="3611595"/>
            <a:ext cx="10985501" cy="952501"/>
          </a:xfrm>
          <a:prstGeom prst="rect">
            <a:avLst/>
          </a:prstGeom>
        </p:spPr>
        <p:txBody>
          <a:bodyPr/>
          <a:lstStyle>
            <a:lvl1pPr marL="0" indent="0" defTabSz="412750">
              <a:buSzTx/>
              <a:buNone/>
              <a:defRPr sz="275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1pPr>
            <a:lvl2pPr marL="0" indent="228600" defTabSz="412750">
              <a:buSzTx/>
              <a:buNone/>
              <a:defRPr sz="275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2pPr>
            <a:lvl3pPr marL="0" indent="457200" defTabSz="412750">
              <a:buSzTx/>
              <a:buNone/>
              <a:defRPr sz="275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3pPr>
            <a:lvl4pPr marL="0" indent="685800" defTabSz="412750">
              <a:buSzTx/>
              <a:buNone/>
              <a:defRPr sz="275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4pPr>
            <a:lvl5pPr marL="0" indent="914400" defTabSz="412750">
              <a:buSzTx/>
              <a:buNone/>
              <a:defRPr sz="2750" b="1">
                <a:solidFill>
                  <a:srgbClr val="000000"/>
                </a:solidFill>
                <a:latin typeface="+mn-lt"/>
                <a:ea typeface="+mn-ea"/>
                <a:cs typeface="+mn-cs"/>
                <a:sym typeface="Helvetica Neue"/>
              </a:defRPr>
            </a:lvl5pPr>
          </a:lstStyle>
          <a:p>
            <a:r>
              <a:t>演示文稿副标题</a:t>
            </a:r>
          </a:p>
          <a:p>
            <a:pPr lvl="1"/>
            <a:endParaRPr/>
          </a:p>
          <a:p>
            <a:pPr lvl="2"/>
            <a:endParaRPr/>
          </a:p>
          <a:p>
            <a:pPr lvl="3"/>
            <a:endParaRPr/>
          </a:p>
          <a:p>
            <a:pPr lvl="4"/>
            <a:endParaRPr/>
          </a:p>
        </p:txBody>
      </p:sp>
      <p:sp>
        <p:nvSpPr>
          <p:cNvPr id="14" name="幻灯片编号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fld id="{86CB4B4D-7CA3-9044-876B-883B54F8677D}" type="slidenum">
              <a:rPr kumimoji="0" sz="1200" b="0" i="0" u="none" strike="noStrike" kern="1200" cap="none" spc="0" normalizeH="0" baseline="0" noProof="0">
                <a:ln>
                  <a:noFill/>
                </a:ln>
                <a:solidFill>
                  <a:srgbClr val="222222">
                    <a:tint val="75000"/>
                  </a:srgbClr>
                </a:solidFill>
                <a:effectLst/>
                <a:uLnTx/>
                <a:uFillTx/>
                <a:latin typeface="OPPOSans M"/>
                <a:ea typeface="OPPOSans M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t>‹#›</a:t>
            </a:fld>
            <a:endParaRPr kumimoji="0" sz="1200" b="0" i="0" u="none" strike="noStrike" kern="1200" cap="none" spc="0" normalizeH="0" baseline="0" noProof="0">
              <a:ln>
                <a:noFill/>
              </a:ln>
              <a:solidFill>
                <a:srgbClr val="222222">
                  <a:tint val="75000"/>
                </a:srgbClr>
              </a:solidFill>
              <a:effectLst/>
              <a:uLnTx/>
              <a:uFillTx/>
              <a:latin typeface="OPPOSans M"/>
              <a:ea typeface="OPPOSans M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01186906"/>
      </p:ext>
    </p:extLst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1_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59145806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ID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  <a:endParaRPr lang="en-ID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4C04F2C-7D0C-4954-B0A4-96DACA62F8D2}" type="datetimeFigureOut">
              <a:rPr lang="zh-CN" altLang="en-US" smtClean="0"/>
              <a:t>2024/3/16</a:t>
            </a:fld>
            <a:endParaRPr lang="zh-CN" alt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B6BE48C-22C3-4032-ABD7-4ADAE74201DF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1901241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image" Target="../media/image1.png" /><Relationship Id="rId8" Type="http://schemas.openxmlformats.org/officeDocument/2006/relationships/image" Target="../media/image2.svg" /><Relationship Id="rId9" Type="http://schemas.openxmlformats.org/officeDocument/2006/relationships/tags" Target="../tags/tag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4.xml" /><Relationship Id="rId11" Type="http://schemas.openxmlformats.org/officeDocument/2006/relationships/tags" Target="../tags/tag15.xml" /><Relationship Id="rId12" Type="http://schemas.openxmlformats.org/officeDocument/2006/relationships/tags" Target="../tags/tag16.xml" /><Relationship Id="rId13" Type="http://schemas.openxmlformats.org/officeDocument/2006/relationships/tags" Target="../tags/tag17.xml" /><Relationship Id="rId14" Type="http://schemas.openxmlformats.org/officeDocument/2006/relationships/tags" Target="../tags/tag18.xml" /><Relationship Id="rId15" Type="http://schemas.openxmlformats.org/officeDocument/2006/relationships/tags" Target="../tags/tag19.xml" /><Relationship Id="rId16" Type="http://schemas.openxmlformats.org/officeDocument/2006/relationships/tags" Target="../tags/tag20.xml" /><Relationship Id="rId17" Type="http://schemas.openxmlformats.org/officeDocument/2006/relationships/tags" Target="../tags/tag21.xml" /><Relationship Id="rId18" Type="http://schemas.openxmlformats.org/officeDocument/2006/relationships/tags" Target="../tags/tag22.xml" /><Relationship Id="rId19" Type="http://schemas.openxmlformats.org/officeDocument/2006/relationships/tags" Target="../tags/tag2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24.xml" /><Relationship Id="rId21" Type="http://schemas.openxmlformats.org/officeDocument/2006/relationships/tags" Target="../tags/tag25.xml" /><Relationship Id="rId22" Type="http://schemas.openxmlformats.org/officeDocument/2006/relationships/tags" Target="../tags/tag26.xml" /><Relationship Id="rId23" Type="http://schemas.openxmlformats.org/officeDocument/2006/relationships/tags" Target="../tags/tag27.xml" /><Relationship Id="rId24" Type="http://schemas.openxmlformats.org/officeDocument/2006/relationships/tags" Target="../tags/tag28.xml" /><Relationship Id="rId25" Type="http://schemas.openxmlformats.org/officeDocument/2006/relationships/tags" Target="../tags/tag29.xml" /><Relationship Id="rId26" Type="http://schemas.openxmlformats.org/officeDocument/2006/relationships/tags" Target="../tags/tag30.xml" /><Relationship Id="rId27" Type="http://schemas.openxmlformats.org/officeDocument/2006/relationships/tags" Target="../tags/tag31.xml" /><Relationship Id="rId28" Type="http://schemas.openxmlformats.org/officeDocument/2006/relationships/tags" Target="../tags/tag32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tags" Target="../tags/tag10.xml" /><Relationship Id="rId7" Type="http://schemas.openxmlformats.org/officeDocument/2006/relationships/tags" Target="../tags/tag11.xml" /><Relationship Id="rId8" Type="http://schemas.openxmlformats.org/officeDocument/2006/relationships/tags" Target="../tags/tag12.xml" /><Relationship Id="rId9" Type="http://schemas.openxmlformats.org/officeDocument/2006/relationships/tags" Target="../tags/tag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tags" Target="../tags/tag42.xml" /><Relationship Id="rId13" Type="http://schemas.openxmlformats.org/officeDocument/2006/relationships/tags" Target="../tags/tag43.xml" /><Relationship Id="rId14" Type="http://schemas.openxmlformats.org/officeDocument/2006/relationships/tags" Target="../tags/tag44.xml" /><Relationship Id="rId15" Type="http://schemas.openxmlformats.org/officeDocument/2006/relationships/tags" Target="../tags/tag45.xml" /><Relationship Id="rId16" Type="http://schemas.openxmlformats.org/officeDocument/2006/relationships/tags" Target="../tags/tag46.xml" /><Relationship Id="rId17" Type="http://schemas.openxmlformats.org/officeDocument/2006/relationships/tags" Target="../tags/tag47.xml" /><Relationship Id="rId18" Type="http://schemas.openxmlformats.org/officeDocument/2006/relationships/tags" Target="../tags/tag48.xml" /><Relationship Id="rId19" Type="http://schemas.openxmlformats.org/officeDocument/2006/relationships/tags" Target="../tags/tag49.xml" /><Relationship Id="rId2" Type="http://schemas.openxmlformats.org/officeDocument/2006/relationships/notesSlide" Target="../notesSlides/notesSlide3.xml" /><Relationship Id="rId20" Type="http://schemas.openxmlformats.org/officeDocument/2006/relationships/tags" Target="../tags/tag50.xml" /><Relationship Id="rId21" Type="http://schemas.openxmlformats.org/officeDocument/2006/relationships/tags" Target="../tags/tag51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73.xml" /><Relationship Id="rId11" Type="http://schemas.openxmlformats.org/officeDocument/2006/relationships/tags" Target="../tags/tag74.xml" /><Relationship Id="rId12" Type="http://schemas.openxmlformats.org/officeDocument/2006/relationships/tags" Target="../tags/tag75.xml" /><Relationship Id="rId13" Type="http://schemas.openxmlformats.org/officeDocument/2006/relationships/tags" Target="../tags/tag76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7.xml" /><Relationship Id="rId20" Type="http://schemas.openxmlformats.org/officeDocument/2006/relationships/tags" Target="../tags/tag105.xml" /><Relationship Id="rId21" Type="http://schemas.openxmlformats.org/officeDocument/2006/relationships/tags" Target="../tags/tag106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image" Target="../media/image3.png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notesSlide" Target="../notesSlides/notesSlide11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22" Type="http://schemas.openxmlformats.org/officeDocument/2006/relationships/tags" Target="../tags/tag167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18" Type="http://schemas.openxmlformats.org/officeDocument/2006/relationships/tags" Target="../tags/tag183.xml" /><Relationship Id="rId19" Type="http://schemas.openxmlformats.org/officeDocument/2006/relationships/tags" Target="../tags/tag184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185.xml" /><Relationship Id="rId21" Type="http://schemas.openxmlformats.org/officeDocument/2006/relationships/tags" Target="../tags/tag186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1211110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8" name="图形 26">
            <a:extLst>
              <a:ext uri="{FF2B5EF4-FFF2-40B4-BE49-F238E27FC236}">
                <a16:creationId xmlns:a16="http://schemas.microsoft.com/office/drawing/2014/main" id="{A107101B-B80D-4EB9-8CDE-2EFCADE33CF3}"/>
              </a:ext>
            </a:extLst>
          </p:cNvPr>
          <p:cNvGrpSpPr/>
          <p:nvPr/>
        </p:nvGrpSpPr>
        <p:grpSpPr>
          <a:xfrm>
            <a:off x="6096085" y="-954325"/>
            <a:ext cx="10204718" cy="7843315"/>
            <a:chOff x="6295099" y="0"/>
            <a:chExt cx="8922751" cy="6857999"/>
          </a:xfrm>
        </p:grpSpPr>
        <p:sp>
          <p:nvSpPr>
            <p:cNvPr id="30" name="任意多边形: 形状 29">
              <a:extLst>
                <a:ext uri="{FF2B5EF4-FFF2-40B4-BE49-F238E27FC236}">
                  <a16:creationId xmlns:a16="http://schemas.microsoft.com/office/drawing/2014/main" id="{A8825AF2-414E-444D-979F-D27DA6B38076}"/>
                </a:ext>
              </a:extLst>
            </p:cNvPr>
            <p:cNvSpPr/>
            <p:nvPr/>
          </p:nvSpPr>
          <p:spPr>
            <a:xfrm>
              <a:off x="7882890" y="0"/>
              <a:ext cx="7109448" cy="6857999"/>
            </a:xfrm>
            <a:custGeom>
              <a:gdLst>
                <a:gd name="connsiteX0" fmla="*/ 7109448 w 7109448"/>
                <a:gd name="connsiteY0" fmla="*/ 0 h 6857999"/>
                <a:gd name="connsiteX1" fmla="*/ 7109448 w 7109448"/>
                <a:gd name="connsiteY1" fmla="*/ 6858000 h 6857999"/>
                <a:gd name="connsiteX2" fmla="*/ 3737255 w 7109448"/>
                <a:gd name="connsiteY2" fmla="*/ 6858000 h 6857999"/>
                <a:gd name="connsiteX3" fmla="*/ -1 w 7109448"/>
                <a:gd name="connsiteY3" fmla="*/ 2263540 h 6857999"/>
                <a:gd name="connsiteX4" fmla="*/ 2910363 w 7109448"/>
                <a:gd name="connsiteY4" fmla="*/ 0 h 68579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7109448" h="6857999">
                  <a:moveTo>
                    <a:pt x="7109448" y="0"/>
                  </a:moveTo>
                  <a:lnTo>
                    <a:pt x="7109448" y="6858000"/>
                  </a:lnTo>
                  <a:lnTo>
                    <a:pt x="3737255" y="6858000"/>
                  </a:lnTo>
                  <a:lnTo>
                    <a:pt x="-1" y="2263540"/>
                  </a:lnTo>
                  <a:lnTo>
                    <a:pt x="2910363" y="0"/>
                  </a:lnTo>
                  <a:close/>
                </a:path>
              </a:pathLst>
            </a:custGeom>
            <a:solidFill>
              <a:schemeClr val="accent1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1" name="任意多边形: 形状 30">
              <a:extLst>
                <a:ext uri="{FF2B5EF4-FFF2-40B4-BE49-F238E27FC236}">
                  <a16:creationId xmlns:a16="http://schemas.microsoft.com/office/drawing/2014/main" id="{AFC141A5-2E02-4DFA-894B-11FB782340CD}"/>
                </a:ext>
              </a:extLst>
            </p:cNvPr>
            <p:cNvSpPr/>
            <p:nvPr/>
          </p:nvSpPr>
          <p:spPr>
            <a:xfrm>
              <a:off x="6997065" y="942975"/>
              <a:ext cx="2846070" cy="2846070"/>
            </a:xfrm>
            <a:custGeom>
              <a:gdLst>
                <a:gd name="connsiteX0" fmla="*/ 2846070 w 2846070"/>
                <a:gd name="connsiteY0" fmla="*/ 1423035 h 2846070"/>
                <a:gd name="connsiteX1" fmla="*/ 1423035 w 2846070"/>
                <a:gd name="connsiteY1" fmla="*/ 2846070 h 2846070"/>
                <a:gd name="connsiteX2" fmla="*/ -1 w 2846070"/>
                <a:gd name="connsiteY2" fmla="*/ 1423035 h 2846070"/>
                <a:gd name="connsiteX3" fmla="*/ 1423035 w 2846070"/>
                <a:gd name="connsiteY3" fmla="*/ 0 h 2846070"/>
                <a:gd name="connsiteX4" fmla="*/ 2846070 w 2846070"/>
                <a:gd name="connsiteY4" fmla="*/ 1423035 h 284607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846070" h="2846070">
                  <a:moveTo>
                    <a:pt x="2846070" y="1423035"/>
                  </a:moveTo>
                  <a:cubicBezTo>
                    <a:pt x="2846070" y="2208956"/>
                    <a:pt x="2208955" y="2846070"/>
                    <a:pt x="1423035" y="2846070"/>
                  </a:cubicBezTo>
                  <a:cubicBezTo>
                    <a:pt x="637114" y="2846070"/>
                    <a:pt x="-1" y="2208956"/>
                    <a:pt x="-1" y="1423035"/>
                  </a:cubicBezTo>
                  <a:cubicBezTo>
                    <a:pt x="-1" y="637115"/>
                    <a:pt x="637114" y="0"/>
                    <a:pt x="1423035" y="0"/>
                  </a:cubicBezTo>
                  <a:cubicBezTo>
                    <a:pt x="2208955" y="0"/>
                    <a:pt x="2846070" y="637115"/>
                    <a:pt x="2846070" y="1423035"/>
                  </a:cubicBez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2" name="任意多边形: 形状 31">
              <a:extLst>
                <a:ext uri="{FF2B5EF4-FFF2-40B4-BE49-F238E27FC236}">
                  <a16:creationId xmlns:a16="http://schemas.microsoft.com/office/drawing/2014/main" id="{28503A94-8B76-4182-92F7-4F92CB793330}"/>
                </a:ext>
              </a:extLst>
            </p:cNvPr>
            <p:cNvSpPr/>
            <p:nvPr/>
          </p:nvSpPr>
          <p:spPr>
            <a:xfrm rot="-1805139">
              <a:off x="11179649" y="1496217"/>
              <a:ext cx="3361745" cy="458083"/>
            </a:xfrm>
            <a:custGeom>
              <a:gdLst>
                <a:gd name="connsiteX0" fmla="*/ -1 w 3361745"/>
                <a:gd name="connsiteY0" fmla="*/ 0 h 458083"/>
                <a:gd name="connsiteX1" fmla="*/ 3361745 w 3361745"/>
                <a:gd name="connsiteY1" fmla="*/ 0 h 458083"/>
                <a:gd name="connsiteX2" fmla="*/ 3361745 w 3361745"/>
                <a:gd name="connsiteY2" fmla="*/ 458084 h 458083"/>
                <a:gd name="connsiteX3" fmla="*/ 0 w 3361745"/>
                <a:gd name="connsiteY3" fmla="*/ 458084 h 45808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61745" h="458083">
                  <a:moveTo>
                    <a:pt x="-1" y="0"/>
                  </a:moveTo>
                  <a:lnTo>
                    <a:pt x="3361745" y="0"/>
                  </a:lnTo>
                  <a:lnTo>
                    <a:pt x="3361745" y="458084"/>
                  </a:lnTo>
                  <a:lnTo>
                    <a:pt x="0" y="458084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3" name="任意多边形: 形状 32">
              <a:extLst>
                <a:ext uri="{FF2B5EF4-FFF2-40B4-BE49-F238E27FC236}">
                  <a16:creationId xmlns:a16="http://schemas.microsoft.com/office/drawing/2014/main" id="{D0B51BFC-2D0A-4FA3-B2D4-C706305EAF5D}"/>
                </a:ext>
              </a:extLst>
            </p:cNvPr>
            <p:cNvSpPr/>
            <p:nvPr/>
          </p:nvSpPr>
          <p:spPr>
            <a:xfrm rot="2619388">
              <a:off x="9136241" y="4204887"/>
              <a:ext cx="1926549" cy="594120"/>
            </a:xfrm>
            <a:custGeom>
              <a:gdLst>
                <a:gd name="connsiteX0" fmla="*/ 1926549 w 1926549"/>
                <a:gd name="connsiteY0" fmla="*/ 235704 h 594120"/>
                <a:gd name="connsiteX1" fmla="*/ 75157 w 1926549"/>
                <a:gd name="connsiteY1" fmla="*/ 0 h 594120"/>
                <a:gd name="connsiteX2" fmla="*/ -1 w 1926549"/>
                <a:gd name="connsiteY2" fmla="*/ 332059 h 594120"/>
                <a:gd name="connsiteX3" fmla="*/ 1877532 w 1926549"/>
                <a:gd name="connsiteY3" fmla="*/ 594120 h 59412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926547" h="594120">
                  <a:moveTo>
                    <a:pt x="1926549" y="235704"/>
                  </a:moveTo>
                  <a:lnTo>
                    <a:pt x="75157" y="0"/>
                  </a:lnTo>
                  <a:lnTo>
                    <a:pt x="-1" y="332059"/>
                  </a:lnTo>
                  <a:lnTo>
                    <a:pt x="1877532" y="59412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4" name="任意多边形: 形状 33">
              <a:extLst>
                <a:ext uri="{FF2B5EF4-FFF2-40B4-BE49-F238E27FC236}">
                  <a16:creationId xmlns:a16="http://schemas.microsoft.com/office/drawing/2014/main" id="{D7FFE2F5-E9AE-4C4A-A298-A34915EB4ED5}"/>
                </a:ext>
              </a:extLst>
            </p:cNvPr>
            <p:cNvSpPr/>
            <p:nvPr/>
          </p:nvSpPr>
          <p:spPr>
            <a:xfrm rot="9409709">
              <a:off x="6619476" y="4712447"/>
              <a:ext cx="1698715" cy="605732"/>
            </a:xfrm>
            <a:custGeom>
              <a:gdLst>
                <a:gd name="connsiteX0" fmla="*/ 1677260 w 1698715"/>
                <a:gd name="connsiteY0" fmla="*/ 0 h 605732"/>
                <a:gd name="connsiteX1" fmla="*/ -1 w 1698715"/>
                <a:gd name="connsiteY1" fmla="*/ 386597 h 605732"/>
                <a:gd name="connsiteX2" fmla="*/ 45079 w 1698715"/>
                <a:gd name="connsiteY2" fmla="*/ 605733 h 605732"/>
                <a:gd name="connsiteX3" fmla="*/ 1698714 w 1698715"/>
                <a:gd name="connsiteY3" fmla="*/ 322463 h 60573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98715" h="605732">
                  <a:moveTo>
                    <a:pt x="1677260" y="0"/>
                  </a:moveTo>
                  <a:lnTo>
                    <a:pt x="-1" y="386597"/>
                  </a:lnTo>
                  <a:lnTo>
                    <a:pt x="45079" y="605733"/>
                  </a:lnTo>
                  <a:lnTo>
                    <a:pt x="1698714" y="322463"/>
                  </a:lnTo>
                  <a:close/>
                </a:path>
              </a:pathLst>
            </a:custGeom>
            <a:solidFill>
              <a:schemeClr val="accent1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5" name="任意多边形: 形状 34">
              <a:extLst>
                <a:ext uri="{FF2B5EF4-FFF2-40B4-BE49-F238E27FC236}">
                  <a16:creationId xmlns:a16="http://schemas.microsoft.com/office/drawing/2014/main" id="{DB585094-4B37-41B4-ABAB-91CAD46A9B9A}"/>
                </a:ext>
              </a:extLst>
            </p:cNvPr>
            <p:cNvSpPr/>
            <p:nvPr/>
          </p:nvSpPr>
          <p:spPr>
            <a:xfrm rot="3365814">
              <a:off x="9080098" y="5091763"/>
              <a:ext cx="929864" cy="144079"/>
            </a:xfrm>
            <a:custGeom>
              <a:gdLst>
                <a:gd name="connsiteX0" fmla="*/ -1 w 929864"/>
                <a:gd name="connsiteY0" fmla="*/ 0 h 144079"/>
                <a:gd name="connsiteX1" fmla="*/ 929864 w 929864"/>
                <a:gd name="connsiteY1" fmla="*/ 0 h 144079"/>
                <a:gd name="connsiteX2" fmla="*/ 929864 w 929864"/>
                <a:gd name="connsiteY2" fmla="*/ 144080 h 144079"/>
                <a:gd name="connsiteX3" fmla="*/ -1 w 929864"/>
                <a:gd name="connsiteY3" fmla="*/ 144080 h 14407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929864" h="144079">
                  <a:moveTo>
                    <a:pt x="-1" y="0"/>
                  </a:moveTo>
                  <a:lnTo>
                    <a:pt x="929864" y="0"/>
                  </a:lnTo>
                  <a:lnTo>
                    <a:pt x="929864" y="144080"/>
                  </a:lnTo>
                  <a:lnTo>
                    <a:pt x="-1" y="14408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6" name="任意多边形: 形状 35">
              <a:extLst>
                <a:ext uri="{FF2B5EF4-FFF2-40B4-BE49-F238E27FC236}">
                  <a16:creationId xmlns:a16="http://schemas.microsoft.com/office/drawing/2014/main" id="{CC2A982D-6353-41A6-8810-5D91073A983C}"/>
                </a:ext>
              </a:extLst>
            </p:cNvPr>
            <p:cNvSpPr/>
            <p:nvPr/>
          </p:nvSpPr>
          <p:spPr>
            <a:xfrm rot="3294863">
              <a:off x="9746465" y="3535128"/>
              <a:ext cx="891585" cy="328504"/>
            </a:xfrm>
            <a:custGeom>
              <a:gdLst>
                <a:gd name="connsiteX0" fmla="*/ 873291 w 891585"/>
                <a:gd name="connsiteY0" fmla="*/ 0 h 328504"/>
                <a:gd name="connsiteX1" fmla="*/ 23871 w 891585"/>
                <a:gd name="connsiteY1" fmla="*/ 63974 h 328504"/>
                <a:gd name="connsiteX2" fmla="*/ -1 w 891585"/>
                <a:gd name="connsiteY2" fmla="*/ 328504 h 328504"/>
                <a:gd name="connsiteX3" fmla="*/ 891585 w 891585"/>
                <a:gd name="connsiteY3" fmla="*/ 311027 h 32850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91585" h="328504">
                  <a:moveTo>
                    <a:pt x="873291" y="0"/>
                  </a:moveTo>
                  <a:lnTo>
                    <a:pt x="23871" y="63974"/>
                  </a:lnTo>
                  <a:lnTo>
                    <a:pt x="-1" y="328504"/>
                  </a:lnTo>
                  <a:lnTo>
                    <a:pt x="891585" y="311027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7" name="任意多边形: 形状 36">
              <a:extLst>
                <a:ext uri="{FF2B5EF4-FFF2-40B4-BE49-F238E27FC236}">
                  <a16:creationId xmlns:a16="http://schemas.microsoft.com/office/drawing/2014/main" id="{6E4356C0-AA0F-43EF-ADF0-B8FC6C0F2BCF}"/>
                </a:ext>
              </a:extLst>
            </p:cNvPr>
            <p:cNvSpPr/>
            <p:nvPr/>
          </p:nvSpPr>
          <p:spPr>
            <a:xfrm rot="-1997557">
              <a:off x="8304353" y="809032"/>
              <a:ext cx="6913497" cy="765678"/>
            </a:xfrm>
            <a:custGeom>
              <a:gdLst>
                <a:gd name="connsiteX0" fmla="*/ 6839145 w 6913497"/>
                <a:gd name="connsiteY0" fmla="*/ 0 h 765678"/>
                <a:gd name="connsiteX1" fmla="*/ -1 w 6913497"/>
                <a:gd name="connsiteY1" fmla="*/ 200562 h 765678"/>
                <a:gd name="connsiteX2" fmla="*/ 32775 w 6913497"/>
                <a:gd name="connsiteY2" fmla="*/ 654207 h 765678"/>
                <a:gd name="connsiteX3" fmla="*/ 6913497 w 6913497"/>
                <a:gd name="connsiteY3" fmla="*/ 765679 h 76567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913496" h="765678">
                  <a:moveTo>
                    <a:pt x="6839145" y="0"/>
                  </a:moveTo>
                  <a:lnTo>
                    <a:pt x="-1" y="200562"/>
                  </a:lnTo>
                  <a:lnTo>
                    <a:pt x="32775" y="654207"/>
                  </a:lnTo>
                  <a:lnTo>
                    <a:pt x="6913497" y="765679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8" name="任意多边形: 形状 37">
              <a:extLst>
                <a:ext uri="{FF2B5EF4-FFF2-40B4-BE49-F238E27FC236}">
                  <a16:creationId xmlns:a16="http://schemas.microsoft.com/office/drawing/2014/main" id="{81C8AD55-3AD4-497A-A4E8-70D9CA1AFF61}"/>
                </a:ext>
              </a:extLst>
            </p:cNvPr>
            <p:cNvSpPr/>
            <p:nvPr/>
          </p:nvSpPr>
          <p:spPr>
            <a:xfrm rot="-1742493">
              <a:off x="9059492" y="2812624"/>
              <a:ext cx="2211219" cy="302072"/>
            </a:xfrm>
            <a:custGeom>
              <a:gdLst>
                <a:gd name="connsiteX0" fmla="*/ -1 w 2211219"/>
                <a:gd name="connsiteY0" fmla="*/ 0 h 302072"/>
                <a:gd name="connsiteX1" fmla="*/ 2211219 w 2211219"/>
                <a:gd name="connsiteY1" fmla="*/ 14230 h 302072"/>
                <a:gd name="connsiteX2" fmla="*/ 2211219 w 2211219"/>
                <a:gd name="connsiteY2" fmla="*/ 302072 h 302072"/>
                <a:gd name="connsiteX3" fmla="*/ 25294 w 2211219"/>
                <a:gd name="connsiteY3" fmla="*/ 289973 h 30207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211219" h="302072">
                  <a:moveTo>
                    <a:pt x="-1" y="0"/>
                  </a:moveTo>
                  <a:lnTo>
                    <a:pt x="2211219" y="14230"/>
                  </a:lnTo>
                  <a:lnTo>
                    <a:pt x="2211219" y="302072"/>
                  </a:lnTo>
                  <a:lnTo>
                    <a:pt x="25294" y="289973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任意多边形: 形状 38">
              <a:extLst>
                <a:ext uri="{FF2B5EF4-FFF2-40B4-BE49-F238E27FC236}">
                  <a16:creationId xmlns:a16="http://schemas.microsoft.com/office/drawing/2014/main" id="{E62E4807-A1B5-4FB5-8643-F308EA23AACE}"/>
                </a:ext>
              </a:extLst>
            </p:cNvPr>
            <p:cNvSpPr/>
            <p:nvPr/>
          </p:nvSpPr>
          <p:spPr>
            <a:xfrm rot="-2402493">
              <a:off x="6337690" y="5597464"/>
              <a:ext cx="2173505" cy="287842"/>
            </a:xfrm>
            <a:custGeom>
              <a:gdLst>
                <a:gd name="connsiteX0" fmla="*/ -1 w 2173505"/>
                <a:gd name="connsiteY0" fmla="*/ 0 h 287842"/>
                <a:gd name="connsiteX1" fmla="*/ 2173505 w 2173505"/>
                <a:gd name="connsiteY1" fmla="*/ 0 h 287842"/>
                <a:gd name="connsiteX2" fmla="*/ 2173505 w 2173505"/>
                <a:gd name="connsiteY2" fmla="*/ 287842 h 287842"/>
                <a:gd name="connsiteX3" fmla="*/ -1 w 2173505"/>
                <a:gd name="connsiteY3" fmla="*/ 287842 h 2878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73505" h="287842">
                  <a:moveTo>
                    <a:pt x="-1" y="0"/>
                  </a:moveTo>
                  <a:lnTo>
                    <a:pt x="2173505" y="0"/>
                  </a:lnTo>
                  <a:lnTo>
                    <a:pt x="2173505" y="287842"/>
                  </a:lnTo>
                  <a:lnTo>
                    <a:pt x="-1" y="287842"/>
                  </a:lnTo>
                  <a:close/>
                </a:path>
              </a:pathLst>
            </a:custGeom>
            <a:solidFill>
              <a:schemeClr val="accent1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任意多边形: 形状 39">
              <a:extLst>
                <a:ext uri="{FF2B5EF4-FFF2-40B4-BE49-F238E27FC236}">
                  <a16:creationId xmlns:a16="http://schemas.microsoft.com/office/drawing/2014/main" id="{7C8C7F23-96A7-4516-94F6-AE9FDC29D26B}"/>
                </a:ext>
              </a:extLst>
            </p:cNvPr>
            <p:cNvSpPr/>
            <p:nvPr/>
          </p:nvSpPr>
          <p:spPr>
            <a:xfrm rot="-2535651">
              <a:off x="7623214" y="4867002"/>
              <a:ext cx="886002" cy="252586"/>
            </a:xfrm>
            <a:custGeom>
              <a:gdLst>
                <a:gd name="connsiteX0" fmla="*/ -1 w 886002"/>
                <a:gd name="connsiteY0" fmla="*/ 0 h 252586"/>
                <a:gd name="connsiteX1" fmla="*/ 886002 w 886002"/>
                <a:gd name="connsiteY1" fmla="*/ 56510 h 252586"/>
                <a:gd name="connsiteX2" fmla="*/ 886002 w 886002"/>
                <a:gd name="connsiteY2" fmla="*/ 252586 h 252586"/>
                <a:gd name="connsiteX3" fmla="*/ -1 w 886002"/>
                <a:gd name="connsiteY3" fmla="*/ 196076 h 2525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86002" h="252584">
                  <a:moveTo>
                    <a:pt x="-1" y="0"/>
                  </a:moveTo>
                  <a:lnTo>
                    <a:pt x="886002" y="56510"/>
                  </a:lnTo>
                  <a:lnTo>
                    <a:pt x="886002" y="252586"/>
                  </a:lnTo>
                  <a:lnTo>
                    <a:pt x="-1" y="196076"/>
                  </a:lnTo>
                  <a:close/>
                </a:path>
              </a:pathLst>
            </a:custGeom>
            <a:solidFill>
              <a:schemeClr val="accent4">
                <a:lumMod val="75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1" name="任意多边形: 形状 40">
              <a:extLst>
                <a:ext uri="{FF2B5EF4-FFF2-40B4-BE49-F238E27FC236}">
                  <a16:creationId xmlns:a16="http://schemas.microsoft.com/office/drawing/2014/main" id="{411499AB-2D87-4619-95F7-DF8A5085D794}"/>
                </a:ext>
              </a:extLst>
            </p:cNvPr>
            <p:cNvSpPr/>
            <p:nvPr/>
          </p:nvSpPr>
          <p:spPr>
            <a:xfrm rot="-1625139">
              <a:off x="12130210" y="2017376"/>
              <a:ext cx="2194217" cy="226868"/>
            </a:xfrm>
            <a:custGeom>
              <a:gdLst>
                <a:gd name="connsiteX0" fmla="*/ -1 w 2194217"/>
                <a:gd name="connsiteY0" fmla="*/ 64408 h 226868"/>
                <a:gd name="connsiteX1" fmla="*/ 2194217 w 2194217"/>
                <a:gd name="connsiteY1" fmla="*/ 0 h 226868"/>
                <a:gd name="connsiteX2" fmla="*/ 2194217 w 2194217"/>
                <a:gd name="connsiteY2" fmla="*/ 162460 h 226868"/>
                <a:gd name="connsiteX3" fmla="*/ -1 w 2194217"/>
                <a:gd name="connsiteY3" fmla="*/ 226868 h 22686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94217" h="226868">
                  <a:moveTo>
                    <a:pt x="-1" y="64408"/>
                  </a:moveTo>
                  <a:lnTo>
                    <a:pt x="2194217" y="0"/>
                  </a:lnTo>
                  <a:lnTo>
                    <a:pt x="2194217" y="162460"/>
                  </a:lnTo>
                  <a:lnTo>
                    <a:pt x="-1" y="226868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2" name="任意多边形: 形状 41">
              <a:extLst>
                <a:ext uri="{FF2B5EF4-FFF2-40B4-BE49-F238E27FC236}">
                  <a16:creationId xmlns:a16="http://schemas.microsoft.com/office/drawing/2014/main" id="{8CFB08A3-4B16-4BAC-B1BB-5D1197924FAC}"/>
                </a:ext>
              </a:extLst>
            </p:cNvPr>
            <p:cNvSpPr/>
            <p:nvPr/>
          </p:nvSpPr>
          <p:spPr>
            <a:xfrm rot="-1865140">
              <a:off x="12278279" y="805767"/>
              <a:ext cx="2170670" cy="162460"/>
            </a:xfrm>
            <a:custGeom>
              <a:gdLst>
                <a:gd name="connsiteX0" fmla="*/ -1 w 2170670"/>
                <a:gd name="connsiteY0" fmla="*/ 0 h 162460"/>
                <a:gd name="connsiteX1" fmla="*/ 2170670 w 2170670"/>
                <a:gd name="connsiteY1" fmla="*/ 0 h 162460"/>
                <a:gd name="connsiteX2" fmla="*/ 2170670 w 2170670"/>
                <a:gd name="connsiteY2" fmla="*/ 162460 h 162460"/>
                <a:gd name="connsiteX3" fmla="*/ -1 w 2170670"/>
                <a:gd name="connsiteY3" fmla="*/ 162460 h 16246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70670" h="162460">
                  <a:moveTo>
                    <a:pt x="-1" y="0"/>
                  </a:moveTo>
                  <a:lnTo>
                    <a:pt x="2170670" y="0"/>
                  </a:lnTo>
                  <a:lnTo>
                    <a:pt x="2170670" y="162460"/>
                  </a:lnTo>
                  <a:lnTo>
                    <a:pt x="-1" y="16246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3" name="任意多边形: 形状 42">
              <a:extLst>
                <a:ext uri="{FF2B5EF4-FFF2-40B4-BE49-F238E27FC236}">
                  <a16:creationId xmlns:a16="http://schemas.microsoft.com/office/drawing/2014/main" id="{CB023465-74A1-4BA6-9E72-8EFC3B458089}"/>
                </a:ext>
              </a:extLst>
            </p:cNvPr>
            <p:cNvSpPr/>
            <p:nvPr/>
          </p:nvSpPr>
          <p:spPr>
            <a:xfrm rot="-1625139">
              <a:off x="11814513" y="2538384"/>
              <a:ext cx="2171157" cy="41062"/>
            </a:xfrm>
            <a:custGeom>
              <a:gdLst>
                <a:gd name="connsiteX0" fmla="*/ -1 w 2171157"/>
                <a:gd name="connsiteY0" fmla="*/ 0 h 41062"/>
                <a:gd name="connsiteX1" fmla="*/ 2171157 w 2171157"/>
                <a:gd name="connsiteY1" fmla="*/ 0 h 41062"/>
                <a:gd name="connsiteX2" fmla="*/ 2171157 w 2171157"/>
                <a:gd name="connsiteY2" fmla="*/ 41063 h 41062"/>
                <a:gd name="connsiteX3" fmla="*/ -1 w 2171157"/>
                <a:gd name="connsiteY3" fmla="*/ 41063 h 4106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171157" h="41062">
                  <a:moveTo>
                    <a:pt x="-1" y="0"/>
                  </a:moveTo>
                  <a:lnTo>
                    <a:pt x="2171157" y="0"/>
                  </a:lnTo>
                  <a:lnTo>
                    <a:pt x="2171157" y="41063"/>
                  </a:lnTo>
                  <a:lnTo>
                    <a:pt x="-1" y="4106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4" name="任意多边形: 形状 43">
              <a:extLst>
                <a:ext uri="{FF2B5EF4-FFF2-40B4-BE49-F238E27FC236}">
                  <a16:creationId xmlns:a16="http://schemas.microsoft.com/office/drawing/2014/main" id="{F5F92789-495C-40DC-9D1D-4E5C707429CF}"/>
                </a:ext>
              </a:extLst>
            </p:cNvPr>
            <p:cNvSpPr/>
            <p:nvPr/>
          </p:nvSpPr>
          <p:spPr>
            <a:xfrm rot="3092560">
              <a:off x="6141515" y="3366833"/>
              <a:ext cx="5417668" cy="122225"/>
            </a:xfrm>
            <a:custGeom>
              <a:gdLst>
                <a:gd name="connsiteX0" fmla="*/ -1 w 5417668"/>
                <a:gd name="connsiteY0" fmla="*/ 0 h 122225"/>
                <a:gd name="connsiteX1" fmla="*/ 5417669 w 5417668"/>
                <a:gd name="connsiteY1" fmla="*/ 0 h 122225"/>
                <a:gd name="connsiteX2" fmla="*/ 5417669 w 5417668"/>
                <a:gd name="connsiteY2" fmla="*/ 122225 h 122225"/>
                <a:gd name="connsiteX3" fmla="*/ -1 w 5417668"/>
                <a:gd name="connsiteY3" fmla="*/ 122225 h 122225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417668" h="122225">
                  <a:moveTo>
                    <a:pt x="-1" y="0"/>
                  </a:moveTo>
                  <a:lnTo>
                    <a:pt x="5417669" y="0"/>
                  </a:lnTo>
                  <a:lnTo>
                    <a:pt x="5417669" y="122225"/>
                  </a:lnTo>
                  <a:lnTo>
                    <a:pt x="-1" y="122225"/>
                  </a:lnTo>
                  <a:close/>
                </a:path>
              </a:pathLst>
            </a:custGeom>
            <a:solidFill>
              <a:schemeClr val="accent4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5" name="任意多边形: 形状 44">
              <a:extLst>
                <a:ext uri="{FF2B5EF4-FFF2-40B4-BE49-F238E27FC236}">
                  <a16:creationId xmlns:a16="http://schemas.microsoft.com/office/drawing/2014/main" id="{450994D6-DC25-4B4B-B00D-F3CB905E52C9}"/>
                </a:ext>
              </a:extLst>
            </p:cNvPr>
            <p:cNvSpPr/>
            <p:nvPr/>
          </p:nvSpPr>
          <p:spPr>
            <a:xfrm rot="3240970">
              <a:off x="6318816" y="2842316"/>
              <a:ext cx="3583416" cy="641566"/>
            </a:xfrm>
            <a:custGeom>
              <a:gdLst>
                <a:gd name="connsiteX0" fmla="*/ 3575637 w 3583416"/>
                <a:gd name="connsiteY0" fmla="*/ 0 h 641566"/>
                <a:gd name="connsiteX1" fmla="*/ 21572 w 3583416"/>
                <a:gd name="connsiteY1" fmla="*/ 218913 h 641566"/>
                <a:gd name="connsiteX2" fmla="*/ -1 w 3583416"/>
                <a:gd name="connsiteY2" fmla="*/ 641566 h 641566"/>
                <a:gd name="connsiteX3" fmla="*/ 3583416 w 3583416"/>
                <a:gd name="connsiteY3" fmla="*/ 488610 h 64156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583416" h="641566">
                  <a:moveTo>
                    <a:pt x="3575637" y="0"/>
                  </a:moveTo>
                  <a:lnTo>
                    <a:pt x="21572" y="218913"/>
                  </a:lnTo>
                  <a:lnTo>
                    <a:pt x="-1" y="641566"/>
                  </a:lnTo>
                  <a:lnTo>
                    <a:pt x="3583416" y="48861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任意多边形: 形状 45">
              <a:extLst>
                <a:ext uri="{FF2B5EF4-FFF2-40B4-BE49-F238E27FC236}">
                  <a16:creationId xmlns:a16="http://schemas.microsoft.com/office/drawing/2014/main" id="{CEECAE37-0D38-49D2-9252-7FC9E8E0ABF2}"/>
                </a:ext>
              </a:extLst>
            </p:cNvPr>
            <p:cNvSpPr/>
            <p:nvPr/>
          </p:nvSpPr>
          <p:spPr>
            <a:xfrm rot="-809306">
              <a:off x="11294885" y="3903801"/>
              <a:ext cx="448723" cy="446307"/>
            </a:xfrm>
            <a:custGeom>
              <a:gdLst>
                <a:gd name="connsiteX0" fmla="*/ 448723 w 448723"/>
                <a:gd name="connsiteY0" fmla="*/ 223154 h 446307"/>
                <a:gd name="connsiteX1" fmla="*/ 224361 w 448723"/>
                <a:gd name="connsiteY1" fmla="*/ 446307 h 446307"/>
                <a:gd name="connsiteX2" fmla="*/ -1 w 448723"/>
                <a:gd name="connsiteY2" fmla="*/ 223154 h 446307"/>
                <a:gd name="connsiteX3" fmla="*/ 224361 w 448723"/>
                <a:gd name="connsiteY3" fmla="*/ 0 h 446307"/>
                <a:gd name="connsiteX4" fmla="*/ 448723 w 448723"/>
                <a:gd name="connsiteY4" fmla="*/ 223154 h 4463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448723" h="446307">
                  <a:moveTo>
                    <a:pt x="448723" y="223154"/>
                  </a:moveTo>
                  <a:cubicBezTo>
                    <a:pt x="448723" y="346398"/>
                    <a:pt x="348273" y="446307"/>
                    <a:pt x="224361" y="446307"/>
                  </a:cubicBezTo>
                  <a:cubicBezTo>
                    <a:pt x="100449" y="446307"/>
                    <a:pt x="-1" y="346398"/>
                    <a:pt x="-1" y="223154"/>
                  </a:cubicBezTo>
                  <a:cubicBezTo>
                    <a:pt x="-1" y="99909"/>
                    <a:pt x="100449" y="0"/>
                    <a:pt x="224361" y="0"/>
                  </a:cubicBezTo>
                  <a:cubicBezTo>
                    <a:pt x="348273" y="0"/>
                    <a:pt x="448723" y="99909"/>
                    <a:pt x="448723" y="223154"/>
                  </a:cubicBez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任意多边形: 形状 46">
              <a:extLst>
                <a:ext uri="{FF2B5EF4-FFF2-40B4-BE49-F238E27FC236}">
                  <a16:creationId xmlns:a16="http://schemas.microsoft.com/office/drawing/2014/main" id="{0570CE48-160B-49D9-BA64-A7DE8BB94F06}"/>
                </a:ext>
              </a:extLst>
            </p:cNvPr>
            <p:cNvSpPr/>
            <p:nvPr/>
          </p:nvSpPr>
          <p:spPr>
            <a:xfrm rot="-809306">
              <a:off x="6422431" y="3512160"/>
              <a:ext cx="808094" cy="803743"/>
            </a:xfrm>
            <a:custGeom>
              <a:gdLst>
                <a:gd name="connsiteX0" fmla="*/ 808093 w 808094"/>
                <a:gd name="connsiteY0" fmla="*/ 401872 h 803743"/>
                <a:gd name="connsiteX1" fmla="*/ 404046 w 808094"/>
                <a:gd name="connsiteY1" fmla="*/ 803744 h 803743"/>
                <a:gd name="connsiteX2" fmla="*/ -1 w 808094"/>
                <a:gd name="connsiteY2" fmla="*/ 401872 h 803743"/>
                <a:gd name="connsiteX3" fmla="*/ 404046 w 808094"/>
                <a:gd name="connsiteY3" fmla="*/ 0 h 803743"/>
                <a:gd name="connsiteX4" fmla="*/ 808093 w 808094"/>
                <a:gd name="connsiteY4" fmla="*/ 401872 h 80374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8094" h="803743">
                  <a:moveTo>
                    <a:pt x="808093" y="401872"/>
                  </a:moveTo>
                  <a:cubicBezTo>
                    <a:pt x="808093" y="623820"/>
                    <a:pt x="627195" y="803744"/>
                    <a:pt x="404046" y="803744"/>
                  </a:cubicBezTo>
                  <a:cubicBezTo>
                    <a:pt x="180897" y="803744"/>
                    <a:pt x="-1" y="623820"/>
                    <a:pt x="-1" y="401872"/>
                  </a:cubicBezTo>
                  <a:cubicBezTo>
                    <a:pt x="-1" y="179924"/>
                    <a:pt x="180897" y="0"/>
                    <a:pt x="404046" y="0"/>
                  </a:cubicBezTo>
                  <a:cubicBezTo>
                    <a:pt x="627195" y="0"/>
                    <a:pt x="808093" y="179924"/>
                    <a:pt x="808093" y="401872"/>
                  </a:cubicBezTo>
                  <a:close/>
                </a:path>
              </a:pathLst>
            </a:custGeom>
            <a:solidFill>
              <a:schemeClr val="accent1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任意多边形: 形状 47">
              <a:extLst>
                <a:ext uri="{FF2B5EF4-FFF2-40B4-BE49-F238E27FC236}">
                  <a16:creationId xmlns:a16="http://schemas.microsoft.com/office/drawing/2014/main" id="{121ABE6B-A344-462D-8CF3-C26A04B98408}"/>
                </a:ext>
              </a:extLst>
            </p:cNvPr>
            <p:cNvSpPr/>
            <p:nvPr/>
          </p:nvSpPr>
          <p:spPr>
            <a:xfrm rot="-809306">
              <a:off x="8449654" y="2242167"/>
              <a:ext cx="351569" cy="349676"/>
            </a:xfrm>
            <a:custGeom>
              <a:gdLst>
                <a:gd name="connsiteX0" fmla="*/ 351569 w 351569"/>
                <a:gd name="connsiteY0" fmla="*/ 174838 h 349676"/>
                <a:gd name="connsiteX1" fmla="*/ 175784 w 351569"/>
                <a:gd name="connsiteY1" fmla="*/ 349677 h 349676"/>
                <a:gd name="connsiteX2" fmla="*/ -1 w 351569"/>
                <a:gd name="connsiteY2" fmla="*/ 174838 h 349676"/>
                <a:gd name="connsiteX3" fmla="*/ 175784 w 351569"/>
                <a:gd name="connsiteY3" fmla="*/ 0 h 349676"/>
                <a:gd name="connsiteX4" fmla="*/ 351569 w 351569"/>
                <a:gd name="connsiteY4" fmla="*/ 174838 h 34967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51569" h="349676">
                  <a:moveTo>
                    <a:pt x="351569" y="174838"/>
                  </a:moveTo>
                  <a:cubicBezTo>
                    <a:pt x="351569" y="271399"/>
                    <a:pt x="272867" y="349677"/>
                    <a:pt x="175784" y="349677"/>
                  </a:cubicBezTo>
                  <a:cubicBezTo>
                    <a:pt x="78701" y="349677"/>
                    <a:pt x="-1" y="271399"/>
                    <a:pt x="-1" y="174838"/>
                  </a:cubicBezTo>
                  <a:cubicBezTo>
                    <a:pt x="-1" y="78278"/>
                    <a:pt x="78701" y="0"/>
                    <a:pt x="175784" y="0"/>
                  </a:cubicBezTo>
                  <a:cubicBezTo>
                    <a:pt x="272867" y="0"/>
                    <a:pt x="351569" y="78278"/>
                    <a:pt x="351569" y="174838"/>
                  </a:cubicBezTo>
                  <a:close/>
                </a:path>
              </a:pathLst>
            </a:custGeom>
            <a:solidFill>
              <a:schemeClr val="accent2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任意多边形: 形状 48">
              <a:extLst>
                <a:ext uri="{FF2B5EF4-FFF2-40B4-BE49-F238E27FC236}">
                  <a16:creationId xmlns:a16="http://schemas.microsoft.com/office/drawing/2014/main" id="{81BF5EF5-1800-46E7-8845-58C362DFCC9E}"/>
                </a:ext>
              </a:extLst>
            </p:cNvPr>
            <p:cNvSpPr/>
            <p:nvPr/>
          </p:nvSpPr>
          <p:spPr>
            <a:xfrm rot="-809306">
              <a:off x="7495939" y="3953686"/>
              <a:ext cx="349861" cy="347978"/>
            </a:xfrm>
            <a:custGeom>
              <a:gdLst>
                <a:gd name="connsiteX0" fmla="*/ 349861 w 349861"/>
                <a:gd name="connsiteY0" fmla="*/ 173989 h 347978"/>
                <a:gd name="connsiteX1" fmla="*/ 174930 w 349861"/>
                <a:gd name="connsiteY1" fmla="*/ 347978 h 347978"/>
                <a:gd name="connsiteX2" fmla="*/ -1 w 349861"/>
                <a:gd name="connsiteY2" fmla="*/ 173989 h 347978"/>
                <a:gd name="connsiteX3" fmla="*/ 174930 w 349861"/>
                <a:gd name="connsiteY3" fmla="*/ 0 h 347978"/>
                <a:gd name="connsiteX4" fmla="*/ 349861 w 349861"/>
                <a:gd name="connsiteY4" fmla="*/ 173989 h 34797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49861" h="347978">
                  <a:moveTo>
                    <a:pt x="349861" y="173989"/>
                  </a:moveTo>
                  <a:cubicBezTo>
                    <a:pt x="349861" y="270081"/>
                    <a:pt x="271542" y="347978"/>
                    <a:pt x="174930" y="347978"/>
                  </a:cubicBezTo>
                  <a:cubicBezTo>
                    <a:pt x="78319" y="347978"/>
                    <a:pt x="-1" y="270081"/>
                    <a:pt x="-1" y="173989"/>
                  </a:cubicBezTo>
                  <a:cubicBezTo>
                    <a:pt x="-1" y="77898"/>
                    <a:pt x="78319" y="0"/>
                    <a:pt x="174930" y="0"/>
                  </a:cubicBezTo>
                  <a:cubicBezTo>
                    <a:pt x="271542" y="0"/>
                    <a:pt x="349861" y="77898"/>
                    <a:pt x="349861" y="173989"/>
                  </a:cubicBezTo>
                  <a:close/>
                </a:path>
              </a:pathLst>
            </a:custGeom>
            <a:solidFill>
              <a:schemeClr val="accent5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0" name="任意多边形: 形状 49">
              <a:extLst>
                <a:ext uri="{FF2B5EF4-FFF2-40B4-BE49-F238E27FC236}">
                  <a16:creationId xmlns:a16="http://schemas.microsoft.com/office/drawing/2014/main" id="{436F7240-43D6-4331-AD67-C7633F788888}"/>
                </a:ext>
              </a:extLst>
            </p:cNvPr>
            <p:cNvSpPr/>
            <p:nvPr/>
          </p:nvSpPr>
          <p:spPr>
            <a:xfrm>
              <a:off x="8738740" y="1648926"/>
              <a:ext cx="1612652" cy="1123780"/>
            </a:xfrm>
            <a:custGeom>
              <a:gdLst>
                <a:gd name="connsiteX0" fmla="*/ 13555 w 1612652"/>
                <a:gd name="connsiteY0" fmla="*/ 1123780 h 1123780"/>
                <a:gd name="connsiteX1" fmla="*/ 1612652 w 1612652"/>
                <a:gd name="connsiteY1" fmla="*/ 19631 h 1123780"/>
                <a:gd name="connsiteX2" fmla="*/ 1599096 w 1612652"/>
                <a:gd name="connsiteY2" fmla="*/ 0 h 1123780"/>
                <a:gd name="connsiteX3" fmla="*/ -1 w 1612652"/>
                <a:gd name="connsiteY3" fmla="*/ 1104149 h 112378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612652" h="1123780">
                  <a:moveTo>
                    <a:pt x="13555" y="1123780"/>
                  </a:moveTo>
                  <a:lnTo>
                    <a:pt x="1612652" y="19631"/>
                  </a:lnTo>
                  <a:lnTo>
                    <a:pt x="1599096" y="0"/>
                  </a:lnTo>
                  <a:lnTo>
                    <a:pt x="-1" y="1104149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1" name="任意多边形: 形状 50">
              <a:extLst>
                <a:ext uri="{FF2B5EF4-FFF2-40B4-BE49-F238E27FC236}">
                  <a16:creationId xmlns:a16="http://schemas.microsoft.com/office/drawing/2014/main" id="{2398A5F3-F2A0-40BC-805D-483E8EBD68C2}"/>
                </a:ext>
              </a:extLst>
            </p:cNvPr>
            <p:cNvSpPr/>
            <p:nvPr/>
          </p:nvSpPr>
          <p:spPr>
            <a:xfrm>
              <a:off x="11993907" y="5183693"/>
              <a:ext cx="857478" cy="995592"/>
            </a:xfrm>
            <a:custGeom>
              <a:gdLst>
                <a:gd name="connsiteX0" fmla="*/ -1 w 857478"/>
                <a:gd name="connsiteY0" fmla="*/ 25963 h 995592"/>
                <a:gd name="connsiteX1" fmla="*/ 827017 w 857478"/>
                <a:gd name="connsiteY1" fmla="*/ 995593 h 995592"/>
                <a:gd name="connsiteX2" fmla="*/ 857477 w 857478"/>
                <a:gd name="connsiteY2" fmla="*/ 969647 h 995592"/>
                <a:gd name="connsiteX3" fmla="*/ 30403 w 857478"/>
                <a:gd name="connsiteY3" fmla="*/ 0 h 99559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57478" h="995591">
                  <a:moveTo>
                    <a:pt x="-1" y="25963"/>
                  </a:moveTo>
                  <a:lnTo>
                    <a:pt x="827017" y="995593"/>
                  </a:lnTo>
                  <a:lnTo>
                    <a:pt x="857477" y="969647"/>
                  </a:lnTo>
                  <a:lnTo>
                    <a:pt x="30403" y="0"/>
                  </a:lnTo>
                  <a:close/>
                </a:path>
              </a:pathLst>
            </a:custGeom>
            <a:solidFill>
              <a:schemeClr val="accent1">
                <a:lumMod val="40000"/>
                <a:lumOff val="6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2" name="任意多边形: 形状 51">
              <a:extLst>
                <a:ext uri="{FF2B5EF4-FFF2-40B4-BE49-F238E27FC236}">
                  <a16:creationId xmlns:a16="http://schemas.microsoft.com/office/drawing/2014/main" id="{7DEAE13E-84A7-4DEA-9BE1-54A46079DA83}"/>
                </a:ext>
              </a:extLst>
            </p:cNvPr>
            <p:cNvSpPr/>
            <p:nvPr/>
          </p:nvSpPr>
          <p:spPr>
            <a:xfrm rot="-809306">
              <a:off x="6918169" y="308767"/>
              <a:ext cx="585238" cy="1207998"/>
            </a:xfrm>
            <a:custGeom>
              <a:gdLst>
                <a:gd name="connsiteX0" fmla="*/ -1 w 585238"/>
                <a:gd name="connsiteY0" fmla="*/ 10157 h 1207998"/>
                <a:gd name="connsiteX1" fmla="*/ 563653 w 585238"/>
                <a:gd name="connsiteY1" fmla="*/ 1207999 h 1207998"/>
                <a:gd name="connsiteX2" fmla="*/ 585238 w 585238"/>
                <a:gd name="connsiteY2" fmla="*/ 1197843 h 1207998"/>
                <a:gd name="connsiteX3" fmla="*/ 21585 w 585238"/>
                <a:gd name="connsiteY3" fmla="*/ 0 h 12079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85238" h="1207998">
                  <a:moveTo>
                    <a:pt x="-1" y="10157"/>
                  </a:moveTo>
                  <a:lnTo>
                    <a:pt x="563653" y="1207999"/>
                  </a:lnTo>
                  <a:lnTo>
                    <a:pt x="585238" y="1197843"/>
                  </a:lnTo>
                  <a:lnTo>
                    <a:pt x="21585" y="0"/>
                  </a:lnTo>
                  <a:close/>
                </a:path>
              </a:pathLst>
            </a:custGeom>
            <a:solidFill>
              <a:schemeClr val="accent3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3" name="任意多边形: 形状 52">
              <a:extLst>
                <a:ext uri="{FF2B5EF4-FFF2-40B4-BE49-F238E27FC236}">
                  <a16:creationId xmlns:a16="http://schemas.microsoft.com/office/drawing/2014/main" id="{64C4B36E-DBDD-453D-B1FF-C0D5B6C7A000}"/>
                </a:ext>
              </a:extLst>
            </p:cNvPr>
            <p:cNvSpPr/>
            <p:nvPr/>
          </p:nvSpPr>
          <p:spPr>
            <a:xfrm>
              <a:off x="6295099" y="5405269"/>
              <a:ext cx="1066245" cy="868542"/>
            </a:xfrm>
            <a:custGeom>
              <a:gdLst>
                <a:gd name="connsiteX0" fmla="*/ 1051243 w 1066245"/>
                <a:gd name="connsiteY0" fmla="*/ 0 h 868542"/>
                <a:gd name="connsiteX1" fmla="*/ -1 w 1066245"/>
                <a:gd name="connsiteY1" fmla="*/ 850026 h 868542"/>
                <a:gd name="connsiteX2" fmla="*/ 14999 w 1066245"/>
                <a:gd name="connsiteY2" fmla="*/ 868543 h 868542"/>
                <a:gd name="connsiteX3" fmla="*/ 1066245 w 1066245"/>
                <a:gd name="connsiteY3" fmla="*/ 18551 h 86854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066245" h="868542">
                  <a:moveTo>
                    <a:pt x="1051243" y="0"/>
                  </a:moveTo>
                  <a:lnTo>
                    <a:pt x="-1" y="850026"/>
                  </a:lnTo>
                  <a:lnTo>
                    <a:pt x="14999" y="868543"/>
                  </a:lnTo>
                  <a:lnTo>
                    <a:pt x="1066245" y="18551"/>
                  </a:lnTo>
                  <a:close/>
                </a:path>
              </a:pathLst>
            </a:custGeom>
            <a:solidFill>
              <a:schemeClr val="accent4"/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4" name="任意多边形: 形状 53">
              <a:extLst>
                <a:ext uri="{FF2B5EF4-FFF2-40B4-BE49-F238E27FC236}">
                  <a16:creationId xmlns:a16="http://schemas.microsoft.com/office/drawing/2014/main" id="{7F0F143A-E842-43ED-9464-553D8FA98DF6}"/>
                </a:ext>
              </a:extLst>
            </p:cNvPr>
            <p:cNvSpPr/>
            <p:nvPr/>
          </p:nvSpPr>
          <p:spPr>
            <a:xfrm rot="-2459999">
              <a:off x="12400020" y="4019954"/>
              <a:ext cx="702202" cy="702191"/>
            </a:xfrm>
            <a:custGeom>
              <a:gdLst>
                <a:gd name="connsiteX0" fmla="*/ 337985 w 702202"/>
                <a:gd name="connsiteY0" fmla="*/ 337963 h 702191"/>
                <a:gd name="connsiteX1" fmla="*/ 337985 w 702202"/>
                <a:gd name="connsiteY1" fmla="*/ 0 h 702191"/>
                <a:gd name="connsiteX2" fmla="*/ 364273 w 702202"/>
                <a:gd name="connsiteY2" fmla="*/ 0 h 702191"/>
                <a:gd name="connsiteX3" fmla="*/ 364273 w 702202"/>
                <a:gd name="connsiteY3" fmla="*/ 337963 h 702191"/>
                <a:gd name="connsiteX4" fmla="*/ 702202 w 702202"/>
                <a:gd name="connsiteY4" fmla="*/ 337963 h 702191"/>
                <a:gd name="connsiteX5" fmla="*/ 702202 w 702202"/>
                <a:gd name="connsiteY5" fmla="*/ 364234 h 702191"/>
                <a:gd name="connsiteX6" fmla="*/ 364273 w 702202"/>
                <a:gd name="connsiteY6" fmla="*/ 364234 h 702191"/>
                <a:gd name="connsiteX7" fmla="*/ 364273 w 702202"/>
                <a:gd name="connsiteY7" fmla="*/ 702191 h 702191"/>
                <a:gd name="connsiteX8" fmla="*/ 337985 w 702202"/>
                <a:gd name="connsiteY8" fmla="*/ 702191 h 702191"/>
                <a:gd name="connsiteX9" fmla="*/ 337985 w 702202"/>
                <a:gd name="connsiteY9" fmla="*/ 364234 h 702191"/>
                <a:gd name="connsiteX10" fmla="*/ -1 w 702202"/>
                <a:gd name="connsiteY10" fmla="*/ 364234 h 702191"/>
                <a:gd name="connsiteX11" fmla="*/ -1 w 702202"/>
                <a:gd name="connsiteY11" fmla="*/ 337963 h 702191"/>
                <a:gd name="connsiteX12" fmla="*/ 337985 w 702202"/>
                <a:gd name="connsiteY12" fmla="*/ 337963 h 70219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702202" h="702191">
                  <a:moveTo>
                    <a:pt x="337985" y="337963"/>
                  </a:moveTo>
                  <a:lnTo>
                    <a:pt x="337985" y="0"/>
                  </a:lnTo>
                  <a:lnTo>
                    <a:pt x="364273" y="0"/>
                  </a:lnTo>
                  <a:lnTo>
                    <a:pt x="364273" y="337963"/>
                  </a:lnTo>
                  <a:lnTo>
                    <a:pt x="702202" y="337963"/>
                  </a:lnTo>
                  <a:lnTo>
                    <a:pt x="702202" y="364234"/>
                  </a:lnTo>
                  <a:lnTo>
                    <a:pt x="364273" y="364234"/>
                  </a:lnTo>
                  <a:lnTo>
                    <a:pt x="364273" y="702191"/>
                  </a:lnTo>
                  <a:lnTo>
                    <a:pt x="337985" y="702191"/>
                  </a:lnTo>
                  <a:lnTo>
                    <a:pt x="337985" y="364234"/>
                  </a:lnTo>
                  <a:lnTo>
                    <a:pt x="-1" y="364234"/>
                  </a:lnTo>
                  <a:lnTo>
                    <a:pt x="-1" y="337963"/>
                  </a:lnTo>
                  <a:lnTo>
                    <a:pt x="337985" y="33796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55" name="任意多边形: 形状 54">
              <a:extLst>
                <a:ext uri="{FF2B5EF4-FFF2-40B4-BE49-F238E27FC236}">
                  <a16:creationId xmlns:a16="http://schemas.microsoft.com/office/drawing/2014/main" id="{F7441B49-B941-4CD3-8222-0E899C7711E1}"/>
                </a:ext>
              </a:extLst>
            </p:cNvPr>
            <p:cNvSpPr/>
            <p:nvPr/>
          </p:nvSpPr>
          <p:spPr>
            <a:xfrm rot="19140000">
              <a:off x="6662502" y="3736883"/>
              <a:ext cx="361599" cy="361599"/>
            </a:xfrm>
            <a:custGeom>
              <a:gdLst>
                <a:gd name="connsiteX0" fmla="*/ 174033 w 361599"/>
                <a:gd name="connsiteY0" fmla="*/ 174033 h 361599"/>
                <a:gd name="connsiteX1" fmla="*/ 174033 w 361599"/>
                <a:gd name="connsiteY1" fmla="*/ 0 h 361599"/>
                <a:gd name="connsiteX2" fmla="*/ 187566 w 361599"/>
                <a:gd name="connsiteY2" fmla="*/ 0 h 361599"/>
                <a:gd name="connsiteX3" fmla="*/ 187566 w 361599"/>
                <a:gd name="connsiteY3" fmla="*/ 174033 h 361599"/>
                <a:gd name="connsiteX4" fmla="*/ 361599 w 361599"/>
                <a:gd name="connsiteY4" fmla="*/ 174033 h 361599"/>
                <a:gd name="connsiteX5" fmla="*/ 361599 w 361599"/>
                <a:gd name="connsiteY5" fmla="*/ 187566 h 361599"/>
                <a:gd name="connsiteX6" fmla="*/ 187566 w 361599"/>
                <a:gd name="connsiteY6" fmla="*/ 187566 h 361599"/>
                <a:gd name="connsiteX7" fmla="*/ 187566 w 361599"/>
                <a:gd name="connsiteY7" fmla="*/ 361600 h 361599"/>
                <a:gd name="connsiteX8" fmla="*/ 174033 w 361599"/>
                <a:gd name="connsiteY8" fmla="*/ 361600 h 361599"/>
                <a:gd name="connsiteX9" fmla="*/ 174033 w 361599"/>
                <a:gd name="connsiteY9" fmla="*/ 187566 h 361599"/>
                <a:gd name="connsiteX10" fmla="*/ -1 w 361599"/>
                <a:gd name="connsiteY10" fmla="*/ 187566 h 361599"/>
                <a:gd name="connsiteX11" fmla="*/ -1 w 361599"/>
                <a:gd name="connsiteY11" fmla="*/ 174033 h 361599"/>
                <a:gd name="connsiteX12" fmla="*/ 174033 w 361599"/>
                <a:gd name="connsiteY12" fmla="*/ 174033 h 361599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61599" h="361599">
                  <a:moveTo>
                    <a:pt x="174033" y="174033"/>
                  </a:moveTo>
                  <a:lnTo>
                    <a:pt x="174033" y="0"/>
                  </a:lnTo>
                  <a:lnTo>
                    <a:pt x="187566" y="0"/>
                  </a:lnTo>
                  <a:lnTo>
                    <a:pt x="187566" y="174033"/>
                  </a:lnTo>
                  <a:lnTo>
                    <a:pt x="361599" y="174033"/>
                  </a:lnTo>
                  <a:lnTo>
                    <a:pt x="361599" y="187566"/>
                  </a:lnTo>
                  <a:lnTo>
                    <a:pt x="187566" y="187566"/>
                  </a:lnTo>
                  <a:lnTo>
                    <a:pt x="187566" y="361600"/>
                  </a:lnTo>
                  <a:lnTo>
                    <a:pt x="174033" y="361600"/>
                  </a:lnTo>
                  <a:lnTo>
                    <a:pt x="174033" y="187566"/>
                  </a:lnTo>
                  <a:lnTo>
                    <a:pt x="-1" y="187566"/>
                  </a:lnTo>
                  <a:lnTo>
                    <a:pt x="-1" y="174033"/>
                  </a:lnTo>
                  <a:lnTo>
                    <a:pt x="174033" y="174033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</a:schemeClr>
            </a:solidFill>
            <a:ln w="571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77" name="组合 176">
            <a:extLst>
              <a:ext uri="{FF2B5EF4-FFF2-40B4-BE49-F238E27FC236}">
                <a16:creationId xmlns:a16="http://schemas.microsoft.com/office/drawing/2014/main" id="{6312D28A-26CF-94AA-2F06-239ED2B2C79E}"/>
              </a:ext>
            </a:extLst>
          </p:cNvPr>
          <p:cNvGrpSpPr/>
          <p:nvPr/>
        </p:nvGrpSpPr>
        <p:grpSpPr>
          <a:xfrm>
            <a:off x="0" y="0"/>
            <a:ext cx="1036572" cy="718171"/>
            <a:chOff x="1917189" y="175434"/>
            <a:chExt cx="2743185" cy="1900569"/>
          </a:xfrm>
          <a:solidFill>
            <a:schemeClr val="bg1">
              <a:lumMod val="90000"/>
              <a:alpha val="80000"/>
            </a:schemeClr>
          </a:solidFill>
        </p:grpSpPr>
        <p:sp>
          <p:nvSpPr>
            <p:cNvPr id="178" name="椭圆 177">
              <a:extLst>
                <a:ext uri="{FF2B5EF4-FFF2-40B4-BE49-F238E27FC236}">
                  <a16:creationId xmlns:a16="http://schemas.microsoft.com/office/drawing/2014/main" id="{92FA1909-5189-BF62-BBD0-91786FAE3A03}"/>
                </a:ext>
              </a:extLst>
            </p:cNvPr>
            <p:cNvSpPr/>
            <p:nvPr/>
          </p:nvSpPr>
          <p:spPr>
            <a:xfrm>
              <a:off x="191718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>
              <a:extLst>
                <a:ext uri="{FF2B5EF4-FFF2-40B4-BE49-F238E27FC236}">
                  <a16:creationId xmlns:a16="http://schemas.microsoft.com/office/drawing/2014/main" id="{AFC1D379-7FBD-4680-C8EA-D7B7D316832A}"/>
                </a:ext>
              </a:extLst>
            </p:cNvPr>
            <p:cNvSpPr/>
            <p:nvPr/>
          </p:nvSpPr>
          <p:spPr>
            <a:xfrm>
              <a:off x="220362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>
              <a:extLst>
                <a:ext uri="{FF2B5EF4-FFF2-40B4-BE49-F238E27FC236}">
                  <a16:creationId xmlns:a16="http://schemas.microsoft.com/office/drawing/2014/main" id="{8A1139DD-927A-5BAE-48E5-D4DC8316ADB3}"/>
                </a:ext>
              </a:extLst>
            </p:cNvPr>
            <p:cNvSpPr/>
            <p:nvPr/>
          </p:nvSpPr>
          <p:spPr>
            <a:xfrm>
              <a:off x="249006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>
              <a:extLst>
                <a:ext uri="{FF2B5EF4-FFF2-40B4-BE49-F238E27FC236}">
                  <a16:creationId xmlns:a16="http://schemas.microsoft.com/office/drawing/2014/main" id="{B4145789-0999-F2A6-B5E1-568100F232D9}"/>
                </a:ext>
              </a:extLst>
            </p:cNvPr>
            <p:cNvSpPr/>
            <p:nvPr/>
          </p:nvSpPr>
          <p:spPr>
            <a:xfrm>
              <a:off x="277650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>
              <a:extLst>
                <a:ext uri="{FF2B5EF4-FFF2-40B4-BE49-F238E27FC236}">
                  <a16:creationId xmlns:a16="http://schemas.microsoft.com/office/drawing/2014/main" id="{9B2C7ACD-5645-24B7-7BC4-48540707191A}"/>
                </a:ext>
              </a:extLst>
            </p:cNvPr>
            <p:cNvSpPr/>
            <p:nvPr/>
          </p:nvSpPr>
          <p:spPr>
            <a:xfrm>
              <a:off x="306294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>
              <a:extLst>
                <a:ext uri="{FF2B5EF4-FFF2-40B4-BE49-F238E27FC236}">
                  <a16:creationId xmlns:a16="http://schemas.microsoft.com/office/drawing/2014/main" id="{6D7076C0-EA5A-315B-68BC-44C9E774AC8E}"/>
                </a:ext>
              </a:extLst>
            </p:cNvPr>
            <p:cNvSpPr/>
            <p:nvPr/>
          </p:nvSpPr>
          <p:spPr>
            <a:xfrm>
              <a:off x="334938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>
              <a:extLst>
                <a:ext uri="{FF2B5EF4-FFF2-40B4-BE49-F238E27FC236}">
                  <a16:creationId xmlns:a16="http://schemas.microsoft.com/office/drawing/2014/main" id="{EB972446-3AA2-6971-162F-285FEEC5A96F}"/>
                </a:ext>
              </a:extLst>
            </p:cNvPr>
            <p:cNvSpPr/>
            <p:nvPr/>
          </p:nvSpPr>
          <p:spPr>
            <a:xfrm>
              <a:off x="363582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>
              <a:extLst>
                <a:ext uri="{FF2B5EF4-FFF2-40B4-BE49-F238E27FC236}">
                  <a16:creationId xmlns:a16="http://schemas.microsoft.com/office/drawing/2014/main" id="{75DD70FE-F30C-74E3-764D-1D6AA962BD44}"/>
                </a:ext>
              </a:extLst>
            </p:cNvPr>
            <p:cNvSpPr/>
            <p:nvPr/>
          </p:nvSpPr>
          <p:spPr>
            <a:xfrm>
              <a:off x="392226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>
              <a:extLst>
                <a:ext uri="{FF2B5EF4-FFF2-40B4-BE49-F238E27FC236}">
                  <a16:creationId xmlns:a16="http://schemas.microsoft.com/office/drawing/2014/main" id="{FACD4598-24D9-334E-AB67-CB3367F3BF66}"/>
                </a:ext>
              </a:extLst>
            </p:cNvPr>
            <p:cNvSpPr/>
            <p:nvPr/>
          </p:nvSpPr>
          <p:spPr>
            <a:xfrm>
              <a:off x="420870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>
              <a:extLst>
                <a:ext uri="{FF2B5EF4-FFF2-40B4-BE49-F238E27FC236}">
                  <a16:creationId xmlns:a16="http://schemas.microsoft.com/office/drawing/2014/main" id="{4C8C81AE-63D4-DF8D-A4A2-104D1029F306}"/>
                </a:ext>
              </a:extLst>
            </p:cNvPr>
            <p:cNvSpPr/>
            <p:nvPr/>
          </p:nvSpPr>
          <p:spPr>
            <a:xfrm>
              <a:off x="4495149" y="17543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>
              <a:extLst>
                <a:ext uri="{FF2B5EF4-FFF2-40B4-BE49-F238E27FC236}">
                  <a16:creationId xmlns:a16="http://schemas.microsoft.com/office/drawing/2014/main" id="{3393D563-80D4-5215-2592-DC97305646A6}"/>
                </a:ext>
              </a:extLst>
            </p:cNvPr>
            <p:cNvSpPr/>
            <p:nvPr/>
          </p:nvSpPr>
          <p:spPr>
            <a:xfrm>
              <a:off x="191718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>
              <a:extLst>
                <a:ext uri="{FF2B5EF4-FFF2-40B4-BE49-F238E27FC236}">
                  <a16:creationId xmlns:a16="http://schemas.microsoft.com/office/drawing/2014/main" id="{97D91BA0-DC46-9A9F-1208-8D4D86A3B717}"/>
                </a:ext>
              </a:extLst>
            </p:cNvPr>
            <p:cNvSpPr/>
            <p:nvPr/>
          </p:nvSpPr>
          <p:spPr>
            <a:xfrm>
              <a:off x="220362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椭圆 189">
              <a:extLst>
                <a:ext uri="{FF2B5EF4-FFF2-40B4-BE49-F238E27FC236}">
                  <a16:creationId xmlns:a16="http://schemas.microsoft.com/office/drawing/2014/main" id="{D4BACA8A-E5A2-A3B1-FFEB-B00060E8B370}"/>
                </a:ext>
              </a:extLst>
            </p:cNvPr>
            <p:cNvSpPr/>
            <p:nvPr/>
          </p:nvSpPr>
          <p:spPr>
            <a:xfrm>
              <a:off x="249006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椭圆 190">
              <a:extLst>
                <a:ext uri="{FF2B5EF4-FFF2-40B4-BE49-F238E27FC236}">
                  <a16:creationId xmlns:a16="http://schemas.microsoft.com/office/drawing/2014/main" id="{60E417B5-2776-8593-CFFA-8F58D0B2C298}"/>
                </a:ext>
              </a:extLst>
            </p:cNvPr>
            <p:cNvSpPr/>
            <p:nvPr/>
          </p:nvSpPr>
          <p:spPr>
            <a:xfrm>
              <a:off x="277650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椭圆 191">
              <a:extLst>
                <a:ext uri="{FF2B5EF4-FFF2-40B4-BE49-F238E27FC236}">
                  <a16:creationId xmlns:a16="http://schemas.microsoft.com/office/drawing/2014/main" id="{4F755033-15E7-5143-CA22-A37EA9DDE1CF}"/>
                </a:ext>
              </a:extLst>
            </p:cNvPr>
            <p:cNvSpPr/>
            <p:nvPr/>
          </p:nvSpPr>
          <p:spPr>
            <a:xfrm>
              <a:off x="306294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椭圆 192">
              <a:extLst>
                <a:ext uri="{FF2B5EF4-FFF2-40B4-BE49-F238E27FC236}">
                  <a16:creationId xmlns:a16="http://schemas.microsoft.com/office/drawing/2014/main" id="{A6279CFC-C1DC-B7B8-DBBA-8F7A1CDB6E3D}"/>
                </a:ext>
              </a:extLst>
            </p:cNvPr>
            <p:cNvSpPr/>
            <p:nvPr/>
          </p:nvSpPr>
          <p:spPr>
            <a:xfrm>
              <a:off x="334938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椭圆 193">
              <a:extLst>
                <a:ext uri="{FF2B5EF4-FFF2-40B4-BE49-F238E27FC236}">
                  <a16:creationId xmlns:a16="http://schemas.microsoft.com/office/drawing/2014/main" id="{256808C0-52F2-ED8D-2A32-0762B95D79B0}"/>
                </a:ext>
              </a:extLst>
            </p:cNvPr>
            <p:cNvSpPr/>
            <p:nvPr/>
          </p:nvSpPr>
          <p:spPr>
            <a:xfrm>
              <a:off x="363582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椭圆 194">
              <a:extLst>
                <a:ext uri="{FF2B5EF4-FFF2-40B4-BE49-F238E27FC236}">
                  <a16:creationId xmlns:a16="http://schemas.microsoft.com/office/drawing/2014/main" id="{A800FECC-2216-AD99-AE9B-D969A005D5FE}"/>
                </a:ext>
              </a:extLst>
            </p:cNvPr>
            <p:cNvSpPr/>
            <p:nvPr/>
          </p:nvSpPr>
          <p:spPr>
            <a:xfrm>
              <a:off x="392226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椭圆 195">
              <a:extLst>
                <a:ext uri="{FF2B5EF4-FFF2-40B4-BE49-F238E27FC236}">
                  <a16:creationId xmlns:a16="http://schemas.microsoft.com/office/drawing/2014/main" id="{9580512F-41A6-F5B4-B89D-B8C723799EF4}"/>
                </a:ext>
              </a:extLst>
            </p:cNvPr>
            <p:cNvSpPr/>
            <p:nvPr/>
          </p:nvSpPr>
          <p:spPr>
            <a:xfrm>
              <a:off x="420870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椭圆 196">
              <a:extLst>
                <a:ext uri="{FF2B5EF4-FFF2-40B4-BE49-F238E27FC236}">
                  <a16:creationId xmlns:a16="http://schemas.microsoft.com/office/drawing/2014/main" id="{6B32B745-0AD9-8684-06CE-9840E518DA37}"/>
                </a:ext>
              </a:extLst>
            </p:cNvPr>
            <p:cNvSpPr/>
            <p:nvPr/>
          </p:nvSpPr>
          <p:spPr>
            <a:xfrm>
              <a:off x="4495149" y="46465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椭圆 197">
              <a:extLst>
                <a:ext uri="{FF2B5EF4-FFF2-40B4-BE49-F238E27FC236}">
                  <a16:creationId xmlns:a16="http://schemas.microsoft.com/office/drawing/2014/main" id="{F9331096-F5B4-0EB1-AA07-8DB4D51F9B60}"/>
                </a:ext>
              </a:extLst>
            </p:cNvPr>
            <p:cNvSpPr/>
            <p:nvPr/>
          </p:nvSpPr>
          <p:spPr>
            <a:xfrm>
              <a:off x="191718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椭圆 198">
              <a:extLst>
                <a:ext uri="{FF2B5EF4-FFF2-40B4-BE49-F238E27FC236}">
                  <a16:creationId xmlns:a16="http://schemas.microsoft.com/office/drawing/2014/main" id="{144D0159-0093-AEE1-9C80-24BD4141E423}"/>
                </a:ext>
              </a:extLst>
            </p:cNvPr>
            <p:cNvSpPr/>
            <p:nvPr/>
          </p:nvSpPr>
          <p:spPr>
            <a:xfrm>
              <a:off x="220362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椭圆 199">
              <a:extLst>
                <a:ext uri="{FF2B5EF4-FFF2-40B4-BE49-F238E27FC236}">
                  <a16:creationId xmlns:a16="http://schemas.microsoft.com/office/drawing/2014/main" id="{FCA9CB4E-311A-0F44-0376-F632C8761D78}"/>
                </a:ext>
              </a:extLst>
            </p:cNvPr>
            <p:cNvSpPr/>
            <p:nvPr/>
          </p:nvSpPr>
          <p:spPr>
            <a:xfrm>
              <a:off x="249006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椭圆 200">
              <a:extLst>
                <a:ext uri="{FF2B5EF4-FFF2-40B4-BE49-F238E27FC236}">
                  <a16:creationId xmlns:a16="http://schemas.microsoft.com/office/drawing/2014/main" id="{2C4B6E75-95D7-55F3-0048-A3914E56BFB1}"/>
                </a:ext>
              </a:extLst>
            </p:cNvPr>
            <p:cNvSpPr/>
            <p:nvPr/>
          </p:nvSpPr>
          <p:spPr>
            <a:xfrm>
              <a:off x="277650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椭圆 201">
              <a:extLst>
                <a:ext uri="{FF2B5EF4-FFF2-40B4-BE49-F238E27FC236}">
                  <a16:creationId xmlns:a16="http://schemas.microsoft.com/office/drawing/2014/main" id="{52CE6BF7-29FA-5A58-04DB-CA0206F82FFB}"/>
                </a:ext>
              </a:extLst>
            </p:cNvPr>
            <p:cNvSpPr/>
            <p:nvPr/>
          </p:nvSpPr>
          <p:spPr>
            <a:xfrm>
              <a:off x="306294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椭圆 202">
              <a:extLst>
                <a:ext uri="{FF2B5EF4-FFF2-40B4-BE49-F238E27FC236}">
                  <a16:creationId xmlns:a16="http://schemas.microsoft.com/office/drawing/2014/main" id="{1CE8A5BB-F760-2739-8B8D-0446AD5D04C8}"/>
                </a:ext>
              </a:extLst>
            </p:cNvPr>
            <p:cNvSpPr/>
            <p:nvPr/>
          </p:nvSpPr>
          <p:spPr>
            <a:xfrm>
              <a:off x="334938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椭圆 203">
              <a:extLst>
                <a:ext uri="{FF2B5EF4-FFF2-40B4-BE49-F238E27FC236}">
                  <a16:creationId xmlns:a16="http://schemas.microsoft.com/office/drawing/2014/main" id="{76BAE653-1115-B645-9EFC-529B73788782}"/>
                </a:ext>
              </a:extLst>
            </p:cNvPr>
            <p:cNvSpPr/>
            <p:nvPr/>
          </p:nvSpPr>
          <p:spPr>
            <a:xfrm>
              <a:off x="363582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5" name="椭圆 204">
              <a:extLst>
                <a:ext uri="{FF2B5EF4-FFF2-40B4-BE49-F238E27FC236}">
                  <a16:creationId xmlns:a16="http://schemas.microsoft.com/office/drawing/2014/main" id="{6A9DB33D-D5B9-7523-3F47-C3BA569E2665}"/>
                </a:ext>
              </a:extLst>
            </p:cNvPr>
            <p:cNvSpPr/>
            <p:nvPr/>
          </p:nvSpPr>
          <p:spPr>
            <a:xfrm>
              <a:off x="392226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6" name="椭圆 205">
              <a:extLst>
                <a:ext uri="{FF2B5EF4-FFF2-40B4-BE49-F238E27FC236}">
                  <a16:creationId xmlns:a16="http://schemas.microsoft.com/office/drawing/2014/main" id="{621B3448-3822-FED5-295A-B08442A644C2}"/>
                </a:ext>
              </a:extLst>
            </p:cNvPr>
            <p:cNvSpPr/>
            <p:nvPr/>
          </p:nvSpPr>
          <p:spPr>
            <a:xfrm>
              <a:off x="420870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椭圆 206">
              <a:extLst>
                <a:ext uri="{FF2B5EF4-FFF2-40B4-BE49-F238E27FC236}">
                  <a16:creationId xmlns:a16="http://schemas.microsoft.com/office/drawing/2014/main" id="{40893E06-68C0-870B-6E00-2D28340F2B91}"/>
                </a:ext>
              </a:extLst>
            </p:cNvPr>
            <p:cNvSpPr/>
            <p:nvPr/>
          </p:nvSpPr>
          <p:spPr>
            <a:xfrm>
              <a:off x="4495149" y="753882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椭圆 207">
              <a:extLst>
                <a:ext uri="{FF2B5EF4-FFF2-40B4-BE49-F238E27FC236}">
                  <a16:creationId xmlns:a16="http://schemas.microsoft.com/office/drawing/2014/main" id="{63B0EAB9-9776-E778-6924-D9D90D5F52BA}"/>
                </a:ext>
              </a:extLst>
            </p:cNvPr>
            <p:cNvSpPr/>
            <p:nvPr/>
          </p:nvSpPr>
          <p:spPr>
            <a:xfrm>
              <a:off x="191718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椭圆 208">
              <a:extLst>
                <a:ext uri="{FF2B5EF4-FFF2-40B4-BE49-F238E27FC236}">
                  <a16:creationId xmlns:a16="http://schemas.microsoft.com/office/drawing/2014/main" id="{235E8A7C-4FFC-80DB-5D76-9307A72E60F6}"/>
                </a:ext>
              </a:extLst>
            </p:cNvPr>
            <p:cNvSpPr/>
            <p:nvPr/>
          </p:nvSpPr>
          <p:spPr>
            <a:xfrm>
              <a:off x="220362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椭圆 209">
              <a:extLst>
                <a:ext uri="{FF2B5EF4-FFF2-40B4-BE49-F238E27FC236}">
                  <a16:creationId xmlns:a16="http://schemas.microsoft.com/office/drawing/2014/main" id="{6CBAC1E5-3C37-F5C0-40A7-F6F4035BC24F}"/>
                </a:ext>
              </a:extLst>
            </p:cNvPr>
            <p:cNvSpPr/>
            <p:nvPr/>
          </p:nvSpPr>
          <p:spPr>
            <a:xfrm>
              <a:off x="249006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1" name="椭圆 210">
              <a:extLst>
                <a:ext uri="{FF2B5EF4-FFF2-40B4-BE49-F238E27FC236}">
                  <a16:creationId xmlns:a16="http://schemas.microsoft.com/office/drawing/2014/main" id="{CC10A644-0EA1-7A23-C9DE-647BA8887A65}"/>
                </a:ext>
              </a:extLst>
            </p:cNvPr>
            <p:cNvSpPr/>
            <p:nvPr/>
          </p:nvSpPr>
          <p:spPr>
            <a:xfrm>
              <a:off x="277650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2" name="椭圆 211">
              <a:extLst>
                <a:ext uri="{FF2B5EF4-FFF2-40B4-BE49-F238E27FC236}">
                  <a16:creationId xmlns:a16="http://schemas.microsoft.com/office/drawing/2014/main" id="{23AE3758-12F2-40CE-CF76-10F5F3D9279F}"/>
                </a:ext>
              </a:extLst>
            </p:cNvPr>
            <p:cNvSpPr/>
            <p:nvPr/>
          </p:nvSpPr>
          <p:spPr>
            <a:xfrm>
              <a:off x="306294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3" name="椭圆 212">
              <a:extLst>
                <a:ext uri="{FF2B5EF4-FFF2-40B4-BE49-F238E27FC236}">
                  <a16:creationId xmlns:a16="http://schemas.microsoft.com/office/drawing/2014/main" id="{D218B9F6-126F-069B-0355-B93C46579A4E}"/>
                </a:ext>
              </a:extLst>
            </p:cNvPr>
            <p:cNvSpPr/>
            <p:nvPr/>
          </p:nvSpPr>
          <p:spPr>
            <a:xfrm>
              <a:off x="334938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椭圆 213">
              <a:extLst>
                <a:ext uri="{FF2B5EF4-FFF2-40B4-BE49-F238E27FC236}">
                  <a16:creationId xmlns:a16="http://schemas.microsoft.com/office/drawing/2014/main" id="{8BC0AF70-B5C4-CEB8-12F6-4F292CA4DEC2}"/>
                </a:ext>
              </a:extLst>
            </p:cNvPr>
            <p:cNvSpPr/>
            <p:nvPr/>
          </p:nvSpPr>
          <p:spPr>
            <a:xfrm>
              <a:off x="363582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椭圆 214">
              <a:extLst>
                <a:ext uri="{FF2B5EF4-FFF2-40B4-BE49-F238E27FC236}">
                  <a16:creationId xmlns:a16="http://schemas.microsoft.com/office/drawing/2014/main" id="{A2BD4FFB-37CD-764F-99EF-1C684EA7D983}"/>
                </a:ext>
              </a:extLst>
            </p:cNvPr>
            <p:cNvSpPr/>
            <p:nvPr/>
          </p:nvSpPr>
          <p:spPr>
            <a:xfrm>
              <a:off x="392226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椭圆 215">
              <a:extLst>
                <a:ext uri="{FF2B5EF4-FFF2-40B4-BE49-F238E27FC236}">
                  <a16:creationId xmlns:a16="http://schemas.microsoft.com/office/drawing/2014/main" id="{CF149211-15DE-ED62-D880-BFF3B428DA8C}"/>
                </a:ext>
              </a:extLst>
            </p:cNvPr>
            <p:cNvSpPr/>
            <p:nvPr/>
          </p:nvSpPr>
          <p:spPr>
            <a:xfrm>
              <a:off x="420870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椭圆 216">
              <a:extLst>
                <a:ext uri="{FF2B5EF4-FFF2-40B4-BE49-F238E27FC236}">
                  <a16:creationId xmlns:a16="http://schemas.microsoft.com/office/drawing/2014/main" id="{DCDA0176-C1F3-06EE-FFE4-2CD7F506BC6E}"/>
                </a:ext>
              </a:extLst>
            </p:cNvPr>
            <p:cNvSpPr/>
            <p:nvPr/>
          </p:nvSpPr>
          <p:spPr>
            <a:xfrm>
              <a:off x="4495149" y="1043106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椭圆 217">
              <a:extLst>
                <a:ext uri="{FF2B5EF4-FFF2-40B4-BE49-F238E27FC236}">
                  <a16:creationId xmlns:a16="http://schemas.microsoft.com/office/drawing/2014/main" id="{AB0EBF68-CBCB-E58D-79B7-89349F63F125}"/>
                </a:ext>
              </a:extLst>
            </p:cNvPr>
            <p:cNvSpPr/>
            <p:nvPr/>
          </p:nvSpPr>
          <p:spPr>
            <a:xfrm>
              <a:off x="191718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椭圆 218">
              <a:extLst>
                <a:ext uri="{FF2B5EF4-FFF2-40B4-BE49-F238E27FC236}">
                  <a16:creationId xmlns:a16="http://schemas.microsoft.com/office/drawing/2014/main" id="{36D011C6-15C9-0C52-91ED-7ECCCB60C90E}"/>
                </a:ext>
              </a:extLst>
            </p:cNvPr>
            <p:cNvSpPr/>
            <p:nvPr/>
          </p:nvSpPr>
          <p:spPr>
            <a:xfrm>
              <a:off x="220362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椭圆 219">
              <a:extLst>
                <a:ext uri="{FF2B5EF4-FFF2-40B4-BE49-F238E27FC236}">
                  <a16:creationId xmlns:a16="http://schemas.microsoft.com/office/drawing/2014/main" id="{99D99BC6-39F8-CDEF-7399-BC1B3E8437B4}"/>
                </a:ext>
              </a:extLst>
            </p:cNvPr>
            <p:cNvSpPr/>
            <p:nvPr/>
          </p:nvSpPr>
          <p:spPr>
            <a:xfrm>
              <a:off x="249006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椭圆 220">
              <a:extLst>
                <a:ext uri="{FF2B5EF4-FFF2-40B4-BE49-F238E27FC236}">
                  <a16:creationId xmlns:a16="http://schemas.microsoft.com/office/drawing/2014/main" id="{6AFFD537-E5C2-EF5E-1E4E-FB15C5520778}"/>
                </a:ext>
              </a:extLst>
            </p:cNvPr>
            <p:cNvSpPr/>
            <p:nvPr/>
          </p:nvSpPr>
          <p:spPr>
            <a:xfrm>
              <a:off x="277650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椭圆 221">
              <a:extLst>
                <a:ext uri="{FF2B5EF4-FFF2-40B4-BE49-F238E27FC236}">
                  <a16:creationId xmlns:a16="http://schemas.microsoft.com/office/drawing/2014/main" id="{0A48BD41-C457-627C-02A3-F47B68C447F6}"/>
                </a:ext>
              </a:extLst>
            </p:cNvPr>
            <p:cNvSpPr/>
            <p:nvPr/>
          </p:nvSpPr>
          <p:spPr>
            <a:xfrm>
              <a:off x="306294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椭圆 222">
              <a:extLst>
                <a:ext uri="{FF2B5EF4-FFF2-40B4-BE49-F238E27FC236}">
                  <a16:creationId xmlns:a16="http://schemas.microsoft.com/office/drawing/2014/main" id="{D1796333-278E-C6CF-BD88-034575ED4296}"/>
                </a:ext>
              </a:extLst>
            </p:cNvPr>
            <p:cNvSpPr/>
            <p:nvPr/>
          </p:nvSpPr>
          <p:spPr>
            <a:xfrm>
              <a:off x="334938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椭圆 223">
              <a:extLst>
                <a:ext uri="{FF2B5EF4-FFF2-40B4-BE49-F238E27FC236}">
                  <a16:creationId xmlns:a16="http://schemas.microsoft.com/office/drawing/2014/main" id="{7870587C-AB3D-F63C-D4BE-7347D2C5311B}"/>
                </a:ext>
              </a:extLst>
            </p:cNvPr>
            <p:cNvSpPr/>
            <p:nvPr/>
          </p:nvSpPr>
          <p:spPr>
            <a:xfrm>
              <a:off x="363582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椭圆 224">
              <a:extLst>
                <a:ext uri="{FF2B5EF4-FFF2-40B4-BE49-F238E27FC236}">
                  <a16:creationId xmlns:a16="http://schemas.microsoft.com/office/drawing/2014/main" id="{1323F541-C9C9-5701-F441-6D1DE46CBC88}"/>
                </a:ext>
              </a:extLst>
            </p:cNvPr>
            <p:cNvSpPr/>
            <p:nvPr/>
          </p:nvSpPr>
          <p:spPr>
            <a:xfrm>
              <a:off x="392226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椭圆 225">
              <a:extLst>
                <a:ext uri="{FF2B5EF4-FFF2-40B4-BE49-F238E27FC236}">
                  <a16:creationId xmlns:a16="http://schemas.microsoft.com/office/drawing/2014/main" id="{0CA78198-EADC-DD3C-9503-DED5621B1477}"/>
                </a:ext>
              </a:extLst>
            </p:cNvPr>
            <p:cNvSpPr/>
            <p:nvPr/>
          </p:nvSpPr>
          <p:spPr>
            <a:xfrm>
              <a:off x="420870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椭圆 226">
              <a:extLst>
                <a:ext uri="{FF2B5EF4-FFF2-40B4-BE49-F238E27FC236}">
                  <a16:creationId xmlns:a16="http://schemas.microsoft.com/office/drawing/2014/main" id="{AF25AEA7-4D0A-072F-E9EB-80BB6B2833C9}"/>
                </a:ext>
              </a:extLst>
            </p:cNvPr>
            <p:cNvSpPr/>
            <p:nvPr/>
          </p:nvSpPr>
          <p:spPr>
            <a:xfrm>
              <a:off x="4495149" y="1332330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椭圆 227">
              <a:extLst>
                <a:ext uri="{FF2B5EF4-FFF2-40B4-BE49-F238E27FC236}">
                  <a16:creationId xmlns:a16="http://schemas.microsoft.com/office/drawing/2014/main" id="{FC5AA603-61BA-9907-8057-E3487CD99B8E}"/>
                </a:ext>
              </a:extLst>
            </p:cNvPr>
            <p:cNvSpPr/>
            <p:nvPr/>
          </p:nvSpPr>
          <p:spPr>
            <a:xfrm>
              <a:off x="191718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椭圆 228">
              <a:extLst>
                <a:ext uri="{FF2B5EF4-FFF2-40B4-BE49-F238E27FC236}">
                  <a16:creationId xmlns:a16="http://schemas.microsoft.com/office/drawing/2014/main" id="{F35B15A4-CF93-8170-896E-6A19BB16526E}"/>
                </a:ext>
              </a:extLst>
            </p:cNvPr>
            <p:cNvSpPr/>
            <p:nvPr/>
          </p:nvSpPr>
          <p:spPr>
            <a:xfrm>
              <a:off x="220362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椭圆 229">
              <a:extLst>
                <a:ext uri="{FF2B5EF4-FFF2-40B4-BE49-F238E27FC236}">
                  <a16:creationId xmlns:a16="http://schemas.microsoft.com/office/drawing/2014/main" id="{4F3DE51E-E8D5-BEDE-C76C-A6DA63C19230}"/>
                </a:ext>
              </a:extLst>
            </p:cNvPr>
            <p:cNvSpPr/>
            <p:nvPr/>
          </p:nvSpPr>
          <p:spPr>
            <a:xfrm>
              <a:off x="249006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椭圆 230">
              <a:extLst>
                <a:ext uri="{FF2B5EF4-FFF2-40B4-BE49-F238E27FC236}">
                  <a16:creationId xmlns:a16="http://schemas.microsoft.com/office/drawing/2014/main" id="{D28FAD17-FA80-9DAA-7C4B-DC00EB53C3C9}"/>
                </a:ext>
              </a:extLst>
            </p:cNvPr>
            <p:cNvSpPr/>
            <p:nvPr/>
          </p:nvSpPr>
          <p:spPr>
            <a:xfrm>
              <a:off x="277650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椭圆 231">
              <a:extLst>
                <a:ext uri="{FF2B5EF4-FFF2-40B4-BE49-F238E27FC236}">
                  <a16:creationId xmlns:a16="http://schemas.microsoft.com/office/drawing/2014/main" id="{4BA8078C-EC95-6E0D-F4F4-D3E079E00DEF}"/>
                </a:ext>
              </a:extLst>
            </p:cNvPr>
            <p:cNvSpPr/>
            <p:nvPr/>
          </p:nvSpPr>
          <p:spPr>
            <a:xfrm>
              <a:off x="306294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椭圆 232">
              <a:extLst>
                <a:ext uri="{FF2B5EF4-FFF2-40B4-BE49-F238E27FC236}">
                  <a16:creationId xmlns:a16="http://schemas.microsoft.com/office/drawing/2014/main" id="{F218FCF1-D6B6-5EC0-BB0E-362524474208}"/>
                </a:ext>
              </a:extLst>
            </p:cNvPr>
            <p:cNvSpPr/>
            <p:nvPr/>
          </p:nvSpPr>
          <p:spPr>
            <a:xfrm>
              <a:off x="334938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椭圆 233">
              <a:extLst>
                <a:ext uri="{FF2B5EF4-FFF2-40B4-BE49-F238E27FC236}">
                  <a16:creationId xmlns:a16="http://schemas.microsoft.com/office/drawing/2014/main" id="{18791185-5520-8494-31A0-29A1F049DC44}"/>
                </a:ext>
              </a:extLst>
            </p:cNvPr>
            <p:cNvSpPr/>
            <p:nvPr/>
          </p:nvSpPr>
          <p:spPr>
            <a:xfrm>
              <a:off x="363582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椭圆 234">
              <a:extLst>
                <a:ext uri="{FF2B5EF4-FFF2-40B4-BE49-F238E27FC236}">
                  <a16:creationId xmlns:a16="http://schemas.microsoft.com/office/drawing/2014/main" id="{B2E7061D-6834-CBFA-9599-10915D47DB04}"/>
                </a:ext>
              </a:extLst>
            </p:cNvPr>
            <p:cNvSpPr/>
            <p:nvPr/>
          </p:nvSpPr>
          <p:spPr>
            <a:xfrm>
              <a:off x="392226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椭圆 235">
              <a:extLst>
                <a:ext uri="{FF2B5EF4-FFF2-40B4-BE49-F238E27FC236}">
                  <a16:creationId xmlns:a16="http://schemas.microsoft.com/office/drawing/2014/main" id="{8A76E4DD-7924-0685-32F6-A92B9E16707F}"/>
                </a:ext>
              </a:extLst>
            </p:cNvPr>
            <p:cNvSpPr/>
            <p:nvPr/>
          </p:nvSpPr>
          <p:spPr>
            <a:xfrm>
              <a:off x="420870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7" name="椭圆 236">
              <a:extLst>
                <a:ext uri="{FF2B5EF4-FFF2-40B4-BE49-F238E27FC236}">
                  <a16:creationId xmlns:a16="http://schemas.microsoft.com/office/drawing/2014/main" id="{F3B6BA51-444C-707B-3736-048B817E5809}"/>
                </a:ext>
              </a:extLst>
            </p:cNvPr>
            <p:cNvSpPr/>
            <p:nvPr/>
          </p:nvSpPr>
          <p:spPr>
            <a:xfrm>
              <a:off x="4495149" y="1621554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8" name="椭圆 237">
              <a:extLst>
                <a:ext uri="{FF2B5EF4-FFF2-40B4-BE49-F238E27FC236}">
                  <a16:creationId xmlns:a16="http://schemas.microsoft.com/office/drawing/2014/main" id="{5BB70513-5C1C-3617-8D19-9DEC87516FFA}"/>
                </a:ext>
              </a:extLst>
            </p:cNvPr>
            <p:cNvSpPr/>
            <p:nvPr/>
          </p:nvSpPr>
          <p:spPr>
            <a:xfrm>
              <a:off x="191718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椭圆 238">
              <a:extLst>
                <a:ext uri="{FF2B5EF4-FFF2-40B4-BE49-F238E27FC236}">
                  <a16:creationId xmlns:a16="http://schemas.microsoft.com/office/drawing/2014/main" id="{668198B0-1E77-094D-A6C0-7B071D6E8C9E}"/>
                </a:ext>
              </a:extLst>
            </p:cNvPr>
            <p:cNvSpPr/>
            <p:nvPr/>
          </p:nvSpPr>
          <p:spPr>
            <a:xfrm>
              <a:off x="220362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0" name="椭圆 239">
              <a:extLst>
                <a:ext uri="{FF2B5EF4-FFF2-40B4-BE49-F238E27FC236}">
                  <a16:creationId xmlns:a16="http://schemas.microsoft.com/office/drawing/2014/main" id="{CD882692-783D-E6A6-7A31-990147D9E42C}"/>
                </a:ext>
              </a:extLst>
            </p:cNvPr>
            <p:cNvSpPr/>
            <p:nvPr/>
          </p:nvSpPr>
          <p:spPr>
            <a:xfrm>
              <a:off x="249006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1" name="椭圆 240">
              <a:extLst>
                <a:ext uri="{FF2B5EF4-FFF2-40B4-BE49-F238E27FC236}">
                  <a16:creationId xmlns:a16="http://schemas.microsoft.com/office/drawing/2014/main" id="{62C33CDD-A760-CC36-E745-27341803004A}"/>
                </a:ext>
              </a:extLst>
            </p:cNvPr>
            <p:cNvSpPr/>
            <p:nvPr/>
          </p:nvSpPr>
          <p:spPr>
            <a:xfrm>
              <a:off x="277650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椭圆 241">
              <a:extLst>
                <a:ext uri="{FF2B5EF4-FFF2-40B4-BE49-F238E27FC236}">
                  <a16:creationId xmlns:a16="http://schemas.microsoft.com/office/drawing/2014/main" id="{C1416B2D-3317-7F86-C15A-6416E89AA4F4}"/>
                </a:ext>
              </a:extLst>
            </p:cNvPr>
            <p:cNvSpPr/>
            <p:nvPr/>
          </p:nvSpPr>
          <p:spPr>
            <a:xfrm>
              <a:off x="306294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椭圆 242">
              <a:extLst>
                <a:ext uri="{FF2B5EF4-FFF2-40B4-BE49-F238E27FC236}">
                  <a16:creationId xmlns:a16="http://schemas.microsoft.com/office/drawing/2014/main" id="{76F72D4F-A957-D027-176E-DE28582F3C84}"/>
                </a:ext>
              </a:extLst>
            </p:cNvPr>
            <p:cNvSpPr/>
            <p:nvPr/>
          </p:nvSpPr>
          <p:spPr>
            <a:xfrm>
              <a:off x="334938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椭圆 243">
              <a:extLst>
                <a:ext uri="{FF2B5EF4-FFF2-40B4-BE49-F238E27FC236}">
                  <a16:creationId xmlns:a16="http://schemas.microsoft.com/office/drawing/2014/main" id="{E9AE186B-E399-BD90-0E5B-690821EEFF23}"/>
                </a:ext>
              </a:extLst>
            </p:cNvPr>
            <p:cNvSpPr/>
            <p:nvPr/>
          </p:nvSpPr>
          <p:spPr>
            <a:xfrm>
              <a:off x="363582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椭圆 244">
              <a:extLst>
                <a:ext uri="{FF2B5EF4-FFF2-40B4-BE49-F238E27FC236}">
                  <a16:creationId xmlns:a16="http://schemas.microsoft.com/office/drawing/2014/main" id="{18F7ED32-CEB2-EB4A-5A78-718F2B95D01D}"/>
                </a:ext>
              </a:extLst>
            </p:cNvPr>
            <p:cNvSpPr/>
            <p:nvPr/>
          </p:nvSpPr>
          <p:spPr>
            <a:xfrm>
              <a:off x="392226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椭圆 245">
              <a:extLst>
                <a:ext uri="{FF2B5EF4-FFF2-40B4-BE49-F238E27FC236}">
                  <a16:creationId xmlns:a16="http://schemas.microsoft.com/office/drawing/2014/main" id="{070056AE-140F-6267-BB32-904BB212D67F}"/>
                </a:ext>
              </a:extLst>
            </p:cNvPr>
            <p:cNvSpPr/>
            <p:nvPr/>
          </p:nvSpPr>
          <p:spPr>
            <a:xfrm>
              <a:off x="420870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椭圆 246">
              <a:extLst>
                <a:ext uri="{FF2B5EF4-FFF2-40B4-BE49-F238E27FC236}">
                  <a16:creationId xmlns:a16="http://schemas.microsoft.com/office/drawing/2014/main" id="{7BAF6AB3-2814-1449-288A-2FC07D9FF748}"/>
                </a:ext>
              </a:extLst>
            </p:cNvPr>
            <p:cNvSpPr/>
            <p:nvPr/>
          </p:nvSpPr>
          <p:spPr>
            <a:xfrm>
              <a:off x="4495149" y="1910778"/>
              <a:ext cx="165225" cy="165225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36" name="椭圆 135">
            <a:extLst>
              <a:ext uri="{FF2B5EF4-FFF2-40B4-BE49-F238E27FC236}">
                <a16:creationId xmlns:a16="http://schemas.microsoft.com/office/drawing/2014/main" id="{6B3BA341-ADAB-43BA-85CB-9EE0CA2C10FB}"/>
              </a:ext>
            </a:extLst>
          </p:cNvPr>
          <p:cNvSpPr/>
          <p:nvPr/>
        </p:nvSpPr>
        <p:spPr>
          <a:xfrm>
            <a:off x="992149" y="1437443"/>
            <a:ext cx="656191" cy="656191"/>
          </a:xfrm>
          <a:prstGeom prst="ellipse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Text1">
            <a:extLst>
              <a:ext uri="{FF2B5EF4-FFF2-40B4-BE49-F238E27FC236}">
                <a16:creationId xmlns:a16="http://schemas.microsoft.com/office/drawing/2014/main" id="{6F019709-D3B5-5589-3D53-BF2A4FD8570B}"/>
              </a:ext>
            </a:extLst>
          </p:cNvPr>
          <p:cNvSpPr txBox="1"/>
          <p:nvPr>
            <p:custDataLst>
              <p:tags r:id="rId3"/>
            </p:custDataLst>
          </p:nvPr>
        </p:nvSpPr>
        <p:spPr>
          <a:xfrm>
            <a:off x="888124" y="5710705"/>
            <a:ext cx="4436144" cy="375821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1600">
                <a:solidFill>
                  <a:schemeClr val="accent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Roboto" panose="02000000000000000000" pitchFamily="2" charset="0"/>
              </a:rPr>
              <a:t>2024/3/11</a:t>
            </a:r>
            <a:endParaRPr lang="zh-CN" altLang="en-US" sz="1400">
              <a:solidFill>
                <a:schemeClr val="accent1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cs typeface="Roboto" panose="02000000000000000000" pitchFamily="2" charset="0"/>
            </a:endParaRPr>
          </a:p>
        </p:txBody>
      </p:sp>
      <p:sp>
        <p:nvSpPr>
          <p:cNvPr id="3" name="Text2">
            <a:extLst>
              <a:ext uri="{FF2B5EF4-FFF2-40B4-BE49-F238E27FC236}">
                <a16:creationId xmlns:a16="http://schemas.microsoft.com/office/drawing/2014/main" id="{46F28BCF-5AD4-5708-472B-75DF922E660C}"/>
              </a:ext>
            </a:extLst>
          </p:cNvPr>
          <p:cNvSpPr txBox="1"/>
          <p:nvPr>
            <p:custDataLst>
              <p:tags r:id="rId4"/>
            </p:custDataLst>
          </p:nvPr>
        </p:nvSpPr>
        <p:spPr>
          <a:xfrm>
            <a:off x="888123" y="3887374"/>
            <a:ext cx="5040313" cy="1086755"/>
          </a:xfrm>
          <a:prstGeom prst="rect">
            <a:avLst/>
          </a:prstGeom>
          <a:noFill/>
        </p:spPr>
        <p:txBody>
          <a:bodyPr wrap="square" rtlCol="0" anchor="t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0000"/>
              </a:lnSpc>
            </a:pPr>
            <a:r>
              <a:rPr lang="en-US" altLang="zh-CN" sz="1600">
                <a:solidFill>
                  <a:schemeClr val="accent1"/>
                </a:solidFill>
                <a:latin typeface="思源黑体 CN Regular" panose="020b0500000000000000" pitchFamily="34" charset="-122"/>
                <a:ea typeface="思源黑体 CN Regular" panose="020b0500000000000000" pitchFamily="34" charset="-122"/>
                <a:cs typeface="Roboto" panose="02000000000000000000" pitchFamily="2" charset="0"/>
              </a:rPr>
              <a:t>market analysis</a:t>
            </a:r>
            <a:endParaRPr lang="en-US" altLang="zh-CN" sz="1600">
              <a:solidFill>
                <a:schemeClr val="accent1"/>
              </a:solidFill>
              <a:latin typeface="思源黑体 CN Regular" panose="020b0500000000000000" pitchFamily="34" charset="-122"/>
              <a:ea typeface="思源黑体 CN Regular" panose="020b0500000000000000" pitchFamily="34" charset="-122"/>
              <a:cs typeface="Roboto" panose="02000000000000000000" pitchFamily="2" charset="0"/>
            </a:endParaRPr>
          </a:p>
        </p:txBody>
      </p:sp>
      <p:sp>
        <p:nvSpPr>
          <p:cNvPr id="4" name="Text3">
            <a:extLst>
              <a:ext uri="{FF2B5EF4-FFF2-40B4-BE49-F238E27FC236}">
                <a16:creationId xmlns:a16="http://schemas.microsoft.com/office/drawing/2014/main" id="{4747FBBD-E059-4C29-3C2D-8203D8EEE36E}"/>
              </a:ext>
            </a:extLst>
          </p:cNvPr>
          <p:cNvSpPr txBox="1"/>
          <p:nvPr>
            <p:custDataLst>
              <p:tags r:id="rId5"/>
            </p:custDataLst>
          </p:nvPr>
        </p:nvSpPr>
        <p:spPr>
          <a:xfrm>
            <a:off x="888121" y="2199991"/>
            <a:ext cx="5497211" cy="1568547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20000"/>
              </a:lnSpc>
            </a:pPr>
            <a:r>
              <a:rPr lang="zh-CN" altLang="en-US" sz="6000" b="1" spc="300">
                <a:solidFill>
                  <a:schemeClr val="accent1"/>
                </a:solidFill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市场分析</a:t>
            </a:r>
            <a:endParaRPr lang="zh-CN" altLang="en-US" sz="6000" b="1" spc="300">
              <a:solidFill>
                <a:schemeClr val="accent1"/>
              </a:solidFill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5" name="Text4">
            <a:extLst>
              <a:ext uri="{FF2B5EF4-FFF2-40B4-BE49-F238E27FC236}">
                <a16:creationId xmlns:a16="http://schemas.microsoft.com/office/drawing/2014/main" id="{EA7ACB2B-A80A-9DAF-B120-9670D10D5DA3}"/>
              </a:ext>
            </a:extLst>
          </p:cNvPr>
          <p:cNvSpPr txBox="1"/>
          <p:nvPr>
            <p:custDataLst>
              <p:tags r:id="rId6"/>
            </p:custDataLst>
          </p:nvPr>
        </p:nvSpPr>
        <p:spPr>
          <a:xfrm>
            <a:off x="921654" y="5332705"/>
            <a:ext cx="5105400" cy="391500"/>
          </a:xfrm>
          <a:prstGeom prst="rect">
            <a:avLst/>
          </a:prstGeom>
          <a:noFill/>
        </p:spPr>
        <p:txBody>
          <a:bodyPr wrap="square" lIns="72000" tIns="72000" rIns="72000" bIns="72000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REPORT-Lily</a:t>
            </a:r>
            <a:endParaRPr lang="en-US" altLang="zh-CN" sz="1600">
              <a:solidFill>
                <a:schemeClr val="accent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7" name="图形 6">
            <a:extLst>
              <a:ext uri="{FF2B5EF4-FFF2-40B4-BE49-F238E27FC236}">
                <a16:creationId xmlns:a16="http://schemas.microsoft.com/office/drawing/2014/main" id="{5B48C512-5E25-24D9-5A41-1E3A76E16F3A}"/>
              </a:ext>
            </a:extLst>
          </p:cNvPr>
          <p:cNvPicPr/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64240" y="1622617"/>
            <a:ext cx="316212" cy="294457"/>
          </a:xfrm>
          <a:prstGeom prst="rect">
            <a:avLst/>
          </a:prstGeom>
        </p:spPr>
      </p:pic>
    </p:spTree>
    <p:custDataLst>
      <p:tags r:id="rId10"/>
    </p:custDataLst>
    <p:extLst>
      <p:ext uri="{BB962C8B-B14F-4D97-AF65-F5344CB8AC3E}">
        <p14:creationId xmlns:p14="http://schemas.microsoft.com/office/powerpoint/2010/main" val="2635023808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平滑2"/>
          <p:cNvCxnSpPr/>
          <p:nvPr>
            <p:custDataLst>
              <p:tags r:id="rId3"/>
            </p:custDataLst>
          </p:nvPr>
        </p:nvCxnSpPr>
        <p:spPr>
          <a:xfrm flipH="1">
            <a:off x="715723" y="2293191"/>
            <a:ext cx="0" cy="3435178"/>
          </a:xfrm>
          <a:prstGeom prst="line">
            <a:avLst/>
          </a:prstGeom>
          <a:ln w="6350" cap="flat" cmpd="sng" algn="ctr">
            <a:solidFill>
              <a:schemeClr val="accent1"/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平滑1"/>
          <p:cNvCxnSpPr/>
          <p:nvPr>
            <p:custDataLst>
              <p:tags r:id="rId4"/>
            </p:custDataLst>
          </p:nvPr>
        </p:nvCxnSpPr>
        <p:spPr>
          <a:xfrm flipH="1">
            <a:off x="10914457" y="-6813"/>
            <a:ext cx="0" cy="1649623"/>
          </a:xfrm>
          <a:prstGeom prst="line">
            <a:avLst/>
          </a:prstGeom>
          <a:ln w="6350" cap="flat" cmpd="sng" algn="ctr">
            <a:solidFill>
              <a:schemeClr val="accent1"/>
            </a:solidFill>
            <a:prstDash val="solid"/>
            <a:miter lim="800000"/>
            <a:headEnd type="none" w="med" len="med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4" name="平滑3"/>
          <p:cNvGrpSpPr/>
          <p:nvPr>
            <p:custDataLst>
              <p:tags r:id="rId5"/>
            </p:custDataLst>
          </p:nvPr>
        </p:nvGrpSpPr>
        <p:grpSpPr>
          <a:xfrm rot="16200000">
            <a:off x="1078865" y="-399732"/>
            <a:ext cx="0" cy="1639887"/>
            <a:chOff x="660400" y="3465513"/>
            <a:chExt cx="0" cy="1639887"/>
          </a:xfrm>
        </p:grpSpPr>
        <p:cxnSp>
          <p:nvCxnSpPr>
            <p:cNvPr id="135" name="PA-爱设计-5-1"/>
            <p:cNvCxnSpPr/>
            <p:nvPr>
              <p:custDataLst>
                <p:tags r:id="rId6"/>
              </p:custDataLst>
            </p:nvPr>
          </p:nvCxnSpPr>
          <p:spPr>
            <a:xfrm flipH="1">
              <a:off x="660400" y="3465513"/>
              <a:ext cx="0" cy="456779"/>
            </a:xfrm>
            <a:prstGeom prst="line">
              <a:avLst/>
            </a:prstGeom>
            <a:ln w="38100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6" name="PA-爱设计-5-2"/>
            <p:cNvCxnSpPr/>
            <p:nvPr>
              <p:custDataLst>
                <p:tags r:id="rId7"/>
              </p:custDataLst>
            </p:nvPr>
          </p:nvCxnSpPr>
          <p:spPr>
            <a:xfrm flipH="1">
              <a:off x="660400" y="4159720"/>
              <a:ext cx="0" cy="270961"/>
            </a:xfrm>
            <a:prstGeom prst="line">
              <a:avLst/>
            </a:prstGeom>
            <a:ln w="38100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9" name="PA-爱设计-5-3"/>
            <p:cNvCxnSpPr/>
            <p:nvPr>
              <p:custDataLst>
                <p:tags r:id="rId8"/>
              </p:custDataLst>
            </p:nvPr>
          </p:nvCxnSpPr>
          <p:spPr>
            <a:xfrm flipH="1">
              <a:off x="660400" y="4668109"/>
              <a:ext cx="0" cy="138032"/>
            </a:xfrm>
            <a:prstGeom prst="line">
              <a:avLst/>
            </a:prstGeom>
            <a:ln w="38100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2" name="PA-爱设计-5-4"/>
            <p:cNvCxnSpPr/>
            <p:nvPr>
              <p:custDataLst>
                <p:tags r:id="rId9"/>
              </p:custDataLst>
            </p:nvPr>
          </p:nvCxnSpPr>
          <p:spPr>
            <a:xfrm flipH="1">
              <a:off x="660400" y="5043568"/>
              <a:ext cx="0" cy="61832"/>
            </a:xfrm>
            <a:prstGeom prst="line">
              <a:avLst/>
            </a:prstGeom>
            <a:ln w="38100" cap="flat" cmpd="sng" algn="ctr">
              <a:solidFill>
                <a:schemeClr val="accent1"/>
              </a:solidFill>
              <a:prstDash val="solid"/>
              <a:miter lim="800000"/>
              <a:headEnd type="none" w="med" len="med"/>
              <a:tailEnd type="none" w="med" len="me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7" name="Freeform: Shape 25"/>
          <p:cNvSpPr/>
          <p:nvPr>
            <p:custDataLst>
              <p:tags r:id="rId10"/>
            </p:custDataLst>
          </p:nvPr>
        </p:nvSpPr>
        <p:spPr>
          <a:xfrm flipH="1">
            <a:off x="11597005" y="250190"/>
            <a:ext cx="339090" cy="340360"/>
          </a:xfrm>
          <a:custGeom>
            <a:gdLst>
              <a:gd name="connsiteX0" fmla="*/ 316376 w 718878"/>
              <a:gd name="connsiteY0" fmla="*/ 634637 h 719819"/>
              <a:gd name="connsiteX1" fmla="*/ 401558 w 718878"/>
              <a:gd name="connsiteY1" fmla="*/ 634637 h 719819"/>
              <a:gd name="connsiteX2" fmla="*/ 401558 w 718878"/>
              <a:gd name="connsiteY2" fmla="*/ 719819 h 719819"/>
              <a:gd name="connsiteX3" fmla="*/ 316376 w 718878"/>
              <a:gd name="connsiteY3" fmla="*/ 719819 h 719819"/>
              <a:gd name="connsiteX4" fmla="*/ 632753 w 718878"/>
              <a:gd name="connsiteY4" fmla="*/ 634636 h 719819"/>
              <a:gd name="connsiteX5" fmla="*/ 717935 w 718878"/>
              <a:gd name="connsiteY5" fmla="*/ 634636 h 719819"/>
              <a:gd name="connsiteX6" fmla="*/ 717935 w 718878"/>
              <a:gd name="connsiteY6" fmla="*/ 719818 h 719819"/>
              <a:gd name="connsiteX7" fmla="*/ 632753 w 718878"/>
              <a:gd name="connsiteY7" fmla="*/ 719818 h 719819"/>
              <a:gd name="connsiteX8" fmla="*/ 0 w 718878"/>
              <a:gd name="connsiteY8" fmla="*/ 634636 h 719819"/>
              <a:gd name="connsiteX9" fmla="*/ 85182 w 718878"/>
              <a:gd name="connsiteY9" fmla="*/ 634636 h 719819"/>
              <a:gd name="connsiteX10" fmla="*/ 85182 w 718878"/>
              <a:gd name="connsiteY10" fmla="*/ 719818 h 719819"/>
              <a:gd name="connsiteX11" fmla="*/ 0 w 718878"/>
              <a:gd name="connsiteY11" fmla="*/ 719818 h 719819"/>
              <a:gd name="connsiteX12" fmla="*/ 632756 w 718878"/>
              <a:gd name="connsiteY12" fmla="*/ 317318 h 719819"/>
              <a:gd name="connsiteX13" fmla="*/ 717938 w 718878"/>
              <a:gd name="connsiteY13" fmla="*/ 317318 h 719819"/>
              <a:gd name="connsiteX14" fmla="*/ 717938 w 718878"/>
              <a:gd name="connsiteY14" fmla="*/ 402500 h 719819"/>
              <a:gd name="connsiteX15" fmla="*/ 632756 w 718878"/>
              <a:gd name="connsiteY15" fmla="*/ 402500 h 719819"/>
              <a:gd name="connsiteX16" fmla="*/ 316378 w 718878"/>
              <a:gd name="connsiteY16" fmla="*/ 317318 h 719819"/>
              <a:gd name="connsiteX17" fmla="*/ 401560 w 718878"/>
              <a:gd name="connsiteY17" fmla="*/ 317318 h 719819"/>
              <a:gd name="connsiteX18" fmla="*/ 401560 w 718878"/>
              <a:gd name="connsiteY18" fmla="*/ 402500 h 719819"/>
              <a:gd name="connsiteX19" fmla="*/ 316378 w 718878"/>
              <a:gd name="connsiteY19" fmla="*/ 402500 h 719819"/>
              <a:gd name="connsiteX20" fmla="*/ 0 w 718878"/>
              <a:gd name="connsiteY20" fmla="*/ 317318 h 719819"/>
              <a:gd name="connsiteX21" fmla="*/ 85182 w 718878"/>
              <a:gd name="connsiteY21" fmla="*/ 317318 h 719819"/>
              <a:gd name="connsiteX22" fmla="*/ 85182 w 718878"/>
              <a:gd name="connsiteY22" fmla="*/ 402500 h 719819"/>
              <a:gd name="connsiteX23" fmla="*/ 0 w 718878"/>
              <a:gd name="connsiteY23" fmla="*/ 402500 h 719819"/>
              <a:gd name="connsiteX24" fmla="*/ 633696 w 718878"/>
              <a:gd name="connsiteY24" fmla="*/ 0 h 719819"/>
              <a:gd name="connsiteX25" fmla="*/ 718878 w 718878"/>
              <a:gd name="connsiteY25" fmla="*/ 0 h 719819"/>
              <a:gd name="connsiteX26" fmla="*/ 718878 w 718878"/>
              <a:gd name="connsiteY26" fmla="*/ 85182 h 719819"/>
              <a:gd name="connsiteX27" fmla="*/ 633696 w 718878"/>
              <a:gd name="connsiteY27" fmla="*/ 85182 h 719819"/>
              <a:gd name="connsiteX28" fmla="*/ 316378 w 718878"/>
              <a:gd name="connsiteY28" fmla="*/ 0 h 719819"/>
              <a:gd name="connsiteX29" fmla="*/ 401560 w 718878"/>
              <a:gd name="connsiteY29" fmla="*/ 0 h 719819"/>
              <a:gd name="connsiteX30" fmla="*/ 401560 w 718878"/>
              <a:gd name="connsiteY30" fmla="*/ 85182 h 719819"/>
              <a:gd name="connsiteX31" fmla="*/ 316378 w 718878"/>
              <a:gd name="connsiteY31" fmla="*/ 85182 h 719819"/>
              <a:gd name="connsiteX32" fmla="*/ 0 w 718878"/>
              <a:gd name="connsiteY32" fmla="*/ 0 h 719819"/>
              <a:gd name="connsiteX33" fmla="*/ 85182 w 718878"/>
              <a:gd name="connsiteY33" fmla="*/ 0 h 719819"/>
              <a:gd name="connsiteX34" fmla="*/ 85182 w 718878"/>
              <a:gd name="connsiteY34" fmla="*/ 85182 h 719819"/>
              <a:gd name="connsiteX35" fmla="*/ 0 w 718878"/>
              <a:gd name="connsiteY35" fmla="*/ 85182 h 7198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718878" h="719819">
                <a:moveTo>
                  <a:pt x="316376" y="634637"/>
                </a:moveTo>
                <a:lnTo>
                  <a:pt x="401558" y="634637"/>
                </a:lnTo>
                <a:lnTo>
                  <a:pt x="401558" y="719819"/>
                </a:lnTo>
                <a:lnTo>
                  <a:pt x="316376" y="719819"/>
                </a:lnTo>
                <a:close/>
                <a:moveTo>
                  <a:pt x="632753" y="634636"/>
                </a:moveTo>
                <a:lnTo>
                  <a:pt x="717935" y="634636"/>
                </a:lnTo>
                <a:lnTo>
                  <a:pt x="717935" y="719818"/>
                </a:lnTo>
                <a:lnTo>
                  <a:pt x="632753" y="719818"/>
                </a:lnTo>
                <a:close/>
                <a:moveTo>
                  <a:pt x="0" y="634636"/>
                </a:moveTo>
                <a:lnTo>
                  <a:pt x="85182" y="634636"/>
                </a:lnTo>
                <a:lnTo>
                  <a:pt x="85182" y="719818"/>
                </a:lnTo>
                <a:lnTo>
                  <a:pt x="0" y="719818"/>
                </a:lnTo>
                <a:close/>
                <a:moveTo>
                  <a:pt x="632756" y="317318"/>
                </a:moveTo>
                <a:lnTo>
                  <a:pt x="717938" y="317318"/>
                </a:lnTo>
                <a:lnTo>
                  <a:pt x="717938" y="402500"/>
                </a:lnTo>
                <a:lnTo>
                  <a:pt x="632756" y="402500"/>
                </a:lnTo>
                <a:close/>
                <a:moveTo>
                  <a:pt x="316378" y="317318"/>
                </a:moveTo>
                <a:lnTo>
                  <a:pt x="401560" y="317318"/>
                </a:lnTo>
                <a:lnTo>
                  <a:pt x="401560" y="402500"/>
                </a:lnTo>
                <a:lnTo>
                  <a:pt x="316378" y="402500"/>
                </a:lnTo>
                <a:close/>
                <a:moveTo>
                  <a:pt x="0" y="317318"/>
                </a:moveTo>
                <a:lnTo>
                  <a:pt x="85182" y="317318"/>
                </a:lnTo>
                <a:lnTo>
                  <a:pt x="85182" y="402500"/>
                </a:lnTo>
                <a:lnTo>
                  <a:pt x="0" y="402500"/>
                </a:lnTo>
                <a:close/>
                <a:moveTo>
                  <a:pt x="633696" y="0"/>
                </a:moveTo>
                <a:lnTo>
                  <a:pt x="718878" y="0"/>
                </a:lnTo>
                <a:lnTo>
                  <a:pt x="718878" y="85182"/>
                </a:lnTo>
                <a:lnTo>
                  <a:pt x="633696" y="85182"/>
                </a:lnTo>
                <a:close/>
                <a:moveTo>
                  <a:pt x="316378" y="0"/>
                </a:moveTo>
                <a:lnTo>
                  <a:pt x="401560" y="0"/>
                </a:lnTo>
                <a:lnTo>
                  <a:pt x="401560" y="85182"/>
                </a:lnTo>
                <a:lnTo>
                  <a:pt x="316378" y="85182"/>
                </a:lnTo>
                <a:close/>
                <a:moveTo>
                  <a:pt x="0" y="0"/>
                </a:moveTo>
                <a:lnTo>
                  <a:pt x="85182" y="0"/>
                </a:lnTo>
                <a:lnTo>
                  <a:pt x="85182" y="85182"/>
                </a:lnTo>
                <a:lnTo>
                  <a:pt x="0" y="8518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chemeClr val="accent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3" name="2"/>
          <p:cNvSpPr/>
          <p:nvPr>
            <p:custDataLst>
              <p:tags r:id="rId11"/>
            </p:custDataLst>
          </p:nvPr>
        </p:nvSpPr>
        <p:spPr>
          <a:xfrm>
            <a:off x="909955" y="3429000"/>
            <a:ext cx="4196715" cy="70040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defTabSz="914400">
              <a:lnSpc>
                <a:spcPct val="90000"/>
              </a:lnSpc>
              <a:spcBef>
                <a:spcPct val="0"/>
              </a:spcBef>
            </a:pPr>
            <a:r>
              <a:rPr lang="en-US" altLang="zh-CN" sz="4400" i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CONTENTS</a:t>
            </a:r>
          </a:p>
        </p:txBody>
      </p:sp>
      <p:sp>
        <p:nvSpPr>
          <p:cNvPr id="6" name="891"/>
          <p:cNvSpPr txBox="1"/>
          <p:nvPr>
            <p:custDataLst>
              <p:tags r:id="rId12"/>
            </p:custDataLst>
          </p:nvPr>
        </p:nvSpPr>
        <p:spPr>
          <a:xfrm>
            <a:off x="1035685" y="2292985"/>
            <a:ext cx="256984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60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目录</a:t>
            </a:r>
          </a:p>
        </p:txBody>
      </p:sp>
      <p:grpSp>
        <p:nvGrpSpPr>
          <p:cNvPr id="21" name="Text1"/>
          <p:cNvGrpSpPr/>
          <p:nvPr>
            <p:custDataLst>
              <p:tags r:id="rId13"/>
            </p:custDataLst>
          </p:nvPr>
        </p:nvGrpSpPr>
        <p:grpSpPr>
          <a:xfrm>
            <a:off x="4814570" y="1832610"/>
            <a:ext cx="6437630" cy="460375"/>
            <a:chOff x="9272" y="2886"/>
            <a:chExt cx="10138" cy="725"/>
          </a:xfrm>
        </p:grpSpPr>
        <p:sp>
          <p:nvSpPr>
            <p:cNvPr id="7" name="PA- 6"/>
            <p:cNvSpPr/>
            <p:nvPr>
              <p:custDataLst>
                <p:tags r:id="rId14"/>
              </p:custDataLst>
            </p:nvPr>
          </p:nvSpPr>
          <p:spPr>
            <a:xfrm>
              <a:off x="9272" y="3101"/>
              <a:ext cx="296" cy="2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 anchorCtr="0">
              <a:normAutofit fontScale="37500" lnSpcReduction="2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9" name="PA- 8"/>
            <p:cNvSpPr txBox="1"/>
            <p:nvPr>
              <p:custDataLst>
                <p:tags r:id="rId15"/>
              </p:custDataLst>
            </p:nvPr>
          </p:nvSpPr>
          <p:spPr>
            <a:xfrm>
              <a:off x="9824" y="2886"/>
              <a:ext cx="9586" cy="725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75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行业增长趋势分析</a:t>
              </a:r>
              <a:endParaRPr lang="zh-CN" altLang="en-US" sz="24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ea"/>
              </a:endParaRPr>
            </a:p>
          </p:txBody>
        </p:sp>
      </p:grpSp>
      <p:grpSp>
        <p:nvGrpSpPr>
          <p:cNvPr id="22" name="Text2"/>
          <p:cNvGrpSpPr/>
          <p:nvPr>
            <p:custDataLst>
              <p:tags r:id="rId16"/>
            </p:custDataLst>
          </p:nvPr>
        </p:nvGrpSpPr>
        <p:grpSpPr>
          <a:xfrm>
            <a:off x="4815205" y="2530158"/>
            <a:ext cx="6436995" cy="460375"/>
            <a:chOff x="9273" y="3910"/>
            <a:chExt cx="10137" cy="725"/>
          </a:xfrm>
        </p:grpSpPr>
        <p:sp>
          <p:nvSpPr>
            <p:cNvPr id="2" name="PA- 1"/>
            <p:cNvSpPr/>
            <p:nvPr>
              <p:custDataLst>
                <p:tags r:id="rId17"/>
              </p:custDataLst>
            </p:nvPr>
          </p:nvSpPr>
          <p:spPr>
            <a:xfrm>
              <a:off x="9273" y="4125"/>
              <a:ext cx="295" cy="2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 anchorCtr="0">
              <a:normAutofit fontScale="37500" lnSpcReduction="2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4" name="PA- 3"/>
            <p:cNvSpPr txBox="1"/>
            <p:nvPr>
              <p:custDataLst>
                <p:tags r:id="rId18"/>
              </p:custDataLst>
            </p:nvPr>
          </p:nvSpPr>
          <p:spPr>
            <a:xfrm>
              <a:off x="9824" y="3910"/>
              <a:ext cx="9586" cy="725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75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市场规模与份额</a:t>
              </a:r>
              <a:endParaRPr lang="zh-CN" altLang="en-US" sz="24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ea"/>
              </a:endParaRPr>
            </a:p>
          </p:txBody>
        </p:sp>
      </p:grpSp>
      <p:grpSp>
        <p:nvGrpSpPr>
          <p:cNvPr id="23" name="Text3"/>
          <p:cNvGrpSpPr/>
          <p:nvPr>
            <p:custDataLst>
              <p:tags r:id="rId19"/>
            </p:custDataLst>
          </p:nvPr>
        </p:nvGrpSpPr>
        <p:grpSpPr>
          <a:xfrm>
            <a:off x="4815205" y="3227706"/>
            <a:ext cx="6436995" cy="460375"/>
            <a:chOff x="9273" y="4828"/>
            <a:chExt cx="10137" cy="725"/>
          </a:xfrm>
        </p:grpSpPr>
        <p:sp>
          <p:nvSpPr>
            <p:cNvPr id="15" name="PA- 14"/>
            <p:cNvSpPr/>
            <p:nvPr>
              <p:custDataLst>
                <p:tags r:id="rId20"/>
              </p:custDataLst>
            </p:nvPr>
          </p:nvSpPr>
          <p:spPr>
            <a:xfrm>
              <a:off x="9273" y="5043"/>
              <a:ext cx="295" cy="2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 anchorCtr="0">
              <a:normAutofit fontScale="37500" lnSpcReduction="2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6" name="PA- 15"/>
            <p:cNvSpPr txBox="1"/>
            <p:nvPr>
              <p:custDataLst>
                <p:tags r:id="rId21"/>
              </p:custDataLst>
            </p:nvPr>
          </p:nvSpPr>
          <p:spPr>
            <a:xfrm>
              <a:off x="9824" y="4828"/>
              <a:ext cx="9586" cy="725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75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主要企业竞争力评估</a:t>
              </a:r>
              <a:endParaRPr lang="zh-CN" altLang="en-US" sz="2400" b="1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ea"/>
              </a:endParaRPr>
            </a:p>
          </p:txBody>
        </p:sp>
      </p:grpSp>
      <p:grpSp>
        <p:nvGrpSpPr>
          <p:cNvPr id="24" name="Text4"/>
          <p:cNvGrpSpPr/>
          <p:nvPr>
            <p:custDataLst>
              <p:tags r:id="rId22"/>
            </p:custDataLst>
          </p:nvPr>
        </p:nvGrpSpPr>
        <p:grpSpPr>
          <a:xfrm>
            <a:off x="4815205" y="3925254"/>
            <a:ext cx="6436995" cy="460375"/>
            <a:chOff x="9273" y="5958"/>
            <a:chExt cx="10137" cy="725"/>
          </a:xfrm>
        </p:grpSpPr>
        <p:sp>
          <p:nvSpPr>
            <p:cNvPr id="17" name="PA- 16"/>
            <p:cNvSpPr/>
            <p:nvPr>
              <p:custDataLst>
                <p:tags r:id="rId23"/>
              </p:custDataLst>
            </p:nvPr>
          </p:nvSpPr>
          <p:spPr>
            <a:xfrm>
              <a:off x="9273" y="6173"/>
              <a:ext cx="295" cy="2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 anchorCtr="0">
              <a:normAutofit fontScale="37500" lnSpcReduction="2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18" name="PA- 17"/>
            <p:cNvSpPr txBox="1"/>
            <p:nvPr>
              <p:custDataLst>
                <p:tags r:id="rId24"/>
              </p:custDataLst>
            </p:nvPr>
          </p:nvSpPr>
          <p:spPr>
            <a:xfrm>
              <a:off x="9824" y="5958"/>
              <a:ext cx="9586" cy="725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75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消费者需求与偏好</a:t>
              </a:r>
              <a:endParaRPr lang="zh-CN" altLang="en-US" sz="24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  <p:grpSp>
        <p:nvGrpSpPr>
          <p:cNvPr id="26" name="Text5"/>
          <p:cNvGrpSpPr/>
          <p:nvPr>
            <p:custDataLst>
              <p:tags r:id="rId25"/>
            </p:custDataLst>
          </p:nvPr>
        </p:nvGrpSpPr>
        <p:grpSpPr>
          <a:xfrm>
            <a:off x="4815205" y="4622800"/>
            <a:ext cx="6436995" cy="460375"/>
            <a:chOff x="9273" y="7280"/>
            <a:chExt cx="10137" cy="725"/>
          </a:xfrm>
        </p:grpSpPr>
        <p:sp>
          <p:nvSpPr>
            <p:cNvPr id="19" name="PA- 18"/>
            <p:cNvSpPr/>
            <p:nvPr>
              <p:custDataLst>
                <p:tags r:id="rId26"/>
              </p:custDataLst>
            </p:nvPr>
          </p:nvSpPr>
          <p:spPr>
            <a:xfrm>
              <a:off x="9273" y="7495"/>
              <a:ext cx="295" cy="295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 anchorCtr="0">
              <a:normAutofit fontScale="37500" lnSpcReduction="200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endParaRPr>
            </a:p>
          </p:txBody>
        </p:sp>
        <p:sp>
          <p:nvSpPr>
            <p:cNvPr id="20" name="PA- 19"/>
            <p:cNvSpPr txBox="1"/>
            <p:nvPr>
              <p:custDataLst>
                <p:tags r:id="rId27"/>
              </p:custDataLst>
            </p:nvPr>
          </p:nvSpPr>
          <p:spPr>
            <a:xfrm>
              <a:off x="9824" y="7280"/>
              <a:ext cx="9586" cy="725"/>
            </a:xfrm>
            <a:prstGeom prst="rect">
              <a:avLst/>
            </a:prstGeom>
            <a:noFill/>
          </p:spPr>
          <p:txBody>
            <a:bodyPr wrap="square" rtlCol="0" anchor="ctr" anchorCtr="0">
              <a:normAutofit fontScale="97500"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400">
                  <a:solidFill>
                    <a:schemeClr val="accent1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技术发展与创新动态</a:t>
              </a:r>
              <a:endParaRPr lang="zh-CN" altLang="en-US" sz="2400">
                <a:solidFill>
                  <a:schemeClr val="accent1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endParaRPr>
            </a:p>
          </p:txBody>
        </p:sp>
      </p:grp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1"/>
          <p:cNvSpPr txBox="1"/>
          <p:nvPr>
            <p:custDataLst>
              <p:tags r:id="rId3"/>
            </p:custDataLst>
          </p:nvPr>
        </p:nvSpPr>
        <p:spPr>
          <a:xfrm>
            <a:off x="2994773" y="2152650"/>
            <a:ext cx="6202454" cy="714375"/>
          </a:xfrm>
          <a:prstGeom prst="rect">
            <a:avLst/>
          </a:prstGeom>
          <a:noFill/>
        </p:spPr>
        <p:txBody>
          <a:bodyPr wrap="none" lIns="0" tIns="0" rIns="0" bIns="0" rtlCol="0" anchor="ctr">
            <a:normAutofit fontScale="900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ln w="19050">
                  <a:solidFill>
                    <a:schemeClr val="accent1"/>
                  </a:solidFill>
                </a:ln>
                <a:noFill/>
                <a:latin typeface="微软雅黑" panose="020b0503020204020204" charset="-122"/>
                <a:ea typeface="微软雅黑" panose="020b0503020204020204" charset="-122"/>
              </a:rPr>
              <a:t>PART 01</a:t>
            </a:r>
            <a:endParaRPr lang="en-US" altLang="zh-CN" sz="4800">
              <a:ln w="19050">
                <a:solidFill>
                  <a:schemeClr val="accent1"/>
                </a:solidFill>
              </a:ln>
              <a:noFill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2"/>
          <p:cNvSpPr txBox="1"/>
          <p:nvPr>
            <p:custDataLst>
              <p:tags r:id="rId4"/>
            </p:custDataLst>
          </p:nvPr>
        </p:nvSpPr>
        <p:spPr>
          <a:xfrm>
            <a:off x="1828800" y="3106825"/>
            <a:ext cx="8534400" cy="796290"/>
          </a:xfrm>
          <a:prstGeom prst="rect">
            <a:avLst/>
          </a:prstGeom>
          <a:noFill/>
        </p:spPr>
        <p:txBody>
          <a:bodyPr wrap="none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ctr">
              <a:lnSpc>
                <a:spcPct val="100000"/>
              </a:lnSpc>
            </a:pPr>
            <a:r>
              <a:rPr lang="zh-CN" altLang="en-US" sz="48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行业增长趋势分析</a:t>
            </a:r>
            <a:endParaRPr lang="en-US" altLang="en-US" sz="4800" b="1">
              <a:ln w="41275">
                <a:noFill/>
              </a:ln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3030638" y="2971731"/>
            <a:ext cx="6130723" cy="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任意多边形: 形状 15"/>
          <p:cNvSpPr/>
          <p:nvPr userDrawn="1">
            <p:custDataLst>
              <p:tags r:id="rId5"/>
            </p:custDataLst>
          </p:nvPr>
        </p:nvSpPr>
        <p:spPr>
          <a:xfrm>
            <a:off x="10473266" y="0"/>
            <a:ext cx="1718734" cy="1718734"/>
          </a:xfrm>
          <a:custGeom>
            <a:gdLst>
              <a:gd name="connsiteX0" fmla="*/ 0 w 1718734"/>
              <a:gd name="connsiteY0" fmla="*/ 0 h 1718734"/>
              <a:gd name="connsiteX1" fmla="*/ 1718734 w 1718734"/>
              <a:gd name="connsiteY1" fmla="*/ 0 h 1718734"/>
              <a:gd name="connsiteX2" fmla="*/ 1718734 w 1718734"/>
              <a:gd name="connsiteY2" fmla="*/ 1718734 h 1718734"/>
              <a:gd name="connsiteX3" fmla="*/ 0 w 1718734"/>
              <a:gd name="connsiteY3" fmla="*/ 0 h 17187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18734" h="1718734">
                <a:moveTo>
                  <a:pt x="0" y="0"/>
                </a:moveTo>
                <a:lnTo>
                  <a:pt x="1718734" y="0"/>
                </a:lnTo>
                <a:lnTo>
                  <a:pt x="1718734" y="1718734"/>
                </a:lnTo>
                <a:cubicBezTo>
                  <a:pt x="769503" y="1718734"/>
                  <a:pt x="0" y="949231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8" name="任意多边形: 形状 16"/>
          <p:cNvSpPr/>
          <p:nvPr userDrawn="1">
            <p:custDataLst>
              <p:tags r:id="rId6"/>
            </p:custDataLst>
          </p:nvPr>
        </p:nvSpPr>
        <p:spPr>
          <a:xfrm>
            <a:off x="0" y="5233035"/>
            <a:ext cx="1755775" cy="1624965"/>
          </a:xfrm>
          <a:custGeom>
            <a:gdLst>
              <a:gd name="connsiteX0" fmla="*/ 0 w 3239626"/>
              <a:gd name="connsiteY0" fmla="*/ 0 h 2997939"/>
              <a:gd name="connsiteX1" fmla="*/ 3235687 w 3239626"/>
              <a:gd name="connsiteY1" fmla="*/ 2919932 h 2997939"/>
              <a:gd name="connsiteX2" fmla="*/ 3239626 w 3239626"/>
              <a:gd name="connsiteY2" fmla="*/ 2997939 h 2997939"/>
              <a:gd name="connsiteX3" fmla="*/ 1923617 w 3239626"/>
              <a:gd name="connsiteY3" fmla="*/ 2997939 h 2997939"/>
              <a:gd name="connsiteX4" fmla="*/ 1902727 w 3239626"/>
              <a:gd name="connsiteY4" fmla="*/ 2861061 h 2997939"/>
              <a:gd name="connsiteX5" fmla="*/ 0 w 3239626"/>
              <a:gd name="connsiteY5" fmla="*/ 1310294 h 2997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39626" h="2997939">
                <a:moveTo>
                  <a:pt x="0" y="0"/>
                </a:moveTo>
                <a:cubicBezTo>
                  <a:pt x="1684027" y="0"/>
                  <a:pt x="3069128" y="1279850"/>
                  <a:pt x="3235687" y="2919932"/>
                </a:cubicBezTo>
                <a:lnTo>
                  <a:pt x="3239626" y="2997939"/>
                </a:lnTo>
                <a:lnTo>
                  <a:pt x="1923617" y="2997939"/>
                </a:lnTo>
                <a:lnTo>
                  <a:pt x="1902727" y="2861061"/>
                </a:lnTo>
                <a:cubicBezTo>
                  <a:pt x="1721625" y="1976040"/>
                  <a:pt x="938559" y="1310294"/>
                  <a:pt x="0" y="13102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4" name="圆"/>
          <p:cNvSpPr/>
          <p:nvPr>
            <p:custDataLst>
              <p:tags r:id="rId7"/>
            </p:custDataLst>
          </p:nvPr>
        </p:nvSpPr>
        <p:spPr>
          <a:xfrm>
            <a:off x="10899124" y="5681794"/>
            <a:ext cx="1994272" cy="1994272"/>
          </a:xfrm>
          <a:custGeom>
            <a:gdLst>
              <a:gd name="connsiteX0" fmla="*/ 1428547 w 2857092"/>
              <a:gd name="connsiteY0" fmla="*/ 541531 h 2857094"/>
              <a:gd name="connsiteX1" fmla="*/ 541532 w 2857092"/>
              <a:gd name="connsiteY1" fmla="*/ 1428546 h 2857094"/>
              <a:gd name="connsiteX2" fmla="*/ 1428547 w 2857092"/>
              <a:gd name="connsiteY2" fmla="*/ 2315561 h 2857094"/>
              <a:gd name="connsiteX3" fmla="*/ 2315562 w 2857092"/>
              <a:gd name="connsiteY3" fmla="*/ 1428546 h 2857094"/>
              <a:gd name="connsiteX4" fmla="*/ 1428547 w 2857092"/>
              <a:gd name="connsiteY4" fmla="*/ 541531 h 2857094"/>
              <a:gd name="connsiteX5" fmla="*/ 1428546 w 2857092"/>
              <a:gd name="connsiteY5" fmla="*/ 0 h 2857094"/>
              <a:gd name="connsiteX6" fmla="*/ 2857092 w 2857092"/>
              <a:gd name="connsiteY6" fmla="*/ 1428547 h 2857094"/>
              <a:gd name="connsiteX7" fmla="*/ 1428546 w 2857092"/>
              <a:gd name="connsiteY7" fmla="*/ 2857094 h 2857094"/>
              <a:gd name="connsiteX8" fmla="*/ 0 w 2857092"/>
              <a:gd name="connsiteY8" fmla="*/ 1428547 h 2857094"/>
              <a:gd name="connsiteX9" fmla="*/ 1428546 w 2857092"/>
              <a:gd name="connsiteY9" fmla="*/ 0 h 2857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57092" h="2857094">
                <a:moveTo>
                  <a:pt x="1428547" y="541531"/>
                </a:moveTo>
                <a:cubicBezTo>
                  <a:pt x="938662" y="541531"/>
                  <a:pt x="541532" y="938661"/>
                  <a:pt x="541532" y="1428546"/>
                </a:cubicBezTo>
                <a:cubicBezTo>
                  <a:pt x="541532" y="1918431"/>
                  <a:pt x="938662" y="2315561"/>
                  <a:pt x="1428547" y="2315561"/>
                </a:cubicBezTo>
                <a:cubicBezTo>
                  <a:pt x="1918432" y="2315561"/>
                  <a:pt x="2315562" y="1918431"/>
                  <a:pt x="2315562" y="1428546"/>
                </a:cubicBezTo>
                <a:cubicBezTo>
                  <a:pt x="2315562" y="938661"/>
                  <a:pt x="1918432" y="541531"/>
                  <a:pt x="1428547" y="541531"/>
                </a:cubicBezTo>
                <a:close/>
                <a:moveTo>
                  <a:pt x="1428546" y="0"/>
                </a:moveTo>
                <a:cubicBezTo>
                  <a:pt x="2217510" y="0"/>
                  <a:pt x="2857092" y="639582"/>
                  <a:pt x="2857092" y="1428547"/>
                </a:cubicBezTo>
                <a:cubicBezTo>
                  <a:pt x="2857092" y="2217512"/>
                  <a:pt x="2217510" y="2857094"/>
                  <a:pt x="1428546" y="2857094"/>
                </a:cubicBezTo>
                <a:cubicBezTo>
                  <a:pt x="639582" y="2857094"/>
                  <a:pt x="0" y="2217512"/>
                  <a:pt x="0" y="1428547"/>
                </a:cubicBezTo>
                <a:cubicBezTo>
                  <a:pt x="0" y="639582"/>
                  <a:pt x="639582" y="0"/>
                  <a:pt x="142854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" name="!!平滑1"/>
          <p:cNvGrpSpPr/>
          <p:nvPr/>
        </p:nvGrpSpPr>
        <p:grpSpPr>
          <a:xfrm>
            <a:off x="299720" y="291465"/>
            <a:ext cx="1423670" cy="245110"/>
            <a:chOff x="3712" y="3924"/>
            <a:chExt cx="2242" cy="386"/>
          </a:xfrm>
        </p:grpSpPr>
        <p:sp>
          <p:nvSpPr>
            <p:cNvPr id="21" name="任意多边形: 形状 2"/>
            <p:cNvSpPr/>
            <p:nvPr>
              <p:custDataLst>
                <p:tags r:id="rId8"/>
              </p:custDataLst>
            </p:nvPr>
          </p:nvSpPr>
          <p:spPr>
            <a:xfrm>
              <a:off x="4198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2" name="任意多边形: 形状 3"/>
            <p:cNvSpPr/>
            <p:nvPr>
              <p:custDataLst>
                <p:tags r:id="rId9"/>
              </p:custDataLst>
            </p:nvPr>
          </p:nvSpPr>
          <p:spPr>
            <a:xfrm>
              <a:off x="3955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3" name="任意多边形: 形状 4"/>
            <p:cNvSpPr/>
            <p:nvPr>
              <p:custDataLst>
                <p:tags r:id="rId10"/>
              </p:custDataLst>
            </p:nvPr>
          </p:nvSpPr>
          <p:spPr>
            <a:xfrm>
              <a:off x="3712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4" name="任意多边形: 形状 6"/>
            <p:cNvSpPr/>
            <p:nvPr>
              <p:custDataLst>
                <p:tags r:id="rId11"/>
              </p:custDataLst>
            </p:nvPr>
          </p:nvSpPr>
          <p:spPr>
            <a:xfrm>
              <a:off x="4927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5" name="任意多边形: 形状 7"/>
            <p:cNvSpPr/>
            <p:nvPr>
              <p:custDataLst>
                <p:tags r:id="rId12"/>
              </p:custDataLst>
            </p:nvPr>
          </p:nvSpPr>
          <p:spPr>
            <a:xfrm>
              <a:off x="4684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6" name="任意多边形: 形状 8"/>
            <p:cNvSpPr/>
            <p:nvPr>
              <p:custDataLst>
                <p:tags r:id="rId13"/>
              </p:custDataLst>
            </p:nvPr>
          </p:nvSpPr>
          <p:spPr>
            <a:xfrm>
              <a:off x="4441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7" name="任意多边形: 形状 10"/>
            <p:cNvSpPr/>
            <p:nvPr>
              <p:custDataLst>
                <p:tags r:id="rId14"/>
              </p:custDataLst>
            </p:nvPr>
          </p:nvSpPr>
          <p:spPr>
            <a:xfrm>
              <a:off x="5656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8" name="任意多边形: 形状 11"/>
            <p:cNvSpPr/>
            <p:nvPr>
              <p:custDataLst>
                <p:tags r:id="rId15"/>
              </p:custDataLst>
            </p:nvPr>
          </p:nvSpPr>
          <p:spPr>
            <a:xfrm>
              <a:off x="5413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9" name="任意多边形: 形状 12"/>
            <p:cNvSpPr/>
            <p:nvPr>
              <p:custDataLst>
                <p:tags r:id="rId16"/>
              </p:custDataLst>
            </p:nvPr>
          </p:nvSpPr>
          <p:spPr>
            <a:xfrm>
              <a:off x="5170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</p:grpSp>
      <p:sp>
        <p:nvSpPr>
          <p:cNvPr id="31" name="底纹3"/>
          <p:cNvSpPr/>
          <p:nvPr>
            <p:custDataLst>
              <p:tags r:id="rId17"/>
            </p:custDataLst>
          </p:nvPr>
        </p:nvSpPr>
        <p:spPr>
          <a:xfrm flipH="1">
            <a:off x="6940603" y="3106829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b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!!平滑2"/>
          <p:cNvSpPr/>
          <p:nvPr>
            <p:custDataLst>
              <p:tags r:id="rId18"/>
            </p:custDataLst>
          </p:nvPr>
        </p:nvSpPr>
        <p:spPr>
          <a:xfrm rot="10800000" flipH="1">
            <a:off x="1054751" y="-1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底纹1"/>
          <p:cNvSpPr/>
          <p:nvPr>
            <p:custDataLst>
              <p:tags r:id="rId19"/>
            </p:custDataLst>
          </p:nvPr>
        </p:nvSpPr>
        <p:spPr>
          <a:xfrm rot="10800000" flipH="1">
            <a:off x="8073890" y="-5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5" name="底纹2"/>
          <p:cNvSpPr/>
          <p:nvPr>
            <p:custDataLst>
              <p:tags r:id="rId20"/>
            </p:custDataLst>
          </p:nvPr>
        </p:nvSpPr>
        <p:spPr>
          <a:xfrm flipH="1">
            <a:off x="327793" y="5257858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Shape1">
            <a:extLst>
              <a:ext uri="{FF2B5EF4-FFF2-40B4-BE49-F238E27FC236}">
                <a16:creationId xmlns:a16="http://schemas.microsoft.com/office/drawing/2014/main" id="{3DCE50E7-D5A1-3577-E0BC-55DF16B2C42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!!平滑1">
            <a:extLst>
              <a:ext uri="{FF2B5EF4-FFF2-40B4-BE49-F238E27FC236}">
                <a16:creationId xmlns:a16="http://schemas.microsoft.com/office/drawing/2014/main" id="{46375110-624C-BCC4-39EE-038A89BCF3AA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3" name="平滑3">
            <a:extLst>
              <a:ext uri="{FF2B5EF4-FFF2-40B4-BE49-F238E27FC236}">
                <a16:creationId xmlns:a16="http://schemas.microsoft.com/office/drawing/2014/main" id="{5FB1A326-A47E-FE62-61C1-E86772C1D316}"/>
              </a:ext>
            </a:extLst>
          </p:cNvPr>
          <p:cNvGrpSpPr/>
          <p:nvPr/>
        </p:nvGrpSpPr>
        <p:grpSpPr>
          <a:xfrm rot="10800000">
            <a:off x="2628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4" name="5">
              <a:extLst>
                <a:ext uri="{FF2B5EF4-FFF2-40B4-BE49-F238E27FC236}">
                  <a16:creationId xmlns:a16="http://schemas.microsoft.com/office/drawing/2014/main" id="{59B3A83D-FA8C-BC30-5315-BB770A152D90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4">
              <a:extLst>
                <a:ext uri="{FF2B5EF4-FFF2-40B4-BE49-F238E27FC236}">
                  <a16:creationId xmlns:a16="http://schemas.microsoft.com/office/drawing/2014/main" id="{546B15DF-E20C-4B09-8D9F-36D02021BF51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3">
              <a:extLst>
                <a:ext uri="{FF2B5EF4-FFF2-40B4-BE49-F238E27FC236}">
                  <a16:creationId xmlns:a16="http://schemas.microsoft.com/office/drawing/2014/main" id="{630EE31C-790C-8616-2AA3-D788CA814F59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2">
              <a:extLst>
                <a:ext uri="{FF2B5EF4-FFF2-40B4-BE49-F238E27FC236}">
                  <a16:creationId xmlns:a16="http://schemas.microsoft.com/office/drawing/2014/main" id="{8BE950C6-FC6E-CD21-2B31-BA1D96C19A29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1">
              <a:extLst>
                <a:ext uri="{FF2B5EF4-FFF2-40B4-BE49-F238E27FC236}">
                  <a16:creationId xmlns:a16="http://schemas.microsoft.com/office/drawing/2014/main" id="{7E528293-CE25-CBCE-225F-A4C5D10A0984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40" name="Shape2"/>
          <p:cNvSpPr/>
          <p:nvPr>
            <p:custDataLst>
              <p:tags r:id="rId9"/>
            </p:custDataLst>
          </p:nvPr>
        </p:nvSpPr>
        <p:spPr>
          <a:xfrm>
            <a:off x="6931761" y="1476249"/>
            <a:ext cx="4883783" cy="2814857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951" h="5159">
                <a:moveTo>
                  <a:pt x="0" y="0"/>
                </a:moveTo>
                <a:lnTo>
                  <a:pt x="8951" y="0"/>
                </a:lnTo>
                <a:lnTo>
                  <a:pt x="8951" y="5159"/>
                </a:lnTo>
                <a:lnTo>
                  <a:pt x="0" y="5159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1" name="Shape3"/>
          <p:cNvSpPr/>
          <p:nvPr>
            <p:custDataLst>
              <p:tags r:id="rId10"/>
            </p:custDataLst>
          </p:nvPr>
        </p:nvSpPr>
        <p:spPr>
          <a:xfrm>
            <a:off x="6340095" y="3842913"/>
            <a:ext cx="2225730" cy="203845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080" h="3736">
                <a:moveTo>
                  <a:pt x="0" y="0"/>
                </a:moveTo>
                <a:lnTo>
                  <a:pt x="4080" y="0"/>
                </a:lnTo>
                <a:lnTo>
                  <a:pt x="4080" y="3736"/>
                </a:lnTo>
                <a:lnTo>
                  <a:pt x="0" y="373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 sz="1800"/>
          </a:p>
        </p:txBody>
      </p:sp>
      <p:sp>
        <p:nvSpPr>
          <p:cNvPr id="42" name="Shape4"/>
          <p:cNvSpPr/>
          <p:nvPr>
            <p:custDataLst>
              <p:tags r:id="rId11"/>
            </p:custDataLst>
          </p:nvPr>
        </p:nvSpPr>
        <p:spPr>
          <a:xfrm>
            <a:off x="9006400" y="3842913"/>
            <a:ext cx="2225730" cy="203845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080" h="3736">
                <a:moveTo>
                  <a:pt x="0" y="0"/>
                </a:moveTo>
                <a:lnTo>
                  <a:pt x="4080" y="0"/>
                </a:lnTo>
                <a:lnTo>
                  <a:pt x="4080" y="3736"/>
                </a:lnTo>
                <a:lnTo>
                  <a:pt x="0" y="373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800">
              <a:sym typeface="+mn-ea"/>
            </a:endParaRPr>
          </a:p>
        </p:txBody>
      </p:sp>
      <p:sp>
        <p:nvSpPr>
          <p:cNvPr id="43" name="Text1"/>
          <p:cNvSpPr txBox="1"/>
          <p:nvPr>
            <p:custDataLst>
              <p:tags r:id="rId12"/>
            </p:custDataLst>
          </p:nvPr>
        </p:nvSpPr>
        <p:spPr>
          <a:xfrm>
            <a:off x="884960" y="1499113"/>
            <a:ext cx="4907907" cy="536415"/>
          </a:xfrm>
          <a:prstGeom prst="rect">
            <a:avLst/>
          </a:prstGeom>
          <a:noFill/>
        </p:spPr>
        <p:txBody>
          <a:bodyPr wrap="square" lIns="63483" tIns="25393" rIns="63483" bIns="25393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SzTx/>
            </a:pPr>
            <a:r>
              <a:rPr lang="zh-CN" altLang="en-US" sz="2800" b="1" spc="160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市场规模</a:t>
            </a:r>
            <a:endParaRPr lang="en-US" sz="2800" b="1" spc="160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44" name="Text2"/>
          <p:cNvSpPr txBox="1"/>
          <p:nvPr>
            <p:custDataLst>
              <p:tags r:id="rId13"/>
            </p:custDataLst>
          </p:nvPr>
        </p:nvSpPr>
        <p:spPr>
          <a:xfrm>
            <a:off x="852584" y="2093308"/>
            <a:ext cx="5156762" cy="7238891"/>
          </a:xfrm>
          <a:prstGeom prst="rect">
            <a:avLst/>
          </a:prstGeom>
          <a:noFill/>
          <a:ln w="3175">
            <a:noFill/>
            <a:prstDash val="dash"/>
          </a:ln>
        </p:spPr>
        <p:txBody>
          <a:bodyPr wrap="square" lIns="63483" tIns="25393" rIns="63483" bIns="25393" anchor="t" anchorCtr="0">
            <a:normAutofit/>
          </a:bodyPr>
          <a:lstStyle>
            <a:defPPr>
              <a:defRPr lang="en-US"/>
            </a:defPPr>
            <a:lvl1pPr marL="0" algn="l" defTabSz="913765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745" b="0" kern="1200" cap="none" spc="-49" baseline="0">
                <a:ln w="3175">
                  <a:noFill/>
                </a:ln>
                <a:solidFill>
                  <a:schemeClr val="tx1"/>
                </a:solidFill>
                <a:effectLst/>
                <a:latin typeface="+mj-lt"/>
                <a:ea typeface="+mn-ea"/>
                <a:cs typeface="Segoe UI" panose="020b0502040204020203" pitchFamily="34" charset="0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  <a:spcBef>
                <a:spcPts val="250"/>
              </a:spcBef>
              <a:spcAft>
                <a:spcPts val="250"/>
              </a:spcAft>
              <a:buSzTx/>
            </a:pPr>
            <a:r>
              <a:rPr lang="zh-CN" altLang="en-US" sz="1600" b="1" spc="120">
                <a:ln w="3175">
                  <a:noFill/>
                  <a:prstDash val="dash"/>
                </a:ln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基于</a:t>
            </a:r>
            <a:r>
              <a:rPr lang="en-US" altLang="zh-CN" sz="1600" b="1" spc="120">
                <a:ln w="3175">
                  <a:noFill/>
                  <a:prstDash val="dash"/>
                </a:ln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JSON</a:t>
            </a:r>
            <a:r>
              <a:rPr lang="zh-CN" altLang="en-US" sz="1600" b="1" spc="120">
                <a:ln w="3175">
                  <a:noFill/>
                  <a:prstDash val="dash"/>
                </a:ln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的数据处理</a:t>
            </a:r>
          </a:p>
          <a:p>
            <a:pPr fontAlgn="t">
              <a:lnSpc>
                <a:spcPct val="130000"/>
              </a:lnSpc>
              <a:spcBef>
                <a:spcPts val="375"/>
              </a:spcBef>
              <a:spcAft>
                <a:spcPts val="250"/>
              </a:spcAft>
              <a:buSzTx/>
            </a:pPr>
            <a:r>
              <a:rPr lang="en-US" altLang="zh-CN" sz="8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json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
</a:t>
            </a:r>
            <a:r>
              <a:rPr lang="en-US" altLang="zh-CN" sz="8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[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市场规模与经济增长的关系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",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市场规模通常与经济增长密切相关。随着经济的增长，市场规模也会相应扩大。例如，过去十年中国的经济增长率一直保持在</a:t>
            </a:r>
            <a:r>
              <a:rPr lang="en-US" altLang="zh-CN" sz="1400" b="1" spc="120">
                <a:ln w="3175">
                  <a:noFill/>
                  <a:prstDash val="dash"/>
                </a:ln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6%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以上，同时其市场规模也从全球第五位跃升至全球第二位，仅次于美国。这表明市场规模的增长与经济增长是相互关联的。 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市场规模对行业发展的影响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",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的大小直接影响着行业的发展。对于一些新兴行业，如果市场规模足够大，就有可能吸引更多的投资和资源，从而推动行业的快速发展。例如，随着全球数字化转型的加速，云计算市场规模迅速扩大，这为云计算服务提供商提供了巨大的市场机会。 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市场规模对产品定价策略的影响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",
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400" b="1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市场规模的大小对产品定价策略有着重要影响。在市场规模较大的市场中，企业通常会选择提高价格，以获取更高的利润。反之，在市场规模较小的市场中，企业可能会选择降低价格以吸引更多的消费者。例如，苹果公司近年来在全球智能手机市场的份额持续增长，其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iPhone</a:t>
            </a:r>
            <a:r>
              <a:rPr lang="zh-CN" altLang="en-US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手机的价格也相应地得到了提升。 </a:t>
            </a:r>
            <a:r>
              <a:rPr lang="en-US" altLang="zh-CN" sz="1400" spc="120">
                <a:ln w="3175">
                  <a:noFill/>
                  <a:prstDash val="dash"/>
                </a:ln>
                <a:latin typeface="思源黑体 CN" panose="020b0500000000000000" pitchFamily="34" charset="-122"/>
                <a:ea typeface="思源黑体 CN" panose="020b0500000000000000" pitchFamily="34" charset="-122"/>
                <a:cs typeface="微软雅黑" panose="020b0503020204020204" charset="-122"/>
                <a:sym typeface="思源黑体 CN" panose="020b0500000000000000" pitchFamily="34" charset="-122"/>
              </a:rPr>
              <a:t>"</a:t>
            </a:r>
            <a:endParaRPr lang="en-US" sz="1400" spc="120">
              <a:ln w="3175">
                <a:noFill/>
                <a:prstDash val="dash"/>
              </a:ln>
              <a:latin typeface="思源黑体 CN" panose="020b0500000000000000" pitchFamily="34" charset="-122"/>
              <a:ea typeface="思源黑体 CN" panose="020b0500000000000000" pitchFamily="34" charset="-122"/>
              <a:cs typeface="微软雅黑" panose="020b0503020204020204" charset="-122"/>
              <a:sym typeface="思源黑体 CN" panose="020b0500000000000000" pitchFamily="34" charset="-122"/>
            </a:endParaRPr>
          </a:p>
        </p:txBody>
      </p:sp>
      <p:sp>
        <p:nvSpPr>
          <p:cNvPr id="45" name="!!平滑17"/>
          <p:cNvSpPr>
            <a:spLocks noEditPoints="1"/>
          </p:cNvSpPr>
          <p:nvPr>
            <p:custDataLst>
              <p:tags r:id="rId14"/>
            </p:custDataLst>
          </p:nvPr>
        </p:nvSpPr>
        <p:spPr bwMode="auto">
          <a:xfrm flipH="1" flipV="1">
            <a:off x="5685903" y="1314231"/>
            <a:ext cx="827390" cy="764737"/>
          </a:xfrm>
          <a:custGeom>
            <a:gdLst>
              <a:gd name="T0" fmla="*/ 87 w 234"/>
              <a:gd name="T1" fmla="*/ 122 h 217"/>
              <a:gd name="T2" fmla="*/ 87 w 234"/>
              <a:gd name="T3" fmla="*/ 217 h 217"/>
              <a:gd name="T4" fmla="*/ 0 w 234"/>
              <a:gd name="T5" fmla="*/ 217 h 217"/>
              <a:gd name="T6" fmla="*/ 0 w 234"/>
              <a:gd name="T7" fmla="*/ 142 h 217"/>
              <a:gd name="T8" fmla="*/ 14 w 234"/>
              <a:gd name="T9" fmla="*/ 55 h 217"/>
              <a:gd name="T10" fmla="*/ 74 w 234"/>
              <a:gd name="T11" fmla="*/ 0 h 217"/>
              <a:gd name="T12" fmla="*/ 94 w 234"/>
              <a:gd name="T13" fmla="*/ 32 h 217"/>
              <a:gd name="T14" fmla="*/ 58 w 234"/>
              <a:gd name="T15" fmla="*/ 63 h 217"/>
              <a:gd name="T16" fmla="*/ 44 w 234"/>
              <a:gd name="T17" fmla="*/ 122 h 217"/>
              <a:gd name="T18" fmla="*/ 87 w 234"/>
              <a:gd name="T19" fmla="*/ 122 h 217"/>
              <a:gd name="T20" fmla="*/ 227 w 234"/>
              <a:gd name="T21" fmla="*/ 122 h 217"/>
              <a:gd name="T22" fmla="*/ 227 w 234"/>
              <a:gd name="T23" fmla="*/ 217 h 217"/>
              <a:gd name="T24" fmla="*/ 140 w 234"/>
              <a:gd name="T25" fmla="*/ 217 h 217"/>
              <a:gd name="T26" fmla="*/ 140 w 234"/>
              <a:gd name="T27" fmla="*/ 142 h 217"/>
              <a:gd name="T28" fmla="*/ 154 w 234"/>
              <a:gd name="T29" fmla="*/ 55 h 217"/>
              <a:gd name="T30" fmla="*/ 214 w 234"/>
              <a:gd name="T31" fmla="*/ 0 h 217"/>
              <a:gd name="T32" fmla="*/ 234 w 234"/>
              <a:gd name="T33" fmla="*/ 32 h 217"/>
              <a:gd name="T34" fmla="*/ 198 w 234"/>
              <a:gd name="T35" fmla="*/ 63 h 217"/>
              <a:gd name="T36" fmla="*/ 185 w 234"/>
              <a:gd name="T37" fmla="*/ 122 h 217"/>
              <a:gd name="T38" fmla="*/ 227 w 234"/>
              <a:gd name="T39" fmla="*/ 122 h 21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</a:cxnLst>
            <a:rect l="0" t="0" r="r" b="b"/>
            <a:pathLst>
              <a:path w="234" h="216">
                <a:moveTo>
                  <a:pt x="87" y="122"/>
                </a:moveTo>
                <a:cubicBezTo>
                  <a:pt x="87" y="217"/>
                  <a:pt x="87" y="217"/>
                  <a:pt x="87" y="217"/>
                </a:cubicBezTo>
                <a:cubicBezTo>
                  <a:pt x="0" y="217"/>
                  <a:pt x="0" y="217"/>
                  <a:pt x="0" y="217"/>
                </a:cubicBezTo>
                <a:cubicBezTo>
                  <a:pt x="0" y="142"/>
                  <a:pt x="0" y="142"/>
                  <a:pt x="0" y="142"/>
                </a:cubicBezTo>
                <a:cubicBezTo>
                  <a:pt x="0" y="102"/>
                  <a:pt x="5" y="73"/>
                  <a:pt x="14" y="55"/>
                </a:cubicBezTo>
                <a:cubicBezTo>
                  <a:pt x="27" y="30"/>
                  <a:pt x="47" y="12"/>
                  <a:pt x="74" y="0"/>
                </a:cubicBezTo>
                <a:cubicBezTo>
                  <a:pt x="94" y="32"/>
                  <a:pt x="94" y="32"/>
                  <a:pt x="94" y="32"/>
                </a:cubicBezTo>
                <a:cubicBezTo>
                  <a:pt x="78" y="38"/>
                  <a:pt x="65" y="49"/>
                  <a:pt x="58" y="63"/>
                </a:cubicBezTo>
                <a:cubicBezTo>
                  <a:pt x="50" y="76"/>
                  <a:pt x="45" y="96"/>
                  <a:pt x="44" y="122"/>
                </a:cubicBezTo>
                <a:lnTo>
                  <a:pt x="87" y="122"/>
                </a:lnTo>
                <a:close/>
                <a:moveTo>
                  <a:pt x="227" y="122"/>
                </a:moveTo>
                <a:cubicBezTo>
                  <a:pt x="227" y="217"/>
                  <a:pt x="227" y="217"/>
                  <a:pt x="227" y="217"/>
                </a:cubicBezTo>
                <a:cubicBezTo>
                  <a:pt x="140" y="217"/>
                  <a:pt x="140" y="217"/>
                  <a:pt x="140" y="217"/>
                </a:cubicBezTo>
                <a:cubicBezTo>
                  <a:pt x="140" y="142"/>
                  <a:pt x="140" y="142"/>
                  <a:pt x="140" y="142"/>
                </a:cubicBezTo>
                <a:cubicBezTo>
                  <a:pt x="140" y="102"/>
                  <a:pt x="145" y="73"/>
                  <a:pt x="154" y="55"/>
                </a:cubicBezTo>
                <a:cubicBezTo>
                  <a:pt x="167" y="30"/>
                  <a:pt x="187" y="12"/>
                  <a:pt x="214" y="0"/>
                </a:cubicBezTo>
                <a:cubicBezTo>
                  <a:pt x="234" y="32"/>
                  <a:pt x="234" y="32"/>
                  <a:pt x="234" y="32"/>
                </a:cubicBezTo>
                <a:cubicBezTo>
                  <a:pt x="218" y="38"/>
                  <a:pt x="206" y="49"/>
                  <a:pt x="198" y="63"/>
                </a:cubicBezTo>
                <a:cubicBezTo>
                  <a:pt x="190" y="76"/>
                  <a:pt x="185" y="96"/>
                  <a:pt x="185" y="122"/>
                </a:cubicBezTo>
                <a:lnTo>
                  <a:pt x="227" y="122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vert="horz" wrap="square" lIns="91416" tIns="45708" rIns="91416" bIns="45708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800">
              <a:solidFill>
                <a:schemeClr val="dk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矩形: 圆角 1">
            <a:extLst>
              <a:ext uri="{FF2B5EF4-FFF2-40B4-BE49-F238E27FC236}">
                <a16:creationId xmlns:a16="http://schemas.microsoft.com/office/drawing/2014/main" id="{A5B65A1F-B783-C1EF-F5F1-B8EF00359B89}"/>
              </a:ext>
            </a:extLst>
          </p:cNvPr>
          <p:cNvSpPr/>
          <p:nvPr>
            <p:custDataLst>
              <p:tags r:id="rId15"/>
            </p:custDataLst>
          </p:nvPr>
        </p:nvSpPr>
        <p:spPr>
          <a:xfrm>
            <a:off x="763667" y="2029801"/>
            <a:ext cx="2452116" cy="1316228"/>
          </a:xfrm>
          <a:prstGeom prst="roundRect">
            <a:avLst>
              <a:gd name="adj" fmla="val 6000"/>
            </a:avLst>
          </a:prstGeom>
          <a:solidFill>
            <a:schemeClr val="accent1">
              <a:alpha val="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Shape1">
            <a:extLst>
              <a:ext uri="{FF2B5EF4-FFF2-40B4-BE49-F238E27FC236}">
                <a16:creationId xmlns:a16="http://schemas.microsoft.com/office/drawing/2014/main" id="{A1FE22EA-8FAF-65F8-BDD3-B5E919C61BA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!!平滑1">
            <a:extLst>
              <a:ext uri="{FF2B5EF4-FFF2-40B4-BE49-F238E27FC236}">
                <a16:creationId xmlns:a16="http://schemas.microsoft.com/office/drawing/2014/main" id="{54D10082-CB4B-2E8C-C6B3-131DDFDFF14F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2" name="平滑3">
            <a:extLst>
              <a:ext uri="{FF2B5EF4-FFF2-40B4-BE49-F238E27FC236}">
                <a16:creationId xmlns:a16="http://schemas.microsoft.com/office/drawing/2014/main" id="{3FA81AC7-71E3-DD68-E07C-D2DC04D517A6}"/>
              </a:ext>
            </a:extLst>
          </p:cNvPr>
          <p:cNvGrpSpPr/>
          <p:nvPr/>
        </p:nvGrpSpPr>
        <p:grpSpPr>
          <a:xfrm>
            <a:off x="106641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3" name="5">
              <a:extLst>
                <a:ext uri="{FF2B5EF4-FFF2-40B4-BE49-F238E27FC236}">
                  <a16:creationId xmlns:a16="http://schemas.microsoft.com/office/drawing/2014/main" id="{DA759782-6F8D-BE19-677F-BDB042063396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4">
              <a:extLst>
                <a:ext uri="{FF2B5EF4-FFF2-40B4-BE49-F238E27FC236}">
                  <a16:creationId xmlns:a16="http://schemas.microsoft.com/office/drawing/2014/main" id="{F2710C37-0059-FC83-C26D-F23F8C46B7E0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2" name="3">
              <a:extLst>
                <a:ext uri="{FF2B5EF4-FFF2-40B4-BE49-F238E27FC236}">
                  <a16:creationId xmlns:a16="http://schemas.microsoft.com/office/drawing/2014/main" id="{F85740CE-2744-93FD-211C-3928235B3F61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2">
              <a:extLst>
                <a:ext uri="{FF2B5EF4-FFF2-40B4-BE49-F238E27FC236}">
                  <a16:creationId xmlns:a16="http://schemas.microsoft.com/office/drawing/2014/main" id="{1F366EE7-864C-7CC7-7D70-315E18722AFF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1">
              <a:extLst>
                <a:ext uri="{FF2B5EF4-FFF2-40B4-BE49-F238E27FC236}">
                  <a16:creationId xmlns:a16="http://schemas.microsoft.com/office/drawing/2014/main" id="{21B44399-21E5-A1DA-777E-1AB2C5282BD4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30" name="Freeform 6"/>
          <p:cNvSpPr/>
          <p:nvPr userDrawn="1">
            <p:custDataLst>
              <p:tags r:id="rId9"/>
            </p:custDataLst>
          </p:nvPr>
        </p:nvSpPr>
        <p:spPr>
          <a:xfrm>
            <a:off x="5851059" y="1"/>
            <a:ext cx="6340941" cy="6531569"/>
          </a:xfrm>
          <a:custGeom>
            <a:gdLst>
              <a:gd name="connsiteX0" fmla="*/ 0 w 6340941"/>
              <a:gd name="connsiteY0" fmla="*/ 0 h 6531569"/>
              <a:gd name="connsiteX1" fmla="*/ 6340941 w 6340941"/>
              <a:gd name="connsiteY1" fmla="*/ 0 h 6531569"/>
              <a:gd name="connsiteX2" fmla="*/ 6340941 w 6340941"/>
              <a:gd name="connsiteY2" fmla="*/ 6531569 h 65315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340941" h="6531568">
                <a:moveTo>
                  <a:pt x="0" y="0"/>
                </a:moveTo>
                <a:lnTo>
                  <a:pt x="6340941" y="0"/>
                </a:lnTo>
                <a:lnTo>
                  <a:pt x="6340941" y="653156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  <p:sp>
        <p:nvSpPr>
          <p:cNvPr id="4" name="Text1"/>
          <p:cNvSpPr txBox="1"/>
          <p:nvPr>
            <p:custDataLst>
              <p:tags r:id="rId10"/>
            </p:custDataLst>
          </p:nvPr>
        </p:nvSpPr>
        <p:spPr>
          <a:xfrm>
            <a:off x="929640" y="1898650"/>
            <a:ext cx="4342765" cy="55372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Heavy" panose="020b0a00000000000000" charset="-122"/>
                <a:sym typeface="思源黑体 CN" panose="020b0500000000000000" pitchFamily="34" charset="-122"/>
              </a:rPr>
              <a:t>增长速度</a:t>
            </a:r>
            <a:endParaRPr lang="zh-CN" altLang="en-US" sz="2800" b="1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cs typeface="思源黑体 CN Heavy" panose="020b0a00000000000000" charset="-122"/>
              <a:sym typeface="思源黑体 CN" panose="020b0500000000000000" pitchFamily="34" charset="-122"/>
            </a:endParaRPr>
          </a:p>
        </p:txBody>
      </p:sp>
      <p:sp>
        <p:nvSpPr>
          <p:cNvPr id="57" name="!!平滑2"/>
          <p:cNvSpPr/>
          <p:nvPr>
            <p:custDataLst>
              <p:tags r:id="rId11"/>
            </p:custDataLst>
          </p:nvPr>
        </p:nvSpPr>
        <p:spPr>
          <a:xfrm>
            <a:off x="1061779" y="1439455"/>
            <a:ext cx="1251995" cy="148855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9" name="Text2"/>
          <p:cNvSpPr/>
          <p:nvPr>
            <p:custDataLst>
              <p:tags r:id="rId12"/>
            </p:custDataLst>
          </p:nvPr>
        </p:nvSpPr>
        <p:spPr>
          <a:xfrm>
            <a:off x="929640" y="2534285"/>
            <a:ext cx="5541010" cy="3874770"/>
          </a:xfrm>
          <a:prstGeom prst="rect">
            <a:avLst/>
          </a:prstGeom>
        </p:spPr>
        <p:txBody>
          <a:bodyPr wrap="square">
            <a:normAutofit fontScale="7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  <a:spcAft>
                <a:spcPts val="625"/>
              </a:spcAft>
            </a:pP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[
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市场分析增长速度与行业规模的关系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",
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根据统计数据，近年来各行业的市场规模都在持续增长，其中一些行业的增长速度甚至超过了其他行业。例如，信息技术、电子商务、医疗保健等行业的增长速度明显高于传统行业。这表明，市场分析增长速度与行业规模密切相关，随着行业规模的扩大，市场分析的需求也在不断增加。因此，对于市场分析从业者来说，了解不同行业的市场规模和增长趋势，将有助于更好地把握市场机会和趋势。
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市场分析增长速度与技术创新的关系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",
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4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近年来，大数据、人工智能、机器学习等技术的快速发展为市场分析领域带来了巨大的变革。这些技术为市场分析提供了更多的数据来源和更高效的工具，同时也提高了市场分析的准确性和效率。例如，人工智能算法可以通过自动化的方式处理大量的数据，而机器学习则可以通过不断自我学习和优化来提高预测的准确度。这些技术的广泛应用使得市场分析的效率和质量得到了显著提高，从而推动了市场分析的增长速度。因此，市场分析从业者需要密切关注技术创新的发展趋势，以便更好地适应市场需求和变化。
</a:t>
            </a:r>
            <a:r>
              <a:rPr lang="en-US" altLang="zh-CN" sz="14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"}]</a:t>
            </a:r>
            <a:endParaRPr lang="zh-CN" altLang="en-US" sz="1400">
              <a:latin typeface="思源黑体 CN" panose="020b0500000000000000" pitchFamily="34" charset="-122"/>
              <a:ea typeface="思源黑体 CN" panose="020b0500000000000000" pitchFamily="34" charset="-122"/>
              <a:cs typeface="思源黑体 CN Normal" panose="020b0400000000000000" charset="-122"/>
              <a:sym typeface="思源黑体 CN" panose="020b0500000000000000" pitchFamily="34" charset="-122"/>
            </a:endParaRPr>
          </a:p>
        </p:txBody>
      </p:sp>
      <p:sp>
        <p:nvSpPr>
          <p:cNvPr id="10" name="Shape2"/>
          <p:cNvSpPr/>
          <p:nvPr/>
        </p:nvSpPr>
        <p:spPr>
          <a:xfrm>
            <a:off x="6233831" y="253408"/>
            <a:ext cx="3548123" cy="354812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588" h="5588">
                <a:moveTo>
                  <a:pt x="2794" y="0"/>
                </a:moveTo>
                <a:cubicBezTo>
                  <a:pt x="2883" y="0"/>
                  <a:pt x="2972" y="34"/>
                  <a:pt x="3040" y="102"/>
                </a:cubicBezTo>
                <a:lnTo>
                  <a:pt x="5486" y="2548"/>
                </a:lnTo>
                <a:cubicBezTo>
                  <a:pt x="5622" y="2684"/>
                  <a:pt x="5622" y="2904"/>
                  <a:pt x="5486" y="3040"/>
                </a:cubicBezTo>
                <a:lnTo>
                  <a:pt x="3040" y="5486"/>
                </a:lnTo>
                <a:cubicBezTo>
                  <a:pt x="2904" y="5622"/>
                  <a:pt x="2684" y="5622"/>
                  <a:pt x="2548" y="5486"/>
                </a:cubicBezTo>
                <a:lnTo>
                  <a:pt x="102" y="3040"/>
                </a:lnTo>
                <a:cubicBezTo>
                  <a:pt x="-34" y="2904"/>
                  <a:pt x="-34" y="2684"/>
                  <a:pt x="102" y="2548"/>
                </a:cubicBezTo>
                <a:lnTo>
                  <a:pt x="2548" y="102"/>
                </a:lnTo>
                <a:cubicBezTo>
                  <a:pt x="2616" y="34"/>
                  <a:pt x="2705" y="0"/>
                  <a:pt x="2794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Shape3"/>
          <p:cNvSpPr/>
          <p:nvPr/>
        </p:nvSpPr>
        <p:spPr>
          <a:xfrm>
            <a:off x="8406416" y="2352947"/>
            <a:ext cx="3548123" cy="3548124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588" h="5588">
                <a:moveTo>
                  <a:pt x="2794" y="0"/>
                </a:moveTo>
                <a:cubicBezTo>
                  <a:pt x="2883" y="0"/>
                  <a:pt x="2972" y="34"/>
                  <a:pt x="3040" y="102"/>
                </a:cubicBezTo>
                <a:lnTo>
                  <a:pt x="5486" y="2548"/>
                </a:lnTo>
                <a:cubicBezTo>
                  <a:pt x="5622" y="2684"/>
                  <a:pt x="5622" y="2904"/>
                  <a:pt x="5486" y="3040"/>
                </a:cubicBezTo>
                <a:lnTo>
                  <a:pt x="3040" y="5486"/>
                </a:lnTo>
                <a:cubicBezTo>
                  <a:pt x="2904" y="5622"/>
                  <a:pt x="2684" y="5622"/>
                  <a:pt x="2548" y="5486"/>
                </a:cubicBezTo>
                <a:lnTo>
                  <a:pt x="102" y="3040"/>
                </a:lnTo>
                <a:cubicBezTo>
                  <a:pt x="-34" y="2904"/>
                  <a:pt x="-34" y="2684"/>
                  <a:pt x="102" y="2548"/>
                </a:cubicBezTo>
                <a:lnTo>
                  <a:pt x="2548" y="102"/>
                </a:lnTo>
                <a:cubicBezTo>
                  <a:pt x="2616" y="34"/>
                  <a:pt x="2705" y="0"/>
                  <a:pt x="2794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" name="!!平滑5"/>
          <p:cNvGrpSpPr/>
          <p:nvPr/>
        </p:nvGrpSpPr>
        <p:grpSpPr>
          <a:xfrm>
            <a:off x="8329396" y="766454"/>
            <a:ext cx="1655676" cy="607719"/>
            <a:chOff x="5862918" y="4812844"/>
            <a:chExt cx="3893770" cy="1429217"/>
          </a:xfrm>
        </p:grpSpPr>
        <p:sp>
          <p:nvSpPr>
            <p:cNvPr id="6" name="Freeform 5"/>
            <p:cNvSpPr/>
            <p:nvPr/>
          </p:nvSpPr>
          <p:spPr>
            <a:xfrm>
              <a:off x="5862919" y="4812844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7" name="Freeform 6"/>
            <p:cNvSpPr/>
            <p:nvPr/>
          </p:nvSpPr>
          <p:spPr>
            <a:xfrm>
              <a:off x="5862918" y="5236782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8" name="Freeform 7"/>
            <p:cNvSpPr/>
            <p:nvPr/>
          </p:nvSpPr>
          <p:spPr>
            <a:xfrm>
              <a:off x="5862918" y="5660720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2">
                  <a:lumMod val="40000"/>
                  <a:lumOff val="6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</p:spTree>
    <p:custDataLst>
      <p:tags r:id="rId13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59="http://schemas.microsoft.com/office/powerpoint/2015/09/main" Requires="p159">
      <p:transition spd="slow" p14:dur="2000">
        <p159:morph option="byChar"/>
      </p:transition>
    </mc:Choice>
    <mc:Fallback>
      <p:transition spd="slow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Shape1">
            <a:extLst>
              <a:ext uri="{FF2B5EF4-FFF2-40B4-BE49-F238E27FC236}">
                <a16:creationId xmlns:a16="http://schemas.microsoft.com/office/drawing/2014/main" id="{9F48D1FC-6678-2AD0-62AD-7AC221E3188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!!平滑1">
            <a:extLst>
              <a:ext uri="{FF2B5EF4-FFF2-40B4-BE49-F238E27FC236}">
                <a16:creationId xmlns:a16="http://schemas.microsoft.com/office/drawing/2014/main" id="{0B61ABBB-04A9-B5A1-161D-D45678DB99B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2" name="平滑3">
            <a:extLst>
              <a:ext uri="{FF2B5EF4-FFF2-40B4-BE49-F238E27FC236}">
                <a16:creationId xmlns:a16="http://schemas.microsoft.com/office/drawing/2014/main" id="{5720F506-6FB1-36C0-44A7-9D7D84614C00}"/>
              </a:ext>
            </a:extLst>
          </p:cNvPr>
          <p:cNvGrpSpPr/>
          <p:nvPr/>
        </p:nvGrpSpPr>
        <p:grpSpPr>
          <a:xfrm rot="10800000">
            <a:off x="2628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4" name="5">
              <a:extLst>
                <a:ext uri="{FF2B5EF4-FFF2-40B4-BE49-F238E27FC236}">
                  <a16:creationId xmlns:a16="http://schemas.microsoft.com/office/drawing/2014/main" id="{69E0EBDD-CE4B-FE8E-5C4D-4DD76B7631FE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4">
              <a:extLst>
                <a:ext uri="{FF2B5EF4-FFF2-40B4-BE49-F238E27FC236}">
                  <a16:creationId xmlns:a16="http://schemas.microsoft.com/office/drawing/2014/main" id="{85F1A58D-624A-A2C2-C930-65909E499D72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3">
              <a:extLst>
                <a:ext uri="{FF2B5EF4-FFF2-40B4-BE49-F238E27FC236}">
                  <a16:creationId xmlns:a16="http://schemas.microsoft.com/office/drawing/2014/main" id="{2DA7F88B-7CCA-A31A-584A-2F27CA2E8AE0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2">
              <a:extLst>
                <a:ext uri="{FF2B5EF4-FFF2-40B4-BE49-F238E27FC236}">
                  <a16:creationId xmlns:a16="http://schemas.microsoft.com/office/drawing/2014/main" id="{34728EA8-6C84-8CD8-4877-23B2CCB925EA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1">
              <a:extLst>
                <a:ext uri="{FF2B5EF4-FFF2-40B4-BE49-F238E27FC236}">
                  <a16:creationId xmlns:a16="http://schemas.microsoft.com/office/drawing/2014/main" id="{017E71DB-12D5-918E-2403-F5267B09B759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5" name="!!平滑1"/>
          <p:cNvSpPr/>
          <p:nvPr>
            <p:custDataLst>
              <p:tags r:id="rId9"/>
            </p:custDataLst>
          </p:nvPr>
        </p:nvSpPr>
        <p:spPr>
          <a:xfrm>
            <a:off x="0" y="3038475"/>
            <a:ext cx="4762500" cy="38195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ID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1"/>
          <p:cNvSpPr txBox="1"/>
          <p:nvPr>
            <p:custDataLst>
              <p:tags r:id="rId10"/>
            </p:custDataLst>
          </p:nvPr>
        </p:nvSpPr>
        <p:spPr>
          <a:xfrm>
            <a:off x="5991860" y="1719897"/>
            <a:ext cx="5227955" cy="445484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  <a:spcAft>
                <a:spcPts val="625"/>
              </a:spcAft>
            </a:pP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json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[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市场分析标签机市场结构中，国内品牌和国际品牌的市场份额差异显著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根据市场研究数据，目前市场分析标签机市场中，国内品牌和国际品牌的份额差异明显。国内品牌市场份额约占</a:t>
            </a:r>
            <a:r>
              <a:rPr lang="en-US" altLang="zh-CN" sz="10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50%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，而国际品牌市场份额仅占</a:t>
            </a:r>
            <a:r>
              <a:rPr lang="en-US" altLang="zh-CN" sz="10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30%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。这种市场结构反映了国内品牌在产品研发、制造能力和市场渠道方面的优势，以及国际品牌在技术积累和品牌知名度方面的优势。但随着国内品牌的崛起，这一差距有望缩小。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]</a:t>
            </a:r>
            <a:endParaRPr lang="zh-CN" altLang="en-US" sz="1000"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29" name="Shape2"/>
          <p:cNvSpPr/>
          <p:nvPr>
            <p:custDataLst>
              <p:tags r:id="rId11"/>
            </p:custDataLst>
          </p:nvPr>
        </p:nvSpPr>
        <p:spPr>
          <a:xfrm>
            <a:off x="871220" y="1576070"/>
            <a:ext cx="4598670" cy="4598670"/>
          </a:xfrm>
          <a:prstGeom prst="round2DiagRect">
            <a:avLst>
              <a:gd name="adj1" fmla="val 16667"/>
              <a:gd name="adj2" fmla="val 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ID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Text2"/>
          <p:cNvSpPr txBox="1"/>
          <p:nvPr>
            <p:custDataLst>
              <p:tags r:id="rId12"/>
            </p:custDataLst>
          </p:nvPr>
        </p:nvSpPr>
        <p:spPr>
          <a:xfrm>
            <a:off x="650539" y="523801"/>
            <a:ext cx="7014849" cy="58477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+mj-cs"/>
                <a:sym typeface="思源黑体 CN" panose="020b0500000000000000" pitchFamily="34" charset="-122"/>
              </a:rPr>
              <a:t>标签机市场结构分析</a:t>
            </a:r>
            <a:endParaRPr lang="zh-CN" altLang="en-US" sz="3200" b="1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cs typeface="+mj-cs"/>
              <a:sym typeface="思源黑体 CN" panose="020b0500000000000000" pitchFamily="34" charset="-122"/>
            </a:endParaRPr>
          </a:p>
        </p:txBody>
      </p:sp>
    </p:spTree>
    <p:custDataLst>
      <p:tags r:id="rId13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2000">
        <p:cover dir="lu"/>
      </p:transition>
    </mc:Choice>
    <mc:Fallback>
      <p:transition spd="slow">
        <p:cover dir="lu"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1"/>
          <p:cNvSpPr txBox="1"/>
          <p:nvPr>
            <p:custDataLst>
              <p:tags r:id="rId3"/>
            </p:custDataLst>
          </p:nvPr>
        </p:nvSpPr>
        <p:spPr>
          <a:xfrm>
            <a:off x="2994773" y="2152650"/>
            <a:ext cx="6202454" cy="714375"/>
          </a:xfrm>
          <a:prstGeom prst="rect">
            <a:avLst/>
          </a:prstGeom>
          <a:noFill/>
        </p:spPr>
        <p:txBody>
          <a:bodyPr wrap="none" lIns="0" tIns="0" rIns="0" bIns="0" rtlCol="0" anchor="ctr">
            <a:normAutofit fontScale="900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ln w="19050">
                  <a:solidFill>
                    <a:schemeClr val="accent1"/>
                  </a:solidFill>
                </a:ln>
                <a:noFill/>
                <a:latin typeface="微软雅黑" panose="020b0503020204020204" charset="-122"/>
                <a:ea typeface="微软雅黑" panose="020b0503020204020204" charset="-122"/>
              </a:rPr>
              <a:t>PART 02</a:t>
            </a:r>
            <a:endParaRPr lang="en-US" altLang="zh-CN" sz="4800">
              <a:ln w="19050">
                <a:solidFill>
                  <a:schemeClr val="accent1"/>
                </a:solidFill>
              </a:ln>
              <a:noFill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2"/>
          <p:cNvSpPr txBox="1"/>
          <p:nvPr>
            <p:custDataLst>
              <p:tags r:id="rId4"/>
            </p:custDataLst>
          </p:nvPr>
        </p:nvSpPr>
        <p:spPr>
          <a:xfrm>
            <a:off x="1828800" y="3106825"/>
            <a:ext cx="8534400" cy="796290"/>
          </a:xfrm>
          <a:prstGeom prst="rect">
            <a:avLst/>
          </a:prstGeom>
          <a:noFill/>
        </p:spPr>
        <p:txBody>
          <a:bodyPr wrap="none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ctr">
              <a:lnSpc>
                <a:spcPct val="100000"/>
              </a:lnSpc>
            </a:pPr>
            <a:r>
              <a:rPr lang="zh-CN" altLang="en-US" sz="48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市场规模与份额</a:t>
            </a:r>
            <a:endParaRPr lang="en-US" altLang="en-US" sz="4800" b="1">
              <a:ln w="41275">
                <a:noFill/>
              </a:ln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3030638" y="2971731"/>
            <a:ext cx="6130723" cy="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任意多边形: 形状 15"/>
          <p:cNvSpPr/>
          <p:nvPr userDrawn="1">
            <p:custDataLst>
              <p:tags r:id="rId5"/>
            </p:custDataLst>
          </p:nvPr>
        </p:nvSpPr>
        <p:spPr>
          <a:xfrm>
            <a:off x="10473266" y="0"/>
            <a:ext cx="1718734" cy="1718734"/>
          </a:xfrm>
          <a:custGeom>
            <a:gdLst>
              <a:gd name="connsiteX0" fmla="*/ 0 w 1718734"/>
              <a:gd name="connsiteY0" fmla="*/ 0 h 1718734"/>
              <a:gd name="connsiteX1" fmla="*/ 1718734 w 1718734"/>
              <a:gd name="connsiteY1" fmla="*/ 0 h 1718734"/>
              <a:gd name="connsiteX2" fmla="*/ 1718734 w 1718734"/>
              <a:gd name="connsiteY2" fmla="*/ 1718734 h 1718734"/>
              <a:gd name="connsiteX3" fmla="*/ 0 w 1718734"/>
              <a:gd name="connsiteY3" fmla="*/ 0 h 17187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18734" h="1718734">
                <a:moveTo>
                  <a:pt x="0" y="0"/>
                </a:moveTo>
                <a:lnTo>
                  <a:pt x="1718734" y="0"/>
                </a:lnTo>
                <a:lnTo>
                  <a:pt x="1718734" y="1718734"/>
                </a:lnTo>
                <a:cubicBezTo>
                  <a:pt x="769503" y="1718734"/>
                  <a:pt x="0" y="949231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8" name="任意多边形: 形状 16"/>
          <p:cNvSpPr/>
          <p:nvPr userDrawn="1">
            <p:custDataLst>
              <p:tags r:id="rId6"/>
            </p:custDataLst>
          </p:nvPr>
        </p:nvSpPr>
        <p:spPr>
          <a:xfrm>
            <a:off x="0" y="5233035"/>
            <a:ext cx="1755775" cy="1624965"/>
          </a:xfrm>
          <a:custGeom>
            <a:gdLst>
              <a:gd name="connsiteX0" fmla="*/ 0 w 3239626"/>
              <a:gd name="connsiteY0" fmla="*/ 0 h 2997939"/>
              <a:gd name="connsiteX1" fmla="*/ 3235687 w 3239626"/>
              <a:gd name="connsiteY1" fmla="*/ 2919932 h 2997939"/>
              <a:gd name="connsiteX2" fmla="*/ 3239626 w 3239626"/>
              <a:gd name="connsiteY2" fmla="*/ 2997939 h 2997939"/>
              <a:gd name="connsiteX3" fmla="*/ 1923617 w 3239626"/>
              <a:gd name="connsiteY3" fmla="*/ 2997939 h 2997939"/>
              <a:gd name="connsiteX4" fmla="*/ 1902727 w 3239626"/>
              <a:gd name="connsiteY4" fmla="*/ 2861061 h 2997939"/>
              <a:gd name="connsiteX5" fmla="*/ 0 w 3239626"/>
              <a:gd name="connsiteY5" fmla="*/ 1310294 h 2997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39626" h="2997939">
                <a:moveTo>
                  <a:pt x="0" y="0"/>
                </a:moveTo>
                <a:cubicBezTo>
                  <a:pt x="1684027" y="0"/>
                  <a:pt x="3069128" y="1279850"/>
                  <a:pt x="3235687" y="2919932"/>
                </a:cubicBezTo>
                <a:lnTo>
                  <a:pt x="3239626" y="2997939"/>
                </a:lnTo>
                <a:lnTo>
                  <a:pt x="1923617" y="2997939"/>
                </a:lnTo>
                <a:lnTo>
                  <a:pt x="1902727" y="2861061"/>
                </a:lnTo>
                <a:cubicBezTo>
                  <a:pt x="1721625" y="1976040"/>
                  <a:pt x="938559" y="1310294"/>
                  <a:pt x="0" y="13102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4" name="圆"/>
          <p:cNvSpPr/>
          <p:nvPr>
            <p:custDataLst>
              <p:tags r:id="rId7"/>
            </p:custDataLst>
          </p:nvPr>
        </p:nvSpPr>
        <p:spPr>
          <a:xfrm>
            <a:off x="10899124" y="5681794"/>
            <a:ext cx="1994272" cy="1994272"/>
          </a:xfrm>
          <a:custGeom>
            <a:gdLst>
              <a:gd name="connsiteX0" fmla="*/ 1428547 w 2857092"/>
              <a:gd name="connsiteY0" fmla="*/ 541531 h 2857094"/>
              <a:gd name="connsiteX1" fmla="*/ 541532 w 2857092"/>
              <a:gd name="connsiteY1" fmla="*/ 1428546 h 2857094"/>
              <a:gd name="connsiteX2" fmla="*/ 1428547 w 2857092"/>
              <a:gd name="connsiteY2" fmla="*/ 2315561 h 2857094"/>
              <a:gd name="connsiteX3" fmla="*/ 2315562 w 2857092"/>
              <a:gd name="connsiteY3" fmla="*/ 1428546 h 2857094"/>
              <a:gd name="connsiteX4" fmla="*/ 1428547 w 2857092"/>
              <a:gd name="connsiteY4" fmla="*/ 541531 h 2857094"/>
              <a:gd name="connsiteX5" fmla="*/ 1428546 w 2857092"/>
              <a:gd name="connsiteY5" fmla="*/ 0 h 2857094"/>
              <a:gd name="connsiteX6" fmla="*/ 2857092 w 2857092"/>
              <a:gd name="connsiteY6" fmla="*/ 1428547 h 2857094"/>
              <a:gd name="connsiteX7" fmla="*/ 1428546 w 2857092"/>
              <a:gd name="connsiteY7" fmla="*/ 2857094 h 2857094"/>
              <a:gd name="connsiteX8" fmla="*/ 0 w 2857092"/>
              <a:gd name="connsiteY8" fmla="*/ 1428547 h 2857094"/>
              <a:gd name="connsiteX9" fmla="*/ 1428546 w 2857092"/>
              <a:gd name="connsiteY9" fmla="*/ 0 h 2857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57092" h="2857094">
                <a:moveTo>
                  <a:pt x="1428547" y="541531"/>
                </a:moveTo>
                <a:cubicBezTo>
                  <a:pt x="938662" y="541531"/>
                  <a:pt x="541532" y="938661"/>
                  <a:pt x="541532" y="1428546"/>
                </a:cubicBezTo>
                <a:cubicBezTo>
                  <a:pt x="541532" y="1918431"/>
                  <a:pt x="938662" y="2315561"/>
                  <a:pt x="1428547" y="2315561"/>
                </a:cubicBezTo>
                <a:cubicBezTo>
                  <a:pt x="1918432" y="2315561"/>
                  <a:pt x="2315562" y="1918431"/>
                  <a:pt x="2315562" y="1428546"/>
                </a:cubicBezTo>
                <a:cubicBezTo>
                  <a:pt x="2315562" y="938661"/>
                  <a:pt x="1918432" y="541531"/>
                  <a:pt x="1428547" y="541531"/>
                </a:cubicBezTo>
                <a:close/>
                <a:moveTo>
                  <a:pt x="1428546" y="0"/>
                </a:moveTo>
                <a:cubicBezTo>
                  <a:pt x="2217510" y="0"/>
                  <a:pt x="2857092" y="639582"/>
                  <a:pt x="2857092" y="1428547"/>
                </a:cubicBezTo>
                <a:cubicBezTo>
                  <a:pt x="2857092" y="2217512"/>
                  <a:pt x="2217510" y="2857094"/>
                  <a:pt x="1428546" y="2857094"/>
                </a:cubicBezTo>
                <a:cubicBezTo>
                  <a:pt x="639582" y="2857094"/>
                  <a:pt x="0" y="2217512"/>
                  <a:pt x="0" y="1428547"/>
                </a:cubicBezTo>
                <a:cubicBezTo>
                  <a:pt x="0" y="639582"/>
                  <a:pt x="639582" y="0"/>
                  <a:pt x="142854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" name="!!平滑1"/>
          <p:cNvGrpSpPr/>
          <p:nvPr/>
        </p:nvGrpSpPr>
        <p:grpSpPr>
          <a:xfrm>
            <a:off x="299720" y="291465"/>
            <a:ext cx="1423670" cy="245110"/>
            <a:chOff x="3712" y="3924"/>
            <a:chExt cx="2242" cy="386"/>
          </a:xfrm>
        </p:grpSpPr>
        <p:sp>
          <p:nvSpPr>
            <p:cNvPr id="21" name="任意多边形: 形状 2"/>
            <p:cNvSpPr/>
            <p:nvPr>
              <p:custDataLst>
                <p:tags r:id="rId8"/>
              </p:custDataLst>
            </p:nvPr>
          </p:nvSpPr>
          <p:spPr>
            <a:xfrm>
              <a:off x="4198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2" name="任意多边形: 形状 3"/>
            <p:cNvSpPr/>
            <p:nvPr>
              <p:custDataLst>
                <p:tags r:id="rId9"/>
              </p:custDataLst>
            </p:nvPr>
          </p:nvSpPr>
          <p:spPr>
            <a:xfrm>
              <a:off x="3955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3" name="任意多边形: 形状 4"/>
            <p:cNvSpPr/>
            <p:nvPr>
              <p:custDataLst>
                <p:tags r:id="rId10"/>
              </p:custDataLst>
            </p:nvPr>
          </p:nvSpPr>
          <p:spPr>
            <a:xfrm>
              <a:off x="3712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4" name="任意多边形: 形状 6"/>
            <p:cNvSpPr/>
            <p:nvPr>
              <p:custDataLst>
                <p:tags r:id="rId11"/>
              </p:custDataLst>
            </p:nvPr>
          </p:nvSpPr>
          <p:spPr>
            <a:xfrm>
              <a:off x="4927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5" name="任意多边形: 形状 7"/>
            <p:cNvSpPr/>
            <p:nvPr>
              <p:custDataLst>
                <p:tags r:id="rId12"/>
              </p:custDataLst>
            </p:nvPr>
          </p:nvSpPr>
          <p:spPr>
            <a:xfrm>
              <a:off x="4684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6" name="任意多边形: 形状 8"/>
            <p:cNvSpPr/>
            <p:nvPr>
              <p:custDataLst>
                <p:tags r:id="rId13"/>
              </p:custDataLst>
            </p:nvPr>
          </p:nvSpPr>
          <p:spPr>
            <a:xfrm>
              <a:off x="4441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7" name="任意多边形: 形状 10"/>
            <p:cNvSpPr/>
            <p:nvPr>
              <p:custDataLst>
                <p:tags r:id="rId14"/>
              </p:custDataLst>
            </p:nvPr>
          </p:nvSpPr>
          <p:spPr>
            <a:xfrm>
              <a:off x="5656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8" name="任意多边形: 形状 11"/>
            <p:cNvSpPr/>
            <p:nvPr>
              <p:custDataLst>
                <p:tags r:id="rId15"/>
              </p:custDataLst>
            </p:nvPr>
          </p:nvSpPr>
          <p:spPr>
            <a:xfrm>
              <a:off x="5413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9" name="任意多边形: 形状 12"/>
            <p:cNvSpPr/>
            <p:nvPr>
              <p:custDataLst>
                <p:tags r:id="rId16"/>
              </p:custDataLst>
            </p:nvPr>
          </p:nvSpPr>
          <p:spPr>
            <a:xfrm>
              <a:off x="5170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</p:grpSp>
      <p:sp>
        <p:nvSpPr>
          <p:cNvPr id="31" name="底纹3"/>
          <p:cNvSpPr/>
          <p:nvPr>
            <p:custDataLst>
              <p:tags r:id="rId17"/>
            </p:custDataLst>
          </p:nvPr>
        </p:nvSpPr>
        <p:spPr>
          <a:xfrm flipH="1">
            <a:off x="6940603" y="3106829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b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!!平滑2"/>
          <p:cNvSpPr/>
          <p:nvPr>
            <p:custDataLst>
              <p:tags r:id="rId18"/>
            </p:custDataLst>
          </p:nvPr>
        </p:nvSpPr>
        <p:spPr>
          <a:xfrm rot="10800000" flipH="1">
            <a:off x="1054751" y="-1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底纹1"/>
          <p:cNvSpPr/>
          <p:nvPr>
            <p:custDataLst>
              <p:tags r:id="rId19"/>
            </p:custDataLst>
          </p:nvPr>
        </p:nvSpPr>
        <p:spPr>
          <a:xfrm rot="10800000" flipH="1">
            <a:off x="8073890" y="-5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5" name="底纹2"/>
          <p:cNvSpPr/>
          <p:nvPr>
            <p:custDataLst>
              <p:tags r:id="rId20"/>
            </p:custDataLst>
          </p:nvPr>
        </p:nvSpPr>
        <p:spPr>
          <a:xfrm flipH="1">
            <a:off x="327793" y="5257858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Shape1">
            <a:extLst>
              <a:ext uri="{FF2B5EF4-FFF2-40B4-BE49-F238E27FC236}">
                <a16:creationId xmlns:a16="http://schemas.microsoft.com/office/drawing/2014/main" id="{4B1D8EBD-03C2-D509-D773-5506A9B1BC9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!!平滑1">
            <a:extLst>
              <a:ext uri="{FF2B5EF4-FFF2-40B4-BE49-F238E27FC236}">
                <a16:creationId xmlns:a16="http://schemas.microsoft.com/office/drawing/2014/main" id="{858DAE85-5DF0-C157-BE97-B2F684FE37D4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3" name="平滑3">
            <a:extLst>
              <a:ext uri="{FF2B5EF4-FFF2-40B4-BE49-F238E27FC236}">
                <a16:creationId xmlns:a16="http://schemas.microsoft.com/office/drawing/2014/main" id="{11FCA989-FC8A-6444-C90D-A1D0D4561214}"/>
              </a:ext>
            </a:extLst>
          </p:cNvPr>
          <p:cNvGrpSpPr/>
          <p:nvPr/>
        </p:nvGrpSpPr>
        <p:grpSpPr>
          <a:xfrm>
            <a:off x="106641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5" name="5">
              <a:extLst>
                <a:ext uri="{FF2B5EF4-FFF2-40B4-BE49-F238E27FC236}">
                  <a16:creationId xmlns:a16="http://schemas.microsoft.com/office/drawing/2014/main" id="{B12CAB60-B9E9-6642-9EB3-82BC58C760C8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4">
              <a:extLst>
                <a:ext uri="{FF2B5EF4-FFF2-40B4-BE49-F238E27FC236}">
                  <a16:creationId xmlns:a16="http://schemas.microsoft.com/office/drawing/2014/main" id="{F6127335-98EB-594A-90BA-4984ED014FAE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3">
              <a:extLst>
                <a:ext uri="{FF2B5EF4-FFF2-40B4-BE49-F238E27FC236}">
                  <a16:creationId xmlns:a16="http://schemas.microsoft.com/office/drawing/2014/main" id="{E009087F-5DA7-D9C6-8FA5-8B56198F332E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2">
              <a:extLst>
                <a:ext uri="{FF2B5EF4-FFF2-40B4-BE49-F238E27FC236}">
                  <a16:creationId xmlns:a16="http://schemas.microsoft.com/office/drawing/2014/main" id="{F47B6FBC-2DB2-4B26-E733-9E8240368601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1">
              <a:extLst>
                <a:ext uri="{FF2B5EF4-FFF2-40B4-BE49-F238E27FC236}">
                  <a16:creationId xmlns:a16="http://schemas.microsoft.com/office/drawing/2014/main" id="{69CEB3BC-00F5-DD0A-33EE-67B7D79B7D9B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8" name="Text1"/>
          <p:cNvSpPr txBox="1"/>
          <p:nvPr>
            <p:custDataLst>
              <p:tags r:id="rId9"/>
            </p:custDataLst>
          </p:nvPr>
        </p:nvSpPr>
        <p:spPr>
          <a:xfrm>
            <a:off x="1202690" y="1908810"/>
            <a:ext cx="4998085" cy="612140"/>
          </a:xfrm>
          <a:prstGeom prst="rect">
            <a:avLst/>
          </a:prstGeom>
          <a:noFill/>
        </p:spPr>
        <p:txBody>
          <a:bodyPr wrap="square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/>
            <a:r>
              <a:rPr lang="zh-CN" altLang="en-US" sz="28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Heavy" panose="020b0a00000000000000" charset="-122"/>
                <a:sym typeface="思源黑体 CN" panose="020b0500000000000000" pitchFamily="34" charset="-122"/>
              </a:rPr>
              <a:t>中国标签机行业市场规模</a:t>
            </a:r>
            <a:endParaRPr lang="en-US" altLang="id-ID" sz="2800" b="1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cs typeface="思源黑体 CN Heavy" panose="020b0a00000000000000" charset="-122"/>
              <a:sym typeface="思源黑体 CN" panose="020b0500000000000000" pitchFamily="34" charset="-122"/>
            </a:endParaRPr>
          </a:p>
        </p:txBody>
      </p:sp>
      <p:sp>
        <p:nvSpPr>
          <p:cNvPr id="57" name="!!平滑2"/>
          <p:cNvSpPr/>
          <p:nvPr>
            <p:custDataLst>
              <p:tags r:id="rId10"/>
            </p:custDataLst>
          </p:nvPr>
        </p:nvSpPr>
        <p:spPr>
          <a:xfrm>
            <a:off x="1334829" y="1719950"/>
            <a:ext cx="1251995" cy="14885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9" name="Text2"/>
          <p:cNvSpPr/>
          <p:nvPr>
            <p:custDataLst>
              <p:tags r:id="rId11"/>
            </p:custDataLst>
          </p:nvPr>
        </p:nvSpPr>
        <p:spPr>
          <a:xfrm>
            <a:off x="1202690" y="2600960"/>
            <a:ext cx="5311775" cy="2563779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  <a:spcBef>
                <a:spcPts val="250"/>
              </a:spcBef>
              <a:spcAft>
                <a:spcPts val="250"/>
              </a:spcAft>
            </a:pPr>
            <a:r>
              <a:rPr lang="en-US" altLang="zh-CN" sz="16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1.[</a:t>
            </a:r>
            <a:endParaRPr lang="en-US" altLang="zh-CN" sz="1600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cs typeface="思源黑体 CN Normal" panose="020b0400000000000000" charset="-122"/>
              <a:sym typeface="思源黑体 CN" panose="020b0500000000000000" pitchFamily="34" charset="-122"/>
            </a:endParaRPr>
          </a:p>
          <a:p>
            <a:pPr fontAlgn="t">
              <a:lnSpc>
                <a:spcPct val="130000"/>
              </a:lnSpc>
              <a:spcBef>
                <a:spcPts val="300"/>
              </a:spcBef>
              <a:spcAft>
                <a:spcPts val="250"/>
              </a:spcAft>
            </a:pPr>
            <a:r>
              <a:rPr lang="en-US" altLang="zh-CN" sz="8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8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论点</a:t>
            </a:r>
            <a:r>
              <a:rPr lang="en-US" altLang="zh-CN" sz="8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8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8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中国标签机行业市场规模迅速扩大</a:t>
            </a:r>
            <a:r>
              <a:rPr lang="en-US" altLang="zh-CN" sz="8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
</a:t>
            </a:r>
            <a:r>
              <a:rPr lang="en-US" altLang="zh-CN" sz="12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2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2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根据最新的市场研究数据，中国标签机市场规模在过去五年内以年均超过</a:t>
            </a:r>
            <a:r>
              <a:rPr lang="en-US" altLang="zh-CN" sz="12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15%</a:t>
            </a:r>
            <a:r>
              <a:rPr lang="zh-CN" altLang="en-US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的速度增长，远高于全球市场的平均增长率。随着中国制造业的快速发展，标签机作为一种重要的生产工具，其市场需求也相应增长。特别是在电商、食品、药品、日化用品等行业，标签机的需求尤为强烈，这进一步推动了标签机市场的发展。预计未来几年，中国标签机市场规模仍将保持高速增长，有望成为全球最大的标签机市场之一。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
</a:t>
            </a:r>
            <a:r>
              <a:rPr lang="en-US" altLang="zh-CN" sz="12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2.]</a:t>
            </a:r>
            <a:endParaRPr lang="zh-CN" altLang="en-US" sz="1200" b="1">
              <a:latin typeface="思源黑体 CN" panose="020b0500000000000000" pitchFamily="34" charset="-122"/>
              <a:ea typeface="思源黑体 CN" panose="020b0500000000000000" pitchFamily="34" charset="-122"/>
              <a:cs typeface="思源黑体 CN Normal" panose="020b0400000000000000" charset="-122"/>
              <a:sym typeface="思源黑体 CN" panose="020b0500000000000000" pitchFamily="34" charset="-122"/>
            </a:endParaRPr>
          </a:p>
        </p:txBody>
      </p:sp>
      <p:sp>
        <p:nvSpPr>
          <p:cNvPr id="62" name="!!平滑6"/>
          <p:cNvSpPr/>
          <p:nvPr>
            <p:custDataLst>
              <p:tags r:id="rId12"/>
            </p:custDataLst>
          </p:nvPr>
        </p:nvSpPr>
        <p:spPr>
          <a:xfrm>
            <a:off x="652627" y="5222052"/>
            <a:ext cx="3689114" cy="3594708"/>
          </a:xfrm>
          <a:custGeom>
            <a:gdLst>
              <a:gd name="connsiteX0" fmla="*/ 2979325 w 5018277"/>
              <a:gd name="connsiteY0" fmla="*/ 4886511 h 4889855"/>
              <a:gd name="connsiteX1" fmla="*/ 2980865 w 5018277"/>
              <a:gd name="connsiteY1" fmla="*/ 4888050 h 4889855"/>
              <a:gd name="connsiteX2" fmla="*/ 2979325 w 5018277"/>
              <a:gd name="connsiteY2" fmla="*/ 4889590 h 4889855"/>
              <a:gd name="connsiteX3" fmla="*/ 2977786 w 5018277"/>
              <a:gd name="connsiteY3" fmla="*/ 4888050 h 4889855"/>
              <a:gd name="connsiteX4" fmla="*/ 2979325 w 5018277"/>
              <a:gd name="connsiteY4" fmla="*/ 4886511 h 4889855"/>
              <a:gd name="connsiteX5" fmla="*/ 2038952 w 5018277"/>
              <a:gd name="connsiteY5" fmla="*/ 4886511 h 4889855"/>
              <a:gd name="connsiteX6" fmla="*/ 2040491 w 5018277"/>
              <a:gd name="connsiteY6" fmla="*/ 4888050 h 4889855"/>
              <a:gd name="connsiteX7" fmla="*/ 2038952 w 5018277"/>
              <a:gd name="connsiteY7" fmla="*/ 4889590 h 4889855"/>
              <a:gd name="connsiteX8" fmla="*/ 2037412 w 5018277"/>
              <a:gd name="connsiteY8" fmla="*/ 4888050 h 4889855"/>
              <a:gd name="connsiteX9" fmla="*/ 2038952 w 5018277"/>
              <a:gd name="connsiteY9" fmla="*/ 4886511 h 4889855"/>
              <a:gd name="connsiteX10" fmla="*/ 2822597 w 5018277"/>
              <a:gd name="connsiteY10" fmla="*/ 4886380 h 4889855"/>
              <a:gd name="connsiteX11" fmla="*/ 2824266 w 5018277"/>
              <a:gd name="connsiteY11" fmla="*/ 4888050 h 4889855"/>
              <a:gd name="connsiteX12" fmla="*/ 2822597 w 5018277"/>
              <a:gd name="connsiteY12" fmla="*/ 4889719 h 4889855"/>
              <a:gd name="connsiteX13" fmla="*/ 2820927 w 5018277"/>
              <a:gd name="connsiteY13" fmla="*/ 4888050 h 4889855"/>
              <a:gd name="connsiteX14" fmla="*/ 2822597 w 5018277"/>
              <a:gd name="connsiteY14" fmla="*/ 4886380 h 4889855"/>
              <a:gd name="connsiteX15" fmla="*/ 2195681 w 5018277"/>
              <a:gd name="connsiteY15" fmla="*/ 4886380 h 4889855"/>
              <a:gd name="connsiteX16" fmla="*/ 2197350 w 5018277"/>
              <a:gd name="connsiteY16" fmla="*/ 4888050 h 4889855"/>
              <a:gd name="connsiteX17" fmla="*/ 2195681 w 5018277"/>
              <a:gd name="connsiteY17" fmla="*/ 4889719 h 4889855"/>
              <a:gd name="connsiteX18" fmla="*/ 2194011 w 5018277"/>
              <a:gd name="connsiteY18" fmla="*/ 4888050 h 4889855"/>
              <a:gd name="connsiteX19" fmla="*/ 2195681 w 5018277"/>
              <a:gd name="connsiteY19" fmla="*/ 4886380 h 4889855"/>
              <a:gd name="connsiteX20" fmla="*/ 2665868 w 5018277"/>
              <a:gd name="connsiteY20" fmla="*/ 4886313 h 4889855"/>
              <a:gd name="connsiteX21" fmla="*/ 2667605 w 5018277"/>
              <a:gd name="connsiteY21" fmla="*/ 4888050 h 4889855"/>
              <a:gd name="connsiteX22" fmla="*/ 2665868 w 5018277"/>
              <a:gd name="connsiteY22" fmla="*/ 4889787 h 4889855"/>
              <a:gd name="connsiteX23" fmla="*/ 2664131 w 5018277"/>
              <a:gd name="connsiteY23" fmla="*/ 4888050 h 4889855"/>
              <a:gd name="connsiteX24" fmla="*/ 2665868 w 5018277"/>
              <a:gd name="connsiteY24" fmla="*/ 4886313 h 4889855"/>
              <a:gd name="connsiteX25" fmla="*/ 2352410 w 5018277"/>
              <a:gd name="connsiteY25" fmla="*/ 4886313 h 4889855"/>
              <a:gd name="connsiteX26" fmla="*/ 2354147 w 5018277"/>
              <a:gd name="connsiteY26" fmla="*/ 4888050 h 4889855"/>
              <a:gd name="connsiteX27" fmla="*/ 2352410 w 5018277"/>
              <a:gd name="connsiteY27" fmla="*/ 4889787 h 4889855"/>
              <a:gd name="connsiteX28" fmla="*/ 2350673 w 5018277"/>
              <a:gd name="connsiteY28" fmla="*/ 4888050 h 4889855"/>
              <a:gd name="connsiteX29" fmla="*/ 2352410 w 5018277"/>
              <a:gd name="connsiteY29" fmla="*/ 4886313 h 4889855"/>
              <a:gd name="connsiteX30" fmla="*/ 2509138 w 5018277"/>
              <a:gd name="connsiteY30" fmla="*/ 4886245 h 4889855"/>
              <a:gd name="connsiteX31" fmla="*/ 2510943 w 5018277"/>
              <a:gd name="connsiteY31" fmla="*/ 4888050 h 4889855"/>
              <a:gd name="connsiteX32" fmla="*/ 2509138 w 5018277"/>
              <a:gd name="connsiteY32" fmla="*/ 4889855 h 4889855"/>
              <a:gd name="connsiteX33" fmla="*/ 2507333 w 5018277"/>
              <a:gd name="connsiteY33" fmla="*/ 4888050 h 4889855"/>
              <a:gd name="connsiteX34" fmla="*/ 2509138 w 5018277"/>
              <a:gd name="connsiteY34" fmla="*/ 4886245 h 4889855"/>
              <a:gd name="connsiteX35" fmla="*/ 3371148 w 5018277"/>
              <a:gd name="connsiteY35" fmla="*/ 4750649 h 4889855"/>
              <a:gd name="connsiteX36" fmla="*/ 3372818 w 5018277"/>
              <a:gd name="connsiteY36" fmla="*/ 4752319 h 4889855"/>
              <a:gd name="connsiteX37" fmla="*/ 3371148 w 5018277"/>
              <a:gd name="connsiteY37" fmla="*/ 4753988 h 4889855"/>
              <a:gd name="connsiteX38" fmla="*/ 3369478 w 5018277"/>
              <a:gd name="connsiteY38" fmla="*/ 4752319 h 4889855"/>
              <a:gd name="connsiteX39" fmla="*/ 3371148 w 5018277"/>
              <a:gd name="connsiteY39" fmla="*/ 4750649 h 4889855"/>
              <a:gd name="connsiteX40" fmla="*/ 1647130 w 5018277"/>
              <a:gd name="connsiteY40" fmla="*/ 4750649 h 4889855"/>
              <a:gd name="connsiteX41" fmla="*/ 1648800 w 5018277"/>
              <a:gd name="connsiteY41" fmla="*/ 4752319 h 4889855"/>
              <a:gd name="connsiteX42" fmla="*/ 1647130 w 5018277"/>
              <a:gd name="connsiteY42" fmla="*/ 4753988 h 4889855"/>
              <a:gd name="connsiteX43" fmla="*/ 1645460 w 5018277"/>
              <a:gd name="connsiteY43" fmla="*/ 4752319 h 4889855"/>
              <a:gd name="connsiteX44" fmla="*/ 1647130 w 5018277"/>
              <a:gd name="connsiteY44" fmla="*/ 4750649 h 4889855"/>
              <a:gd name="connsiteX45" fmla="*/ 3214419 w 5018277"/>
              <a:gd name="connsiteY45" fmla="*/ 4750373 h 4889855"/>
              <a:gd name="connsiteX46" fmla="*/ 3216365 w 5018277"/>
              <a:gd name="connsiteY46" fmla="*/ 4752319 h 4889855"/>
              <a:gd name="connsiteX47" fmla="*/ 3214419 w 5018277"/>
              <a:gd name="connsiteY47" fmla="*/ 4754265 h 4889855"/>
              <a:gd name="connsiteX48" fmla="*/ 3212473 w 5018277"/>
              <a:gd name="connsiteY48" fmla="*/ 4752319 h 4889855"/>
              <a:gd name="connsiteX49" fmla="*/ 3214419 w 5018277"/>
              <a:gd name="connsiteY49" fmla="*/ 4750373 h 4889855"/>
              <a:gd name="connsiteX50" fmla="*/ 1803858 w 5018277"/>
              <a:gd name="connsiteY50" fmla="*/ 4750373 h 4889855"/>
              <a:gd name="connsiteX51" fmla="*/ 1805804 w 5018277"/>
              <a:gd name="connsiteY51" fmla="*/ 4752319 h 4889855"/>
              <a:gd name="connsiteX52" fmla="*/ 1803858 w 5018277"/>
              <a:gd name="connsiteY52" fmla="*/ 4754265 h 4889855"/>
              <a:gd name="connsiteX53" fmla="*/ 1801912 w 5018277"/>
              <a:gd name="connsiteY53" fmla="*/ 4752319 h 4889855"/>
              <a:gd name="connsiteX54" fmla="*/ 1803858 w 5018277"/>
              <a:gd name="connsiteY54" fmla="*/ 4750373 h 4889855"/>
              <a:gd name="connsiteX55" fmla="*/ 3057689 w 5018277"/>
              <a:gd name="connsiteY55" fmla="*/ 4750152 h 4889855"/>
              <a:gd name="connsiteX56" fmla="*/ 3059856 w 5018277"/>
              <a:gd name="connsiteY56" fmla="*/ 4752318 h 4889855"/>
              <a:gd name="connsiteX57" fmla="*/ 3057689 w 5018277"/>
              <a:gd name="connsiteY57" fmla="*/ 4754485 h 4889855"/>
              <a:gd name="connsiteX58" fmla="*/ 3055523 w 5018277"/>
              <a:gd name="connsiteY58" fmla="*/ 4752318 h 4889855"/>
              <a:gd name="connsiteX59" fmla="*/ 3057689 w 5018277"/>
              <a:gd name="connsiteY59" fmla="*/ 4750152 h 4889855"/>
              <a:gd name="connsiteX60" fmla="*/ 1960587 w 5018277"/>
              <a:gd name="connsiteY60" fmla="*/ 4750152 h 4889855"/>
              <a:gd name="connsiteX61" fmla="*/ 1962754 w 5018277"/>
              <a:gd name="connsiteY61" fmla="*/ 4752318 h 4889855"/>
              <a:gd name="connsiteX62" fmla="*/ 1960587 w 5018277"/>
              <a:gd name="connsiteY62" fmla="*/ 4754485 h 4889855"/>
              <a:gd name="connsiteX63" fmla="*/ 1958421 w 5018277"/>
              <a:gd name="connsiteY63" fmla="*/ 4752318 h 4889855"/>
              <a:gd name="connsiteX64" fmla="*/ 1960587 w 5018277"/>
              <a:gd name="connsiteY64" fmla="*/ 4750152 h 4889855"/>
              <a:gd name="connsiteX65" fmla="*/ 2900960 w 5018277"/>
              <a:gd name="connsiteY65" fmla="*/ 4749920 h 4889855"/>
              <a:gd name="connsiteX66" fmla="*/ 2903359 w 5018277"/>
              <a:gd name="connsiteY66" fmla="*/ 4752318 h 4889855"/>
              <a:gd name="connsiteX67" fmla="*/ 2900960 w 5018277"/>
              <a:gd name="connsiteY67" fmla="*/ 4754717 h 4889855"/>
              <a:gd name="connsiteX68" fmla="*/ 2898562 w 5018277"/>
              <a:gd name="connsiteY68" fmla="*/ 4752318 h 4889855"/>
              <a:gd name="connsiteX69" fmla="*/ 2900960 w 5018277"/>
              <a:gd name="connsiteY69" fmla="*/ 4749920 h 4889855"/>
              <a:gd name="connsiteX70" fmla="*/ 2117317 w 5018277"/>
              <a:gd name="connsiteY70" fmla="*/ 4749920 h 4889855"/>
              <a:gd name="connsiteX71" fmla="*/ 2119715 w 5018277"/>
              <a:gd name="connsiteY71" fmla="*/ 4752318 h 4889855"/>
              <a:gd name="connsiteX72" fmla="*/ 2117317 w 5018277"/>
              <a:gd name="connsiteY72" fmla="*/ 4754717 h 4889855"/>
              <a:gd name="connsiteX73" fmla="*/ 2114918 w 5018277"/>
              <a:gd name="connsiteY73" fmla="*/ 4752318 h 4889855"/>
              <a:gd name="connsiteX74" fmla="*/ 2117317 w 5018277"/>
              <a:gd name="connsiteY74" fmla="*/ 4749920 h 4889855"/>
              <a:gd name="connsiteX75" fmla="*/ 2744232 w 5018277"/>
              <a:gd name="connsiteY75" fmla="*/ 4749840 h 4889855"/>
              <a:gd name="connsiteX76" fmla="*/ 2746711 w 5018277"/>
              <a:gd name="connsiteY76" fmla="*/ 4752318 h 4889855"/>
              <a:gd name="connsiteX77" fmla="*/ 2744232 w 5018277"/>
              <a:gd name="connsiteY77" fmla="*/ 4754797 h 4889855"/>
              <a:gd name="connsiteX78" fmla="*/ 2741754 w 5018277"/>
              <a:gd name="connsiteY78" fmla="*/ 4752318 h 4889855"/>
              <a:gd name="connsiteX79" fmla="*/ 2744232 w 5018277"/>
              <a:gd name="connsiteY79" fmla="*/ 4749840 h 4889855"/>
              <a:gd name="connsiteX80" fmla="*/ 2274045 w 5018277"/>
              <a:gd name="connsiteY80" fmla="*/ 4749840 h 4889855"/>
              <a:gd name="connsiteX81" fmla="*/ 2276524 w 5018277"/>
              <a:gd name="connsiteY81" fmla="*/ 4752318 h 4889855"/>
              <a:gd name="connsiteX82" fmla="*/ 2274045 w 5018277"/>
              <a:gd name="connsiteY82" fmla="*/ 4754797 h 4889855"/>
              <a:gd name="connsiteX83" fmla="*/ 2271567 w 5018277"/>
              <a:gd name="connsiteY83" fmla="*/ 4752318 h 4889855"/>
              <a:gd name="connsiteX84" fmla="*/ 2274045 w 5018277"/>
              <a:gd name="connsiteY84" fmla="*/ 4749840 h 4889855"/>
              <a:gd name="connsiteX85" fmla="*/ 2587503 w 5018277"/>
              <a:gd name="connsiteY85" fmla="*/ 4749759 h 4889855"/>
              <a:gd name="connsiteX86" fmla="*/ 2590062 w 5018277"/>
              <a:gd name="connsiteY86" fmla="*/ 4752319 h 4889855"/>
              <a:gd name="connsiteX87" fmla="*/ 2587503 w 5018277"/>
              <a:gd name="connsiteY87" fmla="*/ 4754878 h 4889855"/>
              <a:gd name="connsiteX88" fmla="*/ 2584943 w 5018277"/>
              <a:gd name="connsiteY88" fmla="*/ 4752319 h 4889855"/>
              <a:gd name="connsiteX89" fmla="*/ 2587503 w 5018277"/>
              <a:gd name="connsiteY89" fmla="*/ 4749759 h 4889855"/>
              <a:gd name="connsiteX90" fmla="*/ 2430774 w 5018277"/>
              <a:gd name="connsiteY90" fmla="*/ 4749759 h 4889855"/>
              <a:gd name="connsiteX91" fmla="*/ 2433333 w 5018277"/>
              <a:gd name="connsiteY91" fmla="*/ 4752319 h 4889855"/>
              <a:gd name="connsiteX92" fmla="*/ 2430774 w 5018277"/>
              <a:gd name="connsiteY92" fmla="*/ 4754878 h 4889855"/>
              <a:gd name="connsiteX93" fmla="*/ 2428214 w 5018277"/>
              <a:gd name="connsiteY93" fmla="*/ 4752319 h 4889855"/>
              <a:gd name="connsiteX94" fmla="*/ 2430774 w 5018277"/>
              <a:gd name="connsiteY94" fmla="*/ 4749759 h 4889855"/>
              <a:gd name="connsiteX95" fmla="*/ 3762970 w 5018277"/>
              <a:gd name="connsiteY95" fmla="*/ 4615111 h 4889855"/>
              <a:gd name="connsiteX96" fmla="*/ 3764446 w 5018277"/>
              <a:gd name="connsiteY96" fmla="*/ 4616587 h 4889855"/>
              <a:gd name="connsiteX97" fmla="*/ 3762970 w 5018277"/>
              <a:gd name="connsiteY97" fmla="*/ 4618063 h 4889855"/>
              <a:gd name="connsiteX98" fmla="*/ 3761494 w 5018277"/>
              <a:gd name="connsiteY98" fmla="*/ 4616587 h 4889855"/>
              <a:gd name="connsiteX99" fmla="*/ 3762970 w 5018277"/>
              <a:gd name="connsiteY99" fmla="*/ 4615111 h 4889855"/>
              <a:gd name="connsiteX100" fmla="*/ 1255307 w 5018277"/>
              <a:gd name="connsiteY100" fmla="*/ 4615111 h 4889855"/>
              <a:gd name="connsiteX101" fmla="*/ 1256783 w 5018277"/>
              <a:gd name="connsiteY101" fmla="*/ 4616587 h 4889855"/>
              <a:gd name="connsiteX102" fmla="*/ 1255307 w 5018277"/>
              <a:gd name="connsiteY102" fmla="*/ 4618063 h 4889855"/>
              <a:gd name="connsiteX103" fmla="*/ 1253831 w 5018277"/>
              <a:gd name="connsiteY103" fmla="*/ 4616587 h 4889855"/>
              <a:gd name="connsiteX104" fmla="*/ 1255307 w 5018277"/>
              <a:gd name="connsiteY104" fmla="*/ 4615111 h 4889855"/>
              <a:gd name="connsiteX105" fmla="*/ 3606241 w 5018277"/>
              <a:gd name="connsiteY105" fmla="*/ 4614782 h 4889855"/>
              <a:gd name="connsiteX106" fmla="*/ 3608047 w 5018277"/>
              <a:gd name="connsiteY106" fmla="*/ 4616587 h 4889855"/>
              <a:gd name="connsiteX107" fmla="*/ 3606241 w 5018277"/>
              <a:gd name="connsiteY107" fmla="*/ 4618392 h 4889855"/>
              <a:gd name="connsiteX108" fmla="*/ 3604436 w 5018277"/>
              <a:gd name="connsiteY108" fmla="*/ 4616587 h 4889855"/>
              <a:gd name="connsiteX109" fmla="*/ 3606241 w 5018277"/>
              <a:gd name="connsiteY109" fmla="*/ 4614782 h 4889855"/>
              <a:gd name="connsiteX110" fmla="*/ 1412036 w 5018277"/>
              <a:gd name="connsiteY110" fmla="*/ 4614782 h 4889855"/>
              <a:gd name="connsiteX111" fmla="*/ 1413841 w 5018277"/>
              <a:gd name="connsiteY111" fmla="*/ 4616587 h 4889855"/>
              <a:gd name="connsiteX112" fmla="*/ 1412036 w 5018277"/>
              <a:gd name="connsiteY112" fmla="*/ 4618392 h 4889855"/>
              <a:gd name="connsiteX113" fmla="*/ 1410231 w 5018277"/>
              <a:gd name="connsiteY113" fmla="*/ 4616587 h 4889855"/>
              <a:gd name="connsiteX114" fmla="*/ 1412036 w 5018277"/>
              <a:gd name="connsiteY114" fmla="*/ 4614782 h 4889855"/>
              <a:gd name="connsiteX115" fmla="*/ 3449512 w 5018277"/>
              <a:gd name="connsiteY115" fmla="*/ 4614421 h 4889855"/>
              <a:gd name="connsiteX116" fmla="*/ 3451679 w 5018277"/>
              <a:gd name="connsiteY116" fmla="*/ 4616587 h 4889855"/>
              <a:gd name="connsiteX117" fmla="*/ 3449512 w 5018277"/>
              <a:gd name="connsiteY117" fmla="*/ 4618754 h 4889855"/>
              <a:gd name="connsiteX118" fmla="*/ 3447346 w 5018277"/>
              <a:gd name="connsiteY118" fmla="*/ 4616587 h 4889855"/>
              <a:gd name="connsiteX119" fmla="*/ 3449512 w 5018277"/>
              <a:gd name="connsiteY119" fmla="*/ 4614421 h 4889855"/>
              <a:gd name="connsiteX120" fmla="*/ 1568764 w 5018277"/>
              <a:gd name="connsiteY120" fmla="*/ 4614421 h 4889855"/>
              <a:gd name="connsiteX121" fmla="*/ 1570931 w 5018277"/>
              <a:gd name="connsiteY121" fmla="*/ 4616587 h 4889855"/>
              <a:gd name="connsiteX122" fmla="*/ 1568764 w 5018277"/>
              <a:gd name="connsiteY122" fmla="*/ 4618754 h 4889855"/>
              <a:gd name="connsiteX123" fmla="*/ 1566598 w 5018277"/>
              <a:gd name="connsiteY123" fmla="*/ 4616587 h 4889855"/>
              <a:gd name="connsiteX124" fmla="*/ 1568764 w 5018277"/>
              <a:gd name="connsiteY124" fmla="*/ 4614421 h 4889855"/>
              <a:gd name="connsiteX125" fmla="*/ 3292784 w 5018277"/>
              <a:gd name="connsiteY125" fmla="*/ 4614028 h 4889855"/>
              <a:gd name="connsiteX126" fmla="*/ 3295343 w 5018277"/>
              <a:gd name="connsiteY126" fmla="*/ 4616588 h 4889855"/>
              <a:gd name="connsiteX127" fmla="*/ 3292784 w 5018277"/>
              <a:gd name="connsiteY127" fmla="*/ 4619147 h 4889855"/>
              <a:gd name="connsiteX128" fmla="*/ 3290224 w 5018277"/>
              <a:gd name="connsiteY128" fmla="*/ 4616588 h 4889855"/>
              <a:gd name="connsiteX129" fmla="*/ 3292784 w 5018277"/>
              <a:gd name="connsiteY129" fmla="*/ 4614028 h 4889855"/>
              <a:gd name="connsiteX130" fmla="*/ 1725494 w 5018277"/>
              <a:gd name="connsiteY130" fmla="*/ 4614028 h 4889855"/>
              <a:gd name="connsiteX131" fmla="*/ 1728053 w 5018277"/>
              <a:gd name="connsiteY131" fmla="*/ 4616588 h 4889855"/>
              <a:gd name="connsiteX132" fmla="*/ 1725494 w 5018277"/>
              <a:gd name="connsiteY132" fmla="*/ 4619147 h 4889855"/>
              <a:gd name="connsiteX133" fmla="*/ 1722934 w 5018277"/>
              <a:gd name="connsiteY133" fmla="*/ 4616588 h 4889855"/>
              <a:gd name="connsiteX134" fmla="*/ 1725494 w 5018277"/>
              <a:gd name="connsiteY134" fmla="*/ 4614028 h 4889855"/>
              <a:gd name="connsiteX135" fmla="*/ 3136054 w 5018277"/>
              <a:gd name="connsiteY135" fmla="*/ 4613690 h 4889855"/>
              <a:gd name="connsiteX136" fmla="*/ 3138951 w 5018277"/>
              <a:gd name="connsiteY136" fmla="*/ 4616587 h 4889855"/>
              <a:gd name="connsiteX137" fmla="*/ 3136054 w 5018277"/>
              <a:gd name="connsiteY137" fmla="*/ 4619484 h 4889855"/>
              <a:gd name="connsiteX138" fmla="*/ 3133157 w 5018277"/>
              <a:gd name="connsiteY138" fmla="*/ 4616587 h 4889855"/>
              <a:gd name="connsiteX139" fmla="*/ 3136054 w 5018277"/>
              <a:gd name="connsiteY139" fmla="*/ 4613690 h 4889855"/>
              <a:gd name="connsiteX140" fmla="*/ 1882223 w 5018277"/>
              <a:gd name="connsiteY140" fmla="*/ 4613690 h 4889855"/>
              <a:gd name="connsiteX141" fmla="*/ 1885120 w 5018277"/>
              <a:gd name="connsiteY141" fmla="*/ 4616587 h 4889855"/>
              <a:gd name="connsiteX142" fmla="*/ 1882223 w 5018277"/>
              <a:gd name="connsiteY142" fmla="*/ 4619484 h 4889855"/>
              <a:gd name="connsiteX143" fmla="*/ 1879326 w 5018277"/>
              <a:gd name="connsiteY143" fmla="*/ 4616587 h 4889855"/>
              <a:gd name="connsiteX144" fmla="*/ 1882223 w 5018277"/>
              <a:gd name="connsiteY144" fmla="*/ 4613690 h 4889855"/>
              <a:gd name="connsiteX145" fmla="*/ 2979326 w 5018277"/>
              <a:gd name="connsiteY145" fmla="*/ 4613424 h 4889855"/>
              <a:gd name="connsiteX146" fmla="*/ 2982489 w 5018277"/>
              <a:gd name="connsiteY146" fmla="*/ 4616587 h 4889855"/>
              <a:gd name="connsiteX147" fmla="*/ 2979326 w 5018277"/>
              <a:gd name="connsiteY147" fmla="*/ 4619751 h 4889855"/>
              <a:gd name="connsiteX148" fmla="*/ 2976162 w 5018277"/>
              <a:gd name="connsiteY148" fmla="*/ 4616587 h 4889855"/>
              <a:gd name="connsiteX149" fmla="*/ 2979326 w 5018277"/>
              <a:gd name="connsiteY149" fmla="*/ 4613424 h 4889855"/>
              <a:gd name="connsiteX150" fmla="*/ 2038952 w 5018277"/>
              <a:gd name="connsiteY150" fmla="*/ 4613424 h 4889855"/>
              <a:gd name="connsiteX151" fmla="*/ 2042115 w 5018277"/>
              <a:gd name="connsiteY151" fmla="*/ 4616587 h 4889855"/>
              <a:gd name="connsiteX152" fmla="*/ 2038952 w 5018277"/>
              <a:gd name="connsiteY152" fmla="*/ 4619751 h 4889855"/>
              <a:gd name="connsiteX153" fmla="*/ 2035788 w 5018277"/>
              <a:gd name="connsiteY153" fmla="*/ 4616587 h 4889855"/>
              <a:gd name="connsiteX154" fmla="*/ 2038952 w 5018277"/>
              <a:gd name="connsiteY154" fmla="*/ 4613424 h 4889855"/>
              <a:gd name="connsiteX155" fmla="*/ 2822596 w 5018277"/>
              <a:gd name="connsiteY155" fmla="*/ 4613240 h 4889855"/>
              <a:gd name="connsiteX156" fmla="*/ 2825944 w 5018277"/>
              <a:gd name="connsiteY156" fmla="*/ 4616587 h 4889855"/>
              <a:gd name="connsiteX157" fmla="*/ 2822596 w 5018277"/>
              <a:gd name="connsiteY157" fmla="*/ 4619935 h 4889855"/>
              <a:gd name="connsiteX158" fmla="*/ 2819249 w 5018277"/>
              <a:gd name="connsiteY158" fmla="*/ 4616587 h 4889855"/>
              <a:gd name="connsiteX159" fmla="*/ 2822596 w 5018277"/>
              <a:gd name="connsiteY159" fmla="*/ 4613240 h 4889855"/>
              <a:gd name="connsiteX160" fmla="*/ 2195680 w 5018277"/>
              <a:gd name="connsiteY160" fmla="*/ 4613240 h 4889855"/>
              <a:gd name="connsiteX161" fmla="*/ 2199028 w 5018277"/>
              <a:gd name="connsiteY161" fmla="*/ 4616587 h 4889855"/>
              <a:gd name="connsiteX162" fmla="*/ 2195680 w 5018277"/>
              <a:gd name="connsiteY162" fmla="*/ 4619935 h 4889855"/>
              <a:gd name="connsiteX163" fmla="*/ 2192333 w 5018277"/>
              <a:gd name="connsiteY163" fmla="*/ 4616587 h 4889855"/>
              <a:gd name="connsiteX164" fmla="*/ 2195680 w 5018277"/>
              <a:gd name="connsiteY164" fmla="*/ 4613240 h 4889855"/>
              <a:gd name="connsiteX165" fmla="*/ 2665868 w 5018277"/>
              <a:gd name="connsiteY165" fmla="*/ 4613051 h 4889855"/>
              <a:gd name="connsiteX166" fmla="*/ 2669404 w 5018277"/>
              <a:gd name="connsiteY166" fmla="*/ 4616587 h 4889855"/>
              <a:gd name="connsiteX167" fmla="*/ 2665868 w 5018277"/>
              <a:gd name="connsiteY167" fmla="*/ 4620124 h 4889855"/>
              <a:gd name="connsiteX168" fmla="*/ 2662331 w 5018277"/>
              <a:gd name="connsiteY168" fmla="*/ 4616587 h 4889855"/>
              <a:gd name="connsiteX169" fmla="*/ 2665868 w 5018277"/>
              <a:gd name="connsiteY169" fmla="*/ 4613051 h 4889855"/>
              <a:gd name="connsiteX170" fmla="*/ 2509138 w 5018277"/>
              <a:gd name="connsiteY170" fmla="*/ 4613051 h 4889855"/>
              <a:gd name="connsiteX171" fmla="*/ 2512675 w 5018277"/>
              <a:gd name="connsiteY171" fmla="*/ 4616587 h 4889855"/>
              <a:gd name="connsiteX172" fmla="*/ 2509138 w 5018277"/>
              <a:gd name="connsiteY172" fmla="*/ 4620124 h 4889855"/>
              <a:gd name="connsiteX173" fmla="*/ 2505602 w 5018277"/>
              <a:gd name="connsiteY173" fmla="*/ 4616587 h 4889855"/>
              <a:gd name="connsiteX174" fmla="*/ 2509138 w 5018277"/>
              <a:gd name="connsiteY174" fmla="*/ 4613051 h 4889855"/>
              <a:gd name="connsiteX175" fmla="*/ 2352410 w 5018277"/>
              <a:gd name="connsiteY175" fmla="*/ 4613051 h 4889855"/>
              <a:gd name="connsiteX176" fmla="*/ 2355946 w 5018277"/>
              <a:gd name="connsiteY176" fmla="*/ 4616587 h 4889855"/>
              <a:gd name="connsiteX177" fmla="*/ 2352410 w 5018277"/>
              <a:gd name="connsiteY177" fmla="*/ 4620124 h 4889855"/>
              <a:gd name="connsiteX178" fmla="*/ 2348873 w 5018277"/>
              <a:gd name="connsiteY178" fmla="*/ 4616587 h 4889855"/>
              <a:gd name="connsiteX179" fmla="*/ 2352410 w 5018277"/>
              <a:gd name="connsiteY179" fmla="*/ 4613051 h 4889855"/>
              <a:gd name="connsiteX180" fmla="*/ 3841335 w 5018277"/>
              <a:gd name="connsiteY180" fmla="*/ 4478981 h 4889855"/>
              <a:gd name="connsiteX181" fmla="*/ 3843210 w 5018277"/>
              <a:gd name="connsiteY181" fmla="*/ 4480856 h 4889855"/>
              <a:gd name="connsiteX182" fmla="*/ 3841335 w 5018277"/>
              <a:gd name="connsiteY182" fmla="*/ 4482731 h 4889855"/>
              <a:gd name="connsiteX183" fmla="*/ 3839460 w 5018277"/>
              <a:gd name="connsiteY183" fmla="*/ 4480856 h 4889855"/>
              <a:gd name="connsiteX184" fmla="*/ 3841335 w 5018277"/>
              <a:gd name="connsiteY184" fmla="*/ 4478981 h 4889855"/>
              <a:gd name="connsiteX185" fmla="*/ 1176943 w 5018277"/>
              <a:gd name="connsiteY185" fmla="*/ 4478981 h 4889855"/>
              <a:gd name="connsiteX186" fmla="*/ 1178818 w 5018277"/>
              <a:gd name="connsiteY186" fmla="*/ 4480856 h 4889855"/>
              <a:gd name="connsiteX187" fmla="*/ 1176943 w 5018277"/>
              <a:gd name="connsiteY187" fmla="*/ 4482731 h 4889855"/>
              <a:gd name="connsiteX188" fmla="*/ 1175068 w 5018277"/>
              <a:gd name="connsiteY188" fmla="*/ 4480856 h 4889855"/>
              <a:gd name="connsiteX189" fmla="*/ 1176943 w 5018277"/>
              <a:gd name="connsiteY189" fmla="*/ 4478981 h 4889855"/>
              <a:gd name="connsiteX190" fmla="*/ 3684606 w 5018277"/>
              <a:gd name="connsiteY190" fmla="*/ 4478536 h 4889855"/>
              <a:gd name="connsiteX191" fmla="*/ 3686926 w 5018277"/>
              <a:gd name="connsiteY191" fmla="*/ 4480856 h 4889855"/>
              <a:gd name="connsiteX192" fmla="*/ 3684606 w 5018277"/>
              <a:gd name="connsiteY192" fmla="*/ 4483175 h 4889855"/>
              <a:gd name="connsiteX193" fmla="*/ 3682286 w 5018277"/>
              <a:gd name="connsiteY193" fmla="*/ 4480856 h 4889855"/>
              <a:gd name="connsiteX194" fmla="*/ 3684606 w 5018277"/>
              <a:gd name="connsiteY194" fmla="*/ 4478536 h 4889855"/>
              <a:gd name="connsiteX195" fmla="*/ 1333672 w 5018277"/>
              <a:gd name="connsiteY195" fmla="*/ 4478536 h 4889855"/>
              <a:gd name="connsiteX196" fmla="*/ 1335992 w 5018277"/>
              <a:gd name="connsiteY196" fmla="*/ 4480856 h 4889855"/>
              <a:gd name="connsiteX197" fmla="*/ 1333672 w 5018277"/>
              <a:gd name="connsiteY197" fmla="*/ 4483175 h 4889855"/>
              <a:gd name="connsiteX198" fmla="*/ 1331352 w 5018277"/>
              <a:gd name="connsiteY198" fmla="*/ 4480856 h 4889855"/>
              <a:gd name="connsiteX199" fmla="*/ 1333672 w 5018277"/>
              <a:gd name="connsiteY199" fmla="*/ 4478536 h 4889855"/>
              <a:gd name="connsiteX200" fmla="*/ 3527877 w 5018277"/>
              <a:gd name="connsiteY200" fmla="*/ 4478045 h 4889855"/>
              <a:gd name="connsiteX201" fmla="*/ 3530688 w 5018277"/>
              <a:gd name="connsiteY201" fmla="*/ 4480856 h 4889855"/>
              <a:gd name="connsiteX202" fmla="*/ 3527877 w 5018277"/>
              <a:gd name="connsiteY202" fmla="*/ 4483667 h 4889855"/>
              <a:gd name="connsiteX203" fmla="*/ 3525066 w 5018277"/>
              <a:gd name="connsiteY203" fmla="*/ 4480856 h 4889855"/>
              <a:gd name="connsiteX204" fmla="*/ 3527877 w 5018277"/>
              <a:gd name="connsiteY204" fmla="*/ 4478045 h 4889855"/>
              <a:gd name="connsiteX205" fmla="*/ 1490401 w 5018277"/>
              <a:gd name="connsiteY205" fmla="*/ 4478045 h 4889855"/>
              <a:gd name="connsiteX206" fmla="*/ 1493212 w 5018277"/>
              <a:gd name="connsiteY206" fmla="*/ 4480856 h 4889855"/>
              <a:gd name="connsiteX207" fmla="*/ 1490401 w 5018277"/>
              <a:gd name="connsiteY207" fmla="*/ 4483667 h 4889855"/>
              <a:gd name="connsiteX208" fmla="*/ 1487590 w 5018277"/>
              <a:gd name="connsiteY208" fmla="*/ 4480856 h 4889855"/>
              <a:gd name="connsiteX209" fmla="*/ 1490401 w 5018277"/>
              <a:gd name="connsiteY209" fmla="*/ 4478045 h 4889855"/>
              <a:gd name="connsiteX210" fmla="*/ 3371148 w 5018277"/>
              <a:gd name="connsiteY210" fmla="*/ 4477601 h 4889855"/>
              <a:gd name="connsiteX211" fmla="*/ 3374403 w 5018277"/>
              <a:gd name="connsiteY211" fmla="*/ 4480856 h 4889855"/>
              <a:gd name="connsiteX212" fmla="*/ 3371148 w 5018277"/>
              <a:gd name="connsiteY212" fmla="*/ 4484111 h 4889855"/>
              <a:gd name="connsiteX213" fmla="*/ 3367893 w 5018277"/>
              <a:gd name="connsiteY213" fmla="*/ 4480856 h 4889855"/>
              <a:gd name="connsiteX214" fmla="*/ 3371148 w 5018277"/>
              <a:gd name="connsiteY214" fmla="*/ 4477601 h 4889855"/>
              <a:gd name="connsiteX215" fmla="*/ 1647129 w 5018277"/>
              <a:gd name="connsiteY215" fmla="*/ 4477601 h 4889855"/>
              <a:gd name="connsiteX216" fmla="*/ 1650384 w 5018277"/>
              <a:gd name="connsiteY216" fmla="*/ 4480856 h 4889855"/>
              <a:gd name="connsiteX217" fmla="*/ 1647129 w 5018277"/>
              <a:gd name="connsiteY217" fmla="*/ 4484111 h 4889855"/>
              <a:gd name="connsiteX218" fmla="*/ 1643874 w 5018277"/>
              <a:gd name="connsiteY218" fmla="*/ 4480856 h 4889855"/>
              <a:gd name="connsiteX219" fmla="*/ 1647129 w 5018277"/>
              <a:gd name="connsiteY219" fmla="*/ 4477601 h 4889855"/>
              <a:gd name="connsiteX220" fmla="*/ 3214419 w 5018277"/>
              <a:gd name="connsiteY220" fmla="*/ 4477126 h 4889855"/>
              <a:gd name="connsiteX221" fmla="*/ 3218149 w 5018277"/>
              <a:gd name="connsiteY221" fmla="*/ 4480857 h 4889855"/>
              <a:gd name="connsiteX222" fmla="*/ 3214419 w 5018277"/>
              <a:gd name="connsiteY222" fmla="*/ 4484587 h 4889855"/>
              <a:gd name="connsiteX223" fmla="*/ 3210688 w 5018277"/>
              <a:gd name="connsiteY223" fmla="*/ 4480857 h 4889855"/>
              <a:gd name="connsiteX224" fmla="*/ 3214419 w 5018277"/>
              <a:gd name="connsiteY224" fmla="*/ 4477126 h 4889855"/>
              <a:gd name="connsiteX225" fmla="*/ 1803859 w 5018277"/>
              <a:gd name="connsiteY225" fmla="*/ 4477126 h 4889855"/>
              <a:gd name="connsiteX226" fmla="*/ 1807589 w 5018277"/>
              <a:gd name="connsiteY226" fmla="*/ 4480857 h 4889855"/>
              <a:gd name="connsiteX227" fmla="*/ 1803859 w 5018277"/>
              <a:gd name="connsiteY227" fmla="*/ 4484587 h 4889855"/>
              <a:gd name="connsiteX228" fmla="*/ 1800128 w 5018277"/>
              <a:gd name="connsiteY228" fmla="*/ 4480857 h 4889855"/>
              <a:gd name="connsiteX229" fmla="*/ 1803859 w 5018277"/>
              <a:gd name="connsiteY229" fmla="*/ 4477126 h 4889855"/>
              <a:gd name="connsiteX230" fmla="*/ 3057690 w 5018277"/>
              <a:gd name="connsiteY230" fmla="*/ 4476722 h 4889855"/>
              <a:gd name="connsiteX231" fmla="*/ 3061824 w 5018277"/>
              <a:gd name="connsiteY231" fmla="*/ 4480856 h 4889855"/>
              <a:gd name="connsiteX232" fmla="*/ 3057690 w 5018277"/>
              <a:gd name="connsiteY232" fmla="*/ 4484990 h 4889855"/>
              <a:gd name="connsiteX233" fmla="*/ 3053556 w 5018277"/>
              <a:gd name="connsiteY233" fmla="*/ 4480856 h 4889855"/>
              <a:gd name="connsiteX234" fmla="*/ 3057690 w 5018277"/>
              <a:gd name="connsiteY234" fmla="*/ 4476722 h 4889855"/>
              <a:gd name="connsiteX235" fmla="*/ 1960587 w 5018277"/>
              <a:gd name="connsiteY235" fmla="*/ 4476722 h 4889855"/>
              <a:gd name="connsiteX236" fmla="*/ 1964721 w 5018277"/>
              <a:gd name="connsiteY236" fmla="*/ 4480856 h 4889855"/>
              <a:gd name="connsiteX237" fmla="*/ 1960587 w 5018277"/>
              <a:gd name="connsiteY237" fmla="*/ 4484990 h 4889855"/>
              <a:gd name="connsiteX238" fmla="*/ 1956453 w 5018277"/>
              <a:gd name="connsiteY238" fmla="*/ 4480856 h 4889855"/>
              <a:gd name="connsiteX239" fmla="*/ 1960587 w 5018277"/>
              <a:gd name="connsiteY239" fmla="*/ 4476722 h 4889855"/>
              <a:gd name="connsiteX240" fmla="*/ 2900961 w 5018277"/>
              <a:gd name="connsiteY240" fmla="*/ 4476407 h 4889855"/>
              <a:gd name="connsiteX241" fmla="*/ 2905410 w 5018277"/>
              <a:gd name="connsiteY241" fmla="*/ 4480857 h 4889855"/>
              <a:gd name="connsiteX242" fmla="*/ 2900961 w 5018277"/>
              <a:gd name="connsiteY242" fmla="*/ 4485306 h 4889855"/>
              <a:gd name="connsiteX243" fmla="*/ 2896511 w 5018277"/>
              <a:gd name="connsiteY243" fmla="*/ 4480857 h 4889855"/>
              <a:gd name="connsiteX244" fmla="*/ 2900961 w 5018277"/>
              <a:gd name="connsiteY244" fmla="*/ 4476407 h 4889855"/>
              <a:gd name="connsiteX245" fmla="*/ 2117317 w 5018277"/>
              <a:gd name="connsiteY245" fmla="*/ 4476407 h 4889855"/>
              <a:gd name="connsiteX246" fmla="*/ 2121766 w 5018277"/>
              <a:gd name="connsiteY246" fmla="*/ 4480857 h 4889855"/>
              <a:gd name="connsiteX247" fmla="*/ 2117317 w 5018277"/>
              <a:gd name="connsiteY247" fmla="*/ 4485306 h 4889855"/>
              <a:gd name="connsiteX248" fmla="*/ 2112867 w 5018277"/>
              <a:gd name="connsiteY248" fmla="*/ 4480857 h 4889855"/>
              <a:gd name="connsiteX249" fmla="*/ 2117317 w 5018277"/>
              <a:gd name="connsiteY249" fmla="*/ 4476407 h 4889855"/>
              <a:gd name="connsiteX250" fmla="*/ 2744232 w 5018277"/>
              <a:gd name="connsiteY250" fmla="*/ 4476190 h 4889855"/>
              <a:gd name="connsiteX251" fmla="*/ 2748899 w 5018277"/>
              <a:gd name="connsiteY251" fmla="*/ 4480856 h 4889855"/>
              <a:gd name="connsiteX252" fmla="*/ 2744232 w 5018277"/>
              <a:gd name="connsiteY252" fmla="*/ 4485523 h 4889855"/>
              <a:gd name="connsiteX253" fmla="*/ 2739566 w 5018277"/>
              <a:gd name="connsiteY253" fmla="*/ 4480856 h 4889855"/>
              <a:gd name="connsiteX254" fmla="*/ 2744232 w 5018277"/>
              <a:gd name="connsiteY254" fmla="*/ 4476190 h 4889855"/>
              <a:gd name="connsiteX255" fmla="*/ 2274045 w 5018277"/>
              <a:gd name="connsiteY255" fmla="*/ 4476190 h 4889855"/>
              <a:gd name="connsiteX256" fmla="*/ 2278712 w 5018277"/>
              <a:gd name="connsiteY256" fmla="*/ 4480856 h 4889855"/>
              <a:gd name="connsiteX257" fmla="*/ 2274045 w 5018277"/>
              <a:gd name="connsiteY257" fmla="*/ 4485523 h 4889855"/>
              <a:gd name="connsiteX258" fmla="*/ 2269379 w 5018277"/>
              <a:gd name="connsiteY258" fmla="*/ 4480856 h 4889855"/>
              <a:gd name="connsiteX259" fmla="*/ 2274045 w 5018277"/>
              <a:gd name="connsiteY259" fmla="*/ 4476190 h 4889855"/>
              <a:gd name="connsiteX260" fmla="*/ 2587503 w 5018277"/>
              <a:gd name="connsiteY260" fmla="*/ 4476080 h 4889855"/>
              <a:gd name="connsiteX261" fmla="*/ 2592279 w 5018277"/>
              <a:gd name="connsiteY261" fmla="*/ 4480857 h 4889855"/>
              <a:gd name="connsiteX262" fmla="*/ 2587503 w 5018277"/>
              <a:gd name="connsiteY262" fmla="*/ 4485633 h 4889855"/>
              <a:gd name="connsiteX263" fmla="*/ 2582726 w 5018277"/>
              <a:gd name="connsiteY263" fmla="*/ 4480857 h 4889855"/>
              <a:gd name="connsiteX264" fmla="*/ 2587503 w 5018277"/>
              <a:gd name="connsiteY264" fmla="*/ 4476080 h 4889855"/>
              <a:gd name="connsiteX265" fmla="*/ 2430774 w 5018277"/>
              <a:gd name="connsiteY265" fmla="*/ 4476080 h 4889855"/>
              <a:gd name="connsiteX266" fmla="*/ 2435550 w 5018277"/>
              <a:gd name="connsiteY266" fmla="*/ 4480857 h 4889855"/>
              <a:gd name="connsiteX267" fmla="*/ 2430774 w 5018277"/>
              <a:gd name="connsiteY267" fmla="*/ 4485633 h 4889855"/>
              <a:gd name="connsiteX268" fmla="*/ 2425997 w 5018277"/>
              <a:gd name="connsiteY268" fmla="*/ 4480857 h 4889855"/>
              <a:gd name="connsiteX269" fmla="*/ 2430774 w 5018277"/>
              <a:gd name="connsiteY269" fmla="*/ 4476080 h 4889855"/>
              <a:gd name="connsiteX270" fmla="*/ 4076428 w 5018277"/>
              <a:gd name="connsiteY270" fmla="*/ 4343455 h 4889855"/>
              <a:gd name="connsiteX271" fmla="*/ 4078098 w 5018277"/>
              <a:gd name="connsiteY271" fmla="*/ 4345125 h 4889855"/>
              <a:gd name="connsiteX272" fmla="*/ 4076428 w 5018277"/>
              <a:gd name="connsiteY272" fmla="*/ 4346794 h 4889855"/>
              <a:gd name="connsiteX273" fmla="*/ 4074758 w 5018277"/>
              <a:gd name="connsiteY273" fmla="*/ 4345125 h 4889855"/>
              <a:gd name="connsiteX274" fmla="*/ 4076428 w 5018277"/>
              <a:gd name="connsiteY274" fmla="*/ 4343455 h 4889855"/>
              <a:gd name="connsiteX275" fmla="*/ 941851 w 5018277"/>
              <a:gd name="connsiteY275" fmla="*/ 4343455 h 4889855"/>
              <a:gd name="connsiteX276" fmla="*/ 943520 w 5018277"/>
              <a:gd name="connsiteY276" fmla="*/ 4345125 h 4889855"/>
              <a:gd name="connsiteX277" fmla="*/ 941851 w 5018277"/>
              <a:gd name="connsiteY277" fmla="*/ 4346794 h 4889855"/>
              <a:gd name="connsiteX278" fmla="*/ 940180 w 5018277"/>
              <a:gd name="connsiteY278" fmla="*/ 4345125 h 4889855"/>
              <a:gd name="connsiteX279" fmla="*/ 941851 w 5018277"/>
              <a:gd name="connsiteY279" fmla="*/ 4343455 h 4889855"/>
              <a:gd name="connsiteX280" fmla="*/ 3919699 w 5018277"/>
              <a:gd name="connsiteY280" fmla="*/ 4342883 h 4889855"/>
              <a:gd name="connsiteX281" fmla="*/ 3921942 w 5018277"/>
              <a:gd name="connsiteY281" fmla="*/ 4345125 h 4889855"/>
              <a:gd name="connsiteX282" fmla="*/ 3919699 w 5018277"/>
              <a:gd name="connsiteY282" fmla="*/ 4347368 h 4889855"/>
              <a:gd name="connsiteX283" fmla="*/ 3917457 w 5018277"/>
              <a:gd name="connsiteY283" fmla="*/ 4345125 h 4889855"/>
              <a:gd name="connsiteX284" fmla="*/ 3919699 w 5018277"/>
              <a:gd name="connsiteY284" fmla="*/ 4342883 h 4889855"/>
              <a:gd name="connsiteX285" fmla="*/ 1098577 w 5018277"/>
              <a:gd name="connsiteY285" fmla="*/ 4342883 h 4889855"/>
              <a:gd name="connsiteX286" fmla="*/ 1100820 w 5018277"/>
              <a:gd name="connsiteY286" fmla="*/ 4345125 h 4889855"/>
              <a:gd name="connsiteX287" fmla="*/ 1098577 w 5018277"/>
              <a:gd name="connsiteY287" fmla="*/ 4347368 h 4889855"/>
              <a:gd name="connsiteX288" fmla="*/ 1096335 w 5018277"/>
              <a:gd name="connsiteY288" fmla="*/ 4345125 h 4889855"/>
              <a:gd name="connsiteX289" fmla="*/ 1098577 w 5018277"/>
              <a:gd name="connsiteY289" fmla="*/ 4342883 h 4889855"/>
              <a:gd name="connsiteX290" fmla="*/ 3762970 w 5018277"/>
              <a:gd name="connsiteY290" fmla="*/ 4342314 h 4889855"/>
              <a:gd name="connsiteX291" fmla="*/ 3765781 w 5018277"/>
              <a:gd name="connsiteY291" fmla="*/ 4345125 h 4889855"/>
              <a:gd name="connsiteX292" fmla="*/ 3762970 w 5018277"/>
              <a:gd name="connsiteY292" fmla="*/ 4347936 h 4889855"/>
              <a:gd name="connsiteX293" fmla="*/ 3760159 w 5018277"/>
              <a:gd name="connsiteY293" fmla="*/ 4345125 h 4889855"/>
              <a:gd name="connsiteX294" fmla="*/ 3762970 w 5018277"/>
              <a:gd name="connsiteY294" fmla="*/ 4342314 h 4889855"/>
              <a:gd name="connsiteX295" fmla="*/ 1255307 w 5018277"/>
              <a:gd name="connsiteY295" fmla="*/ 4342314 h 4889855"/>
              <a:gd name="connsiteX296" fmla="*/ 1258117 w 5018277"/>
              <a:gd name="connsiteY296" fmla="*/ 4345125 h 4889855"/>
              <a:gd name="connsiteX297" fmla="*/ 1255307 w 5018277"/>
              <a:gd name="connsiteY297" fmla="*/ 4347936 h 4889855"/>
              <a:gd name="connsiteX298" fmla="*/ 1252496 w 5018277"/>
              <a:gd name="connsiteY298" fmla="*/ 4345125 h 4889855"/>
              <a:gd name="connsiteX299" fmla="*/ 1255307 w 5018277"/>
              <a:gd name="connsiteY299" fmla="*/ 4342314 h 4889855"/>
              <a:gd name="connsiteX300" fmla="*/ 1412035 w 5018277"/>
              <a:gd name="connsiteY300" fmla="*/ 4341778 h 4889855"/>
              <a:gd name="connsiteX301" fmla="*/ 1415383 w 5018277"/>
              <a:gd name="connsiteY301" fmla="*/ 4345125 h 4889855"/>
              <a:gd name="connsiteX302" fmla="*/ 1412035 w 5018277"/>
              <a:gd name="connsiteY302" fmla="*/ 4348473 h 4889855"/>
              <a:gd name="connsiteX303" fmla="*/ 1408688 w 5018277"/>
              <a:gd name="connsiteY303" fmla="*/ 4345125 h 4889855"/>
              <a:gd name="connsiteX304" fmla="*/ 1412035 w 5018277"/>
              <a:gd name="connsiteY304" fmla="*/ 4341778 h 4889855"/>
              <a:gd name="connsiteX305" fmla="*/ 3606241 w 5018277"/>
              <a:gd name="connsiteY305" fmla="*/ 4341684 h 4889855"/>
              <a:gd name="connsiteX306" fmla="*/ 3609683 w 5018277"/>
              <a:gd name="connsiteY306" fmla="*/ 4345125 h 4889855"/>
              <a:gd name="connsiteX307" fmla="*/ 3606241 w 5018277"/>
              <a:gd name="connsiteY307" fmla="*/ 4348566 h 4889855"/>
              <a:gd name="connsiteX308" fmla="*/ 3602800 w 5018277"/>
              <a:gd name="connsiteY308" fmla="*/ 4345125 h 4889855"/>
              <a:gd name="connsiteX309" fmla="*/ 3606241 w 5018277"/>
              <a:gd name="connsiteY309" fmla="*/ 4341684 h 4889855"/>
              <a:gd name="connsiteX310" fmla="*/ 3449512 w 5018277"/>
              <a:gd name="connsiteY310" fmla="*/ 4341094 h 4889855"/>
              <a:gd name="connsiteX311" fmla="*/ 3453543 w 5018277"/>
              <a:gd name="connsiteY311" fmla="*/ 4345125 h 4889855"/>
              <a:gd name="connsiteX312" fmla="*/ 3449512 w 5018277"/>
              <a:gd name="connsiteY312" fmla="*/ 4349156 h 4889855"/>
              <a:gd name="connsiteX313" fmla="*/ 3445481 w 5018277"/>
              <a:gd name="connsiteY313" fmla="*/ 4345125 h 4889855"/>
              <a:gd name="connsiteX314" fmla="*/ 3449512 w 5018277"/>
              <a:gd name="connsiteY314" fmla="*/ 4341094 h 4889855"/>
              <a:gd name="connsiteX315" fmla="*/ 1568765 w 5018277"/>
              <a:gd name="connsiteY315" fmla="*/ 4341094 h 4889855"/>
              <a:gd name="connsiteX316" fmla="*/ 1572796 w 5018277"/>
              <a:gd name="connsiteY316" fmla="*/ 4345125 h 4889855"/>
              <a:gd name="connsiteX317" fmla="*/ 1568765 w 5018277"/>
              <a:gd name="connsiteY317" fmla="*/ 4349156 h 4889855"/>
              <a:gd name="connsiteX318" fmla="*/ 1564734 w 5018277"/>
              <a:gd name="connsiteY318" fmla="*/ 4345125 h 4889855"/>
              <a:gd name="connsiteX319" fmla="*/ 1568765 w 5018277"/>
              <a:gd name="connsiteY319" fmla="*/ 4341094 h 4889855"/>
              <a:gd name="connsiteX320" fmla="*/ 3292783 w 5018277"/>
              <a:gd name="connsiteY320" fmla="*/ 4340568 h 4889855"/>
              <a:gd name="connsiteX321" fmla="*/ 3297341 w 5018277"/>
              <a:gd name="connsiteY321" fmla="*/ 4345125 h 4889855"/>
              <a:gd name="connsiteX322" fmla="*/ 3292783 w 5018277"/>
              <a:gd name="connsiteY322" fmla="*/ 4349683 h 4889855"/>
              <a:gd name="connsiteX323" fmla="*/ 3288226 w 5018277"/>
              <a:gd name="connsiteY323" fmla="*/ 4345125 h 4889855"/>
              <a:gd name="connsiteX324" fmla="*/ 3292783 w 5018277"/>
              <a:gd name="connsiteY324" fmla="*/ 4340568 h 4889855"/>
              <a:gd name="connsiteX325" fmla="*/ 1725493 w 5018277"/>
              <a:gd name="connsiteY325" fmla="*/ 4340568 h 4889855"/>
              <a:gd name="connsiteX326" fmla="*/ 1730051 w 5018277"/>
              <a:gd name="connsiteY326" fmla="*/ 4345125 h 4889855"/>
              <a:gd name="connsiteX327" fmla="*/ 1725493 w 5018277"/>
              <a:gd name="connsiteY327" fmla="*/ 4349683 h 4889855"/>
              <a:gd name="connsiteX328" fmla="*/ 1720936 w 5018277"/>
              <a:gd name="connsiteY328" fmla="*/ 4345125 h 4889855"/>
              <a:gd name="connsiteX329" fmla="*/ 1725493 w 5018277"/>
              <a:gd name="connsiteY329" fmla="*/ 4340568 h 4889855"/>
              <a:gd name="connsiteX330" fmla="*/ 3136054 w 5018277"/>
              <a:gd name="connsiteY330" fmla="*/ 4340124 h 4889855"/>
              <a:gd name="connsiteX331" fmla="*/ 3141055 w 5018277"/>
              <a:gd name="connsiteY331" fmla="*/ 4345125 h 4889855"/>
              <a:gd name="connsiteX332" fmla="*/ 3136054 w 5018277"/>
              <a:gd name="connsiteY332" fmla="*/ 4350126 h 4889855"/>
              <a:gd name="connsiteX333" fmla="*/ 3131053 w 5018277"/>
              <a:gd name="connsiteY333" fmla="*/ 4345125 h 4889855"/>
              <a:gd name="connsiteX334" fmla="*/ 3136054 w 5018277"/>
              <a:gd name="connsiteY334" fmla="*/ 4340124 h 4889855"/>
              <a:gd name="connsiteX335" fmla="*/ 1882223 w 5018277"/>
              <a:gd name="connsiteY335" fmla="*/ 4340124 h 4889855"/>
              <a:gd name="connsiteX336" fmla="*/ 1887224 w 5018277"/>
              <a:gd name="connsiteY336" fmla="*/ 4345125 h 4889855"/>
              <a:gd name="connsiteX337" fmla="*/ 1882223 w 5018277"/>
              <a:gd name="connsiteY337" fmla="*/ 4350126 h 4889855"/>
              <a:gd name="connsiteX338" fmla="*/ 1877222 w 5018277"/>
              <a:gd name="connsiteY338" fmla="*/ 4345125 h 4889855"/>
              <a:gd name="connsiteX339" fmla="*/ 1882223 w 5018277"/>
              <a:gd name="connsiteY339" fmla="*/ 4340124 h 4889855"/>
              <a:gd name="connsiteX340" fmla="*/ 2979325 w 5018277"/>
              <a:gd name="connsiteY340" fmla="*/ 4339661 h 4889855"/>
              <a:gd name="connsiteX341" fmla="*/ 2984790 w 5018277"/>
              <a:gd name="connsiteY341" fmla="*/ 4345125 h 4889855"/>
              <a:gd name="connsiteX342" fmla="*/ 2979325 w 5018277"/>
              <a:gd name="connsiteY342" fmla="*/ 4350590 h 4889855"/>
              <a:gd name="connsiteX343" fmla="*/ 2973861 w 5018277"/>
              <a:gd name="connsiteY343" fmla="*/ 4345125 h 4889855"/>
              <a:gd name="connsiteX344" fmla="*/ 2979325 w 5018277"/>
              <a:gd name="connsiteY344" fmla="*/ 4339661 h 4889855"/>
              <a:gd name="connsiteX345" fmla="*/ 2038951 w 5018277"/>
              <a:gd name="connsiteY345" fmla="*/ 4339661 h 4889855"/>
              <a:gd name="connsiteX346" fmla="*/ 2044416 w 5018277"/>
              <a:gd name="connsiteY346" fmla="*/ 4345125 h 4889855"/>
              <a:gd name="connsiteX347" fmla="*/ 2038951 w 5018277"/>
              <a:gd name="connsiteY347" fmla="*/ 4350590 h 4889855"/>
              <a:gd name="connsiteX348" fmla="*/ 2033487 w 5018277"/>
              <a:gd name="connsiteY348" fmla="*/ 4345125 h 4889855"/>
              <a:gd name="connsiteX349" fmla="*/ 2038951 w 5018277"/>
              <a:gd name="connsiteY349" fmla="*/ 4339661 h 4889855"/>
              <a:gd name="connsiteX350" fmla="*/ 2822596 w 5018277"/>
              <a:gd name="connsiteY350" fmla="*/ 4339300 h 4889855"/>
              <a:gd name="connsiteX351" fmla="*/ 2828421 w 5018277"/>
              <a:gd name="connsiteY351" fmla="*/ 4345125 h 4889855"/>
              <a:gd name="connsiteX352" fmla="*/ 2822596 w 5018277"/>
              <a:gd name="connsiteY352" fmla="*/ 4350950 h 4889855"/>
              <a:gd name="connsiteX353" fmla="*/ 2816771 w 5018277"/>
              <a:gd name="connsiteY353" fmla="*/ 4345125 h 4889855"/>
              <a:gd name="connsiteX354" fmla="*/ 2822596 w 5018277"/>
              <a:gd name="connsiteY354" fmla="*/ 4339300 h 4889855"/>
              <a:gd name="connsiteX355" fmla="*/ 2195680 w 5018277"/>
              <a:gd name="connsiteY355" fmla="*/ 4339300 h 4889855"/>
              <a:gd name="connsiteX356" fmla="*/ 2201505 w 5018277"/>
              <a:gd name="connsiteY356" fmla="*/ 4345125 h 4889855"/>
              <a:gd name="connsiteX357" fmla="*/ 2195680 w 5018277"/>
              <a:gd name="connsiteY357" fmla="*/ 4350950 h 4889855"/>
              <a:gd name="connsiteX358" fmla="*/ 2189855 w 5018277"/>
              <a:gd name="connsiteY358" fmla="*/ 4345125 h 4889855"/>
              <a:gd name="connsiteX359" fmla="*/ 2195680 w 5018277"/>
              <a:gd name="connsiteY359" fmla="*/ 4339300 h 4889855"/>
              <a:gd name="connsiteX360" fmla="*/ 2665867 w 5018277"/>
              <a:gd name="connsiteY360" fmla="*/ 4339177 h 4889855"/>
              <a:gd name="connsiteX361" fmla="*/ 2671815 w 5018277"/>
              <a:gd name="connsiteY361" fmla="*/ 4345125 h 4889855"/>
              <a:gd name="connsiteX362" fmla="*/ 2665867 w 5018277"/>
              <a:gd name="connsiteY362" fmla="*/ 4351073 h 4889855"/>
              <a:gd name="connsiteX363" fmla="*/ 2659919 w 5018277"/>
              <a:gd name="connsiteY363" fmla="*/ 4345125 h 4889855"/>
              <a:gd name="connsiteX364" fmla="*/ 2665867 w 5018277"/>
              <a:gd name="connsiteY364" fmla="*/ 4339177 h 4889855"/>
              <a:gd name="connsiteX365" fmla="*/ 2352410 w 5018277"/>
              <a:gd name="connsiteY365" fmla="*/ 4339177 h 4889855"/>
              <a:gd name="connsiteX366" fmla="*/ 2358358 w 5018277"/>
              <a:gd name="connsiteY366" fmla="*/ 4345125 h 4889855"/>
              <a:gd name="connsiteX367" fmla="*/ 2352410 w 5018277"/>
              <a:gd name="connsiteY367" fmla="*/ 4351073 h 4889855"/>
              <a:gd name="connsiteX368" fmla="*/ 2346462 w 5018277"/>
              <a:gd name="connsiteY368" fmla="*/ 4345125 h 4889855"/>
              <a:gd name="connsiteX369" fmla="*/ 2352410 w 5018277"/>
              <a:gd name="connsiteY369" fmla="*/ 4339177 h 4889855"/>
              <a:gd name="connsiteX370" fmla="*/ 2509138 w 5018277"/>
              <a:gd name="connsiteY370" fmla="*/ 4339053 h 4889855"/>
              <a:gd name="connsiteX371" fmla="*/ 2515210 w 5018277"/>
              <a:gd name="connsiteY371" fmla="*/ 4345125 h 4889855"/>
              <a:gd name="connsiteX372" fmla="*/ 2509138 w 5018277"/>
              <a:gd name="connsiteY372" fmla="*/ 4351197 h 4889855"/>
              <a:gd name="connsiteX373" fmla="*/ 2503066 w 5018277"/>
              <a:gd name="connsiteY373" fmla="*/ 4345125 h 4889855"/>
              <a:gd name="connsiteX374" fmla="*/ 2509138 w 5018277"/>
              <a:gd name="connsiteY374" fmla="*/ 4339053 h 4889855"/>
              <a:gd name="connsiteX375" fmla="*/ 4154793 w 5018277"/>
              <a:gd name="connsiteY375" fmla="*/ 4207448 h 4889855"/>
              <a:gd name="connsiteX376" fmla="*/ 4156739 w 5018277"/>
              <a:gd name="connsiteY376" fmla="*/ 4209394 h 4889855"/>
              <a:gd name="connsiteX377" fmla="*/ 4154793 w 5018277"/>
              <a:gd name="connsiteY377" fmla="*/ 4211340 h 4889855"/>
              <a:gd name="connsiteX378" fmla="*/ 4152847 w 5018277"/>
              <a:gd name="connsiteY378" fmla="*/ 4209394 h 4889855"/>
              <a:gd name="connsiteX379" fmla="*/ 4154793 w 5018277"/>
              <a:gd name="connsiteY379" fmla="*/ 4207448 h 4889855"/>
              <a:gd name="connsiteX380" fmla="*/ 863485 w 5018277"/>
              <a:gd name="connsiteY380" fmla="*/ 4207448 h 4889855"/>
              <a:gd name="connsiteX381" fmla="*/ 865432 w 5018277"/>
              <a:gd name="connsiteY381" fmla="*/ 4209394 h 4889855"/>
              <a:gd name="connsiteX382" fmla="*/ 863485 w 5018277"/>
              <a:gd name="connsiteY382" fmla="*/ 4211340 h 4889855"/>
              <a:gd name="connsiteX383" fmla="*/ 861541 w 5018277"/>
              <a:gd name="connsiteY383" fmla="*/ 4209394 h 4889855"/>
              <a:gd name="connsiteX384" fmla="*/ 863485 w 5018277"/>
              <a:gd name="connsiteY384" fmla="*/ 4207448 h 4889855"/>
              <a:gd name="connsiteX385" fmla="*/ 3998064 w 5018277"/>
              <a:gd name="connsiteY385" fmla="*/ 4206834 h 4889855"/>
              <a:gd name="connsiteX386" fmla="*/ 4000623 w 5018277"/>
              <a:gd name="connsiteY386" fmla="*/ 4209394 h 4889855"/>
              <a:gd name="connsiteX387" fmla="*/ 3998064 w 5018277"/>
              <a:gd name="connsiteY387" fmla="*/ 4211953 h 4889855"/>
              <a:gd name="connsiteX388" fmla="*/ 3995504 w 5018277"/>
              <a:gd name="connsiteY388" fmla="*/ 4209394 h 4889855"/>
              <a:gd name="connsiteX389" fmla="*/ 3998064 w 5018277"/>
              <a:gd name="connsiteY389" fmla="*/ 4206834 h 4889855"/>
              <a:gd name="connsiteX390" fmla="*/ 1020214 w 5018277"/>
              <a:gd name="connsiteY390" fmla="*/ 4206834 h 4889855"/>
              <a:gd name="connsiteX391" fmla="*/ 1022773 w 5018277"/>
              <a:gd name="connsiteY391" fmla="*/ 4209394 h 4889855"/>
              <a:gd name="connsiteX392" fmla="*/ 1020214 w 5018277"/>
              <a:gd name="connsiteY392" fmla="*/ 4211953 h 4889855"/>
              <a:gd name="connsiteX393" fmla="*/ 1017654 w 5018277"/>
              <a:gd name="connsiteY393" fmla="*/ 4209394 h 4889855"/>
              <a:gd name="connsiteX394" fmla="*/ 1020214 w 5018277"/>
              <a:gd name="connsiteY394" fmla="*/ 4206834 h 4889855"/>
              <a:gd name="connsiteX395" fmla="*/ 3841335 w 5018277"/>
              <a:gd name="connsiteY395" fmla="*/ 4206139 h 4889855"/>
              <a:gd name="connsiteX396" fmla="*/ 3844590 w 5018277"/>
              <a:gd name="connsiteY396" fmla="*/ 4209394 h 4889855"/>
              <a:gd name="connsiteX397" fmla="*/ 3841335 w 5018277"/>
              <a:gd name="connsiteY397" fmla="*/ 4212649 h 4889855"/>
              <a:gd name="connsiteX398" fmla="*/ 3838080 w 5018277"/>
              <a:gd name="connsiteY398" fmla="*/ 4209394 h 4889855"/>
              <a:gd name="connsiteX399" fmla="*/ 3841335 w 5018277"/>
              <a:gd name="connsiteY399" fmla="*/ 4206139 h 4889855"/>
              <a:gd name="connsiteX400" fmla="*/ 1176943 w 5018277"/>
              <a:gd name="connsiteY400" fmla="*/ 4206139 h 4889855"/>
              <a:gd name="connsiteX401" fmla="*/ 1180198 w 5018277"/>
              <a:gd name="connsiteY401" fmla="*/ 4209394 h 4889855"/>
              <a:gd name="connsiteX402" fmla="*/ 1176943 w 5018277"/>
              <a:gd name="connsiteY402" fmla="*/ 4212649 h 4889855"/>
              <a:gd name="connsiteX403" fmla="*/ 1173688 w 5018277"/>
              <a:gd name="connsiteY403" fmla="*/ 4209394 h 4889855"/>
              <a:gd name="connsiteX404" fmla="*/ 1176943 w 5018277"/>
              <a:gd name="connsiteY404" fmla="*/ 4206139 h 4889855"/>
              <a:gd name="connsiteX405" fmla="*/ 3684606 w 5018277"/>
              <a:gd name="connsiteY405" fmla="*/ 4205464 h 4889855"/>
              <a:gd name="connsiteX406" fmla="*/ 3688536 w 5018277"/>
              <a:gd name="connsiteY406" fmla="*/ 4209394 h 4889855"/>
              <a:gd name="connsiteX407" fmla="*/ 3684606 w 5018277"/>
              <a:gd name="connsiteY407" fmla="*/ 4213324 h 4889855"/>
              <a:gd name="connsiteX408" fmla="*/ 3680676 w 5018277"/>
              <a:gd name="connsiteY408" fmla="*/ 4209394 h 4889855"/>
              <a:gd name="connsiteX409" fmla="*/ 3684606 w 5018277"/>
              <a:gd name="connsiteY409" fmla="*/ 4205464 h 4889855"/>
              <a:gd name="connsiteX410" fmla="*/ 1333672 w 5018277"/>
              <a:gd name="connsiteY410" fmla="*/ 4205464 h 4889855"/>
              <a:gd name="connsiteX411" fmla="*/ 1337601 w 5018277"/>
              <a:gd name="connsiteY411" fmla="*/ 4209394 h 4889855"/>
              <a:gd name="connsiteX412" fmla="*/ 1333672 w 5018277"/>
              <a:gd name="connsiteY412" fmla="*/ 4213324 h 4889855"/>
              <a:gd name="connsiteX413" fmla="*/ 1329742 w 5018277"/>
              <a:gd name="connsiteY413" fmla="*/ 4209394 h 4889855"/>
              <a:gd name="connsiteX414" fmla="*/ 1333672 w 5018277"/>
              <a:gd name="connsiteY414" fmla="*/ 4205464 h 4889855"/>
              <a:gd name="connsiteX415" fmla="*/ 3527876 w 5018277"/>
              <a:gd name="connsiteY415" fmla="*/ 4204727 h 4889855"/>
              <a:gd name="connsiteX416" fmla="*/ 3532543 w 5018277"/>
              <a:gd name="connsiteY416" fmla="*/ 4209393 h 4889855"/>
              <a:gd name="connsiteX417" fmla="*/ 3527876 w 5018277"/>
              <a:gd name="connsiteY417" fmla="*/ 4214060 h 4889855"/>
              <a:gd name="connsiteX418" fmla="*/ 3523210 w 5018277"/>
              <a:gd name="connsiteY418" fmla="*/ 4209393 h 4889855"/>
              <a:gd name="connsiteX419" fmla="*/ 3527876 w 5018277"/>
              <a:gd name="connsiteY419" fmla="*/ 4204727 h 4889855"/>
              <a:gd name="connsiteX420" fmla="*/ 1490400 w 5018277"/>
              <a:gd name="connsiteY420" fmla="*/ 4204727 h 4889855"/>
              <a:gd name="connsiteX421" fmla="*/ 1495067 w 5018277"/>
              <a:gd name="connsiteY421" fmla="*/ 4209393 h 4889855"/>
              <a:gd name="connsiteX422" fmla="*/ 1490400 w 5018277"/>
              <a:gd name="connsiteY422" fmla="*/ 4214060 h 4889855"/>
              <a:gd name="connsiteX423" fmla="*/ 1485734 w 5018277"/>
              <a:gd name="connsiteY423" fmla="*/ 4209393 h 4889855"/>
              <a:gd name="connsiteX424" fmla="*/ 1490400 w 5018277"/>
              <a:gd name="connsiteY424" fmla="*/ 4204727 h 4889855"/>
              <a:gd name="connsiteX425" fmla="*/ 3371147 w 5018277"/>
              <a:gd name="connsiteY425" fmla="*/ 4204047 h 4889855"/>
              <a:gd name="connsiteX426" fmla="*/ 3376494 w 5018277"/>
              <a:gd name="connsiteY426" fmla="*/ 4209394 h 4889855"/>
              <a:gd name="connsiteX427" fmla="*/ 3371147 w 5018277"/>
              <a:gd name="connsiteY427" fmla="*/ 4214740 h 4889855"/>
              <a:gd name="connsiteX428" fmla="*/ 3365801 w 5018277"/>
              <a:gd name="connsiteY428" fmla="*/ 4209394 h 4889855"/>
              <a:gd name="connsiteX429" fmla="*/ 3371147 w 5018277"/>
              <a:gd name="connsiteY429" fmla="*/ 4204047 h 4889855"/>
              <a:gd name="connsiteX430" fmla="*/ 1647130 w 5018277"/>
              <a:gd name="connsiteY430" fmla="*/ 4204047 h 4889855"/>
              <a:gd name="connsiteX431" fmla="*/ 1652476 w 5018277"/>
              <a:gd name="connsiteY431" fmla="*/ 4209394 h 4889855"/>
              <a:gd name="connsiteX432" fmla="*/ 1647130 w 5018277"/>
              <a:gd name="connsiteY432" fmla="*/ 4214740 h 4889855"/>
              <a:gd name="connsiteX433" fmla="*/ 1641783 w 5018277"/>
              <a:gd name="connsiteY433" fmla="*/ 4209394 h 4889855"/>
              <a:gd name="connsiteX434" fmla="*/ 1647130 w 5018277"/>
              <a:gd name="connsiteY434" fmla="*/ 4204047 h 4889855"/>
              <a:gd name="connsiteX435" fmla="*/ 3214419 w 5018277"/>
              <a:gd name="connsiteY435" fmla="*/ 4203446 h 4889855"/>
              <a:gd name="connsiteX436" fmla="*/ 3220367 w 5018277"/>
              <a:gd name="connsiteY436" fmla="*/ 4209394 h 4889855"/>
              <a:gd name="connsiteX437" fmla="*/ 3214419 w 5018277"/>
              <a:gd name="connsiteY437" fmla="*/ 4215342 h 4889855"/>
              <a:gd name="connsiteX438" fmla="*/ 3208471 w 5018277"/>
              <a:gd name="connsiteY438" fmla="*/ 4209394 h 4889855"/>
              <a:gd name="connsiteX439" fmla="*/ 3214419 w 5018277"/>
              <a:gd name="connsiteY439" fmla="*/ 4203446 h 4889855"/>
              <a:gd name="connsiteX440" fmla="*/ 1803858 w 5018277"/>
              <a:gd name="connsiteY440" fmla="*/ 4203446 h 4889855"/>
              <a:gd name="connsiteX441" fmla="*/ 1809806 w 5018277"/>
              <a:gd name="connsiteY441" fmla="*/ 4209394 h 4889855"/>
              <a:gd name="connsiteX442" fmla="*/ 1803858 w 5018277"/>
              <a:gd name="connsiteY442" fmla="*/ 4215342 h 4889855"/>
              <a:gd name="connsiteX443" fmla="*/ 1797910 w 5018277"/>
              <a:gd name="connsiteY443" fmla="*/ 4209394 h 4889855"/>
              <a:gd name="connsiteX444" fmla="*/ 1803858 w 5018277"/>
              <a:gd name="connsiteY444" fmla="*/ 4203446 h 4889855"/>
              <a:gd name="connsiteX445" fmla="*/ 3057690 w 5018277"/>
              <a:gd name="connsiteY445" fmla="*/ 4202813 h 4889855"/>
              <a:gd name="connsiteX446" fmla="*/ 3064270 w 5018277"/>
              <a:gd name="connsiteY446" fmla="*/ 4209394 h 4889855"/>
              <a:gd name="connsiteX447" fmla="*/ 3057690 w 5018277"/>
              <a:gd name="connsiteY447" fmla="*/ 4215974 h 4889855"/>
              <a:gd name="connsiteX448" fmla="*/ 3051109 w 5018277"/>
              <a:gd name="connsiteY448" fmla="*/ 4209394 h 4889855"/>
              <a:gd name="connsiteX449" fmla="*/ 3057690 w 5018277"/>
              <a:gd name="connsiteY449" fmla="*/ 4202813 h 4889855"/>
              <a:gd name="connsiteX450" fmla="*/ 1960588 w 5018277"/>
              <a:gd name="connsiteY450" fmla="*/ 4202813 h 4889855"/>
              <a:gd name="connsiteX451" fmla="*/ 1967168 w 5018277"/>
              <a:gd name="connsiteY451" fmla="*/ 4209394 h 4889855"/>
              <a:gd name="connsiteX452" fmla="*/ 1960588 w 5018277"/>
              <a:gd name="connsiteY452" fmla="*/ 4215974 h 4889855"/>
              <a:gd name="connsiteX453" fmla="*/ 1954007 w 5018277"/>
              <a:gd name="connsiteY453" fmla="*/ 4209394 h 4889855"/>
              <a:gd name="connsiteX454" fmla="*/ 1960588 w 5018277"/>
              <a:gd name="connsiteY454" fmla="*/ 4202813 h 4889855"/>
              <a:gd name="connsiteX455" fmla="*/ 2900961 w 5018277"/>
              <a:gd name="connsiteY455" fmla="*/ 4202419 h 4889855"/>
              <a:gd name="connsiteX456" fmla="*/ 2907936 w 5018277"/>
              <a:gd name="connsiteY456" fmla="*/ 4209394 h 4889855"/>
              <a:gd name="connsiteX457" fmla="*/ 2900961 w 5018277"/>
              <a:gd name="connsiteY457" fmla="*/ 4216369 h 4889855"/>
              <a:gd name="connsiteX458" fmla="*/ 2893986 w 5018277"/>
              <a:gd name="connsiteY458" fmla="*/ 4209394 h 4889855"/>
              <a:gd name="connsiteX459" fmla="*/ 2900961 w 5018277"/>
              <a:gd name="connsiteY459" fmla="*/ 4202419 h 4889855"/>
              <a:gd name="connsiteX460" fmla="*/ 2117316 w 5018277"/>
              <a:gd name="connsiteY460" fmla="*/ 4202419 h 4889855"/>
              <a:gd name="connsiteX461" fmla="*/ 2124291 w 5018277"/>
              <a:gd name="connsiteY461" fmla="*/ 4209394 h 4889855"/>
              <a:gd name="connsiteX462" fmla="*/ 2117316 w 5018277"/>
              <a:gd name="connsiteY462" fmla="*/ 4216369 h 4889855"/>
              <a:gd name="connsiteX463" fmla="*/ 2110341 w 5018277"/>
              <a:gd name="connsiteY463" fmla="*/ 4209394 h 4889855"/>
              <a:gd name="connsiteX464" fmla="*/ 2117316 w 5018277"/>
              <a:gd name="connsiteY464" fmla="*/ 4202419 h 4889855"/>
              <a:gd name="connsiteX465" fmla="*/ 2744232 w 5018277"/>
              <a:gd name="connsiteY465" fmla="*/ 4202150 h 4889855"/>
              <a:gd name="connsiteX466" fmla="*/ 2751476 w 5018277"/>
              <a:gd name="connsiteY466" fmla="*/ 4209394 h 4889855"/>
              <a:gd name="connsiteX467" fmla="*/ 2744232 w 5018277"/>
              <a:gd name="connsiteY467" fmla="*/ 4216638 h 4889855"/>
              <a:gd name="connsiteX468" fmla="*/ 2736988 w 5018277"/>
              <a:gd name="connsiteY468" fmla="*/ 4209394 h 4889855"/>
              <a:gd name="connsiteX469" fmla="*/ 2744232 w 5018277"/>
              <a:gd name="connsiteY469" fmla="*/ 4202150 h 4889855"/>
              <a:gd name="connsiteX470" fmla="*/ 2274045 w 5018277"/>
              <a:gd name="connsiteY470" fmla="*/ 4202150 h 4889855"/>
              <a:gd name="connsiteX471" fmla="*/ 2281289 w 5018277"/>
              <a:gd name="connsiteY471" fmla="*/ 4209394 h 4889855"/>
              <a:gd name="connsiteX472" fmla="*/ 2274045 w 5018277"/>
              <a:gd name="connsiteY472" fmla="*/ 4216638 h 4889855"/>
              <a:gd name="connsiteX473" fmla="*/ 2266801 w 5018277"/>
              <a:gd name="connsiteY473" fmla="*/ 4209394 h 4889855"/>
              <a:gd name="connsiteX474" fmla="*/ 2274045 w 5018277"/>
              <a:gd name="connsiteY474" fmla="*/ 4202150 h 4889855"/>
              <a:gd name="connsiteX475" fmla="*/ 2587503 w 5018277"/>
              <a:gd name="connsiteY475" fmla="*/ 4202013 h 4889855"/>
              <a:gd name="connsiteX476" fmla="*/ 2594883 w 5018277"/>
              <a:gd name="connsiteY476" fmla="*/ 4209394 h 4889855"/>
              <a:gd name="connsiteX477" fmla="*/ 2587503 w 5018277"/>
              <a:gd name="connsiteY477" fmla="*/ 4216774 h 4889855"/>
              <a:gd name="connsiteX478" fmla="*/ 2580122 w 5018277"/>
              <a:gd name="connsiteY478" fmla="*/ 4209394 h 4889855"/>
              <a:gd name="connsiteX479" fmla="*/ 2587503 w 5018277"/>
              <a:gd name="connsiteY479" fmla="*/ 4202013 h 4889855"/>
              <a:gd name="connsiteX480" fmla="*/ 2430774 w 5018277"/>
              <a:gd name="connsiteY480" fmla="*/ 4202013 h 4889855"/>
              <a:gd name="connsiteX481" fmla="*/ 2438154 w 5018277"/>
              <a:gd name="connsiteY481" fmla="*/ 4209394 h 4889855"/>
              <a:gd name="connsiteX482" fmla="*/ 2430774 w 5018277"/>
              <a:gd name="connsiteY482" fmla="*/ 4216774 h 4889855"/>
              <a:gd name="connsiteX483" fmla="*/ 2423393 w 5018277"/>
              <a:gd name="connsiteY483" fmla="*/ 4209394 h 4889855"/>
              <a:gd name="connsiteX484" fmla="*/ 2430774 w 5018277"/>
              <a:gd name="connsiteY484" fmla="*/ 4202013 h 4889855"/>
              <a:gd name="connsiteX485" fmla="*/ 4389885 w 5018277"/>
              <a:gd name="connsiteY485" fmla="*/ 4072123 h 4889855"/>
              <a:gd name="connsiteX486" fmla="*/ 4391425 w 5018277"/>
              <a:gd name="connsiteY486" fmla="*/ 4073662 h 4889855"/>
              <a:gd name="connsiteX487" fmla="*/ 4389885 w 5018277"/>
              <a:gd name="connsiteY487" fmla="*/ 4075202 h 4889855"/>
              <a:gd name="connsiteX488" fmla="*/ 4388346 w 5018277"/>
              <a:gd name="connsiteY488" fmla="*/ 4073662 h 4889855"/>
              <a:gd name="connsiteX489" fmla="*/ 4389885 w 5018277"/>
              <a:gd name="connsiteY489" fmla="*/ 4072123 h 4889855"/>
              <a:gd name="connsiteX490" fmla="*/ 628392 w 5018277"/>
              <a:gd name="connsiteY490" fmla="*/ 4072123 h 4889855"/>
              <a:gd name="connsiteX491" fmla="*/ 629932 w 5018277"/>
              <a:gd name="connsiteY491" fmla="*/ 4073662 h 4889855"/>
              <a:gd name="connsiteX492" fmla="*/ 628392 w 5018277"/>
              <a:gd name="connsiteY492" fmla="*/ 4075202 h 4889855"/>
              <a:gd name="connsiteX493" fmla="*/ 626854 w 5018277"/>
              <a:gd name="connsiteY493" fmla="*/ 4073662 h 4889855"/>
              <a:gd name="connsiteX494" fmla="*/ 628392 w 5018277"/>
              <a:gd name="connsiteY494" fmla="*/ 4072123 h 4889855"/>
              <a:gd name="connsiteX495" fmla="*/ 4233158 w 5018277"/>
              <a:gd name="connsiteY495" fmla="*/ 4071496 h 4889855"/>
              <a:gd name="connsiteX496" fmla="*/ 4235324 w 5018277"/>
              <a:gd name="connsiteY496" fmla="*/ 4073662 h 4889855"/>
              <a:gd name="connsiteX497" fmla="*/ 4233158 w 5018277"/>
              <a:gd name="connsiteY497" fmla="*/ 4075829 h 4889855"/>
              <a:gd name="connsiteX498" fmla="*/ 4230991 w 5018277"/>
              <a:gd name="connsiteY498" fmla="*/ 4073662 h 4889855"/>
              <a:gd name="connsiteX499" fmla="*/ 4233158 w 5018277"/>
              <a:gd name="connsiteY499" fmla="*/ 4071496 h 4889855"/>
              <a:gd name="connsiteX500" fmla="*/ 785120 w 5018277"/>
              <a:gd name="connsiteY500" fmla="*/ 4071496 h 4889855"/>
              <a:gd name="connsiteX501" fmla="*/ 787288 w 5018277"/>
              <a:gd name="connsiteY501" fmla="*/ 4073662 h 4889855"/>
              <a:gd name="connsiteX502" fmla="*/ 785120 w 5018277"/>
              <a:gd name="connsiteY502" fmla="*/ 4075829 h 4889855"/>
              <a:gd name="connsiteX503" fmla="*/ 782954 w 5018277"/>
              <a:gd name="connsiteY503" fmla="*/ 4073662 h 4889855"/>
              <a:gd name="connsiteX504" fmla="*/ 785120 w 5018277"/>
              <a:gd name="connsiteY504" fmla="*/ 4071496 h 4889855"/>
              <a:gd name="connsiteX505" fmla="*/ 4076428 w 5018277"/>
              <a:gd name="connsiteY505" fmla="*/ 4070765 h 4889855"/>
              <a:gd name="connsiteX506" fmla="*/ 4079325 w 5018277"/>
              <a:gd name="connsiteY506" fmla="*/ 4073662 h 4889855"/>
              <a:gd name="connsiteX507" fmla="*/ 4076428 w 5018277"/>
              <a:gd name="connsiteY507" fmla="*/ 4076559 h 4889855"/>
              <a:gd name="connsiteX508" fmla="*/ 4073531 w 5018277"/>
              <a:gd name="connsiteY508" fmla="*/ 4073662 h 4889855"/>
              <a:gd name="connsiteX509" fmla="*/ 4076428 w 5018277"/>
              <a:gd name="connsiteY509" fmla="*/ 4070765 h 4889855"/>
              <a:gd name="connsiteX510" fmla="*/ 941851 w 5018277"/>
              <a:gd name="connsiteY510" fmla="*/ 4070765 h 4889855"/>
              <a:gd name="connsiteX511" fmla="*/ 944747 w 5018277"/>
              <a:gd name="connsiteY511" fmla="*/ 4073662 h 4889855"/>
              <a:gd name="connsiteX512" fmla="*/ 941851 w 5018277"/>
              <a:gd name="connsiteY512" fmla="*/ 4076559 h 4889855"/>
              <a:gd name="connsiteX513" fmla="*/ 938953 w 5018277"/>
              <a:gd name="connsiteY513" fmla="*/ 4073662 h 4889855"/>
              <a:gd name="connsiteX514" fmla="*/ 941851 w 5018277"/>
              <a:gd name="connsiteY514" fmla="*/ 4070765 h 4889855"/>
              <a:gd name="connsiteX515" fmla="*/ 3919699 w 5018277"/>
              <a:gd name="connsiteY515" fmla="*/ 4070030 h 4889855"/>
              <a:gd name="connsiteX516" fmla="*/ 3923332 w 5018277"/>
              <a:gd name="connsiteY516" fmla="*/ 4073663 h 4889855"/>
              <a:gd name="connsiteX517" fmla="*/ 3919699 w 5018277"/>
              <a:gd name="connsiteY517" fmla="*/ 4077296 h 4889855"/>
              <a:gd name="connsiteX518" fmla="*/ 3916066 w 5018277"/>
              <a:gd name="connsiteY518" fmla="*/ 4073663 h 4889855"/>
              <a:gd name="connsiteX519" fmla="*/ 3919699 w 5018277"/>
              <a:gd name="connsiteY519" fmla="*/ 4070030 h 4889855"/>
              <a:gd name="connsiteX520" fmla="*/ 1098578 w 5018277"/>
              <a:gd name="connsiteY520" fmla="*/ 4070030 h 4889855"/>
              <a:gd name="connsiteX521" fmla="*/ 1102211 w 5018277"/>
              <a:gd name="connsiteY521" fmla="*/ 4073663 h 4889855"/>
              <a:gd name="connsiteX522" fmla="*/ 1098578 w 5018277"/>
              <a:gd name="connsiteY522" fmla="*/ 4077296 h 4889855"/>
              <a:gd name="connsiteX523" fmla="*/ 1094945 w 5018277"/>
              <a:gd name="connsiteY523" fmla="*/ 4073663 h 4889855"/>
              <a:gd name="connsiteX524" fmla="*/ 1098578 w 5018277"/>
              <a:gd name="connsiteY524" fmla="*/ 4070030 h 4889855"/>
              <a:gd name="connsiteX525" fmla="*/ 3762970 w 5018277"/>
              <a:gd name="connsiteY525" fmla="*/ 4069105 h 4889855"/>
              <a:gd name="connsiteX526" fmla="*/ 3767528 w 5018277"/>
              <a:gd name="connsiteY526" fmla="*/ 4073662 h 4889855"/>
              <a:gd name="connsiteX527" fmla="*/ 3762970 w 5018277"/>
              <a:gd name="connsiteY527" fmla="*/ 4078220 h 4889855"/>
              <a:gd name="connsiteX528" fmla="*/ 3758413 w 5018277"/>
              <a:gd name="connsiteY528" fmla="*/ 4073662 h 4889855"/>
              <a:gd name="connsiteX529" fmla="*/ 3762970 w 5018277"/>
              <a:gd name="connsiteY529" fmla="*/ 4069105 h 4889855"/>
              <a:gd name="connsiteX530" fmla="*/ 1255307 w 5018277"/>
              <a:gd name="connsiteY530" fmla="*/ 4069105 h 4889855"/>
              <a:gd name="connsiteX531" fmla="*/ 1259865 w 5018277"/>
              <a:gd name="connsiteY531" fmla="*/ 4073662 h 4889855"/>
              <a:gd name="connsiteX532" fmla="*/ 1255307 w 5018277"/>
              <a:gd name="connsiteY532" fmla="*/ 4078220 h 4889855"/>
              <a:gd name="connsiteX533" fmla="*/ 1250750 w 5018277"/>
              <a:gd name="connsiteY533" fmla="*/ 4073662 h 4889855"/>
              <a:gd name="connsiteX534" fmla="*/ 1255307 w 5018277"/>
              <a:gd name="connsiteY534" fmla="*/ 4069105 h 4889855"/>
              <a:gd name="connsiteX535" fmla="*/ 3606241 w 5018277"/>
              <a:gd name="connsiteY535" fmla="*/ 4068316 h 4889855"/>
              <a:gd name="connsiteX536" fmla="*/ 3611587 w 5018277"/>
              <a:gd name="connsiteY536" fmla="*/ 4073663 h 4889855"/>
              <a:gd name="connsiteX537" fmla="*/ 3606241 w 5018277"/>
              <a:gd name="connsiteY537" fmla="*/ 4079009 h 4889855"/>
              <a:gd name="connsiteX538" fmla="*/ 3600894 w 5018277"/>
              <a:gd name="connsiteY538" fmla="*/ 4073663 h 4889855"/>
              <a:gd name="connsiteX539" fmla="*/ 3606241 w 5018277"/>
              <a:gd name="connsiteY539" fmla="*/ 4068316 h 4889855"/>
              <a:gd name="connsiteX540" fmla="*/ 1412036 w 5018277"/>
              <a:gd name="connsiteY540" fmla="*/ 4068316 h 4889855"/>
              <a:gd name="connsiteX541" fmla="*/ 1417382 w 5018277"/>
              <a:gd name="connsiteY541" fmla="*/ 4073663 h 4889855"/>
              <a:gd name="connsiteX542" fmla="*/ 1412036 w 5018277"/>
              <a:gd name="connsiteY542" fmla="*/ 4079009 h 4889855"/>
              <a:gd name="connsiteX543" fmla="*/ 1406689 w 5018277"/>
              <a:gd name="connsiteY543" fmla="*/ 4073663 h 4889855"/>
              <a:gd name="connsiteX544" fmla="*/ 1412036 w 5018277"/>
              <a:gd name="connsiteY544" fmla="*/ 4068316 h 4889855"/>
              <a:gd name="connsiteX545" fmla="*/ 3449512 w 5018277"/>
              <a:gd name="connsiteY545" fmla="*/ 4067465 h 4889855"/>
              <a:gd name="connsiteX546" fmla="*/ 3455710 w 5018277"/>
              <a:gd name="connsiteY546" fmla="*/ 4073662 h 4889855"/>
              <a:gd name="connsiteX547" fmla="*/ 3449512 w 5018277"/>
              <a:gd name="connsiteY547" fmla="*/ 4079860 h 4889855"/>
              <a:gd name="connsiteX548" fmla="*/ 3443315 w 5018277"/>
              <a:gd name="connsiteY548" fmla="*/ 4073662 h 4889855"/>
              <a:gd name="connsiteX549" fmla="*/ 3449512 w 5018277"/>
              <a:gd name="connsiteY549" fmla="*/ 4067465 h 4889855"/>
              <a:gd name="connsiteX550" fmla="*/ 1568765 w 5018277"/>
              <a:gd name="connsiteY550" fmla="*/ 4067465 h 4889855"/>
              <a:gd name="connsiteX551" fmla="*/ 1574963 w 5018277"/>
              <a:gd name="connsiteY551" fmla="*/ 4073662 h 4889855"/>
              <a:gd name="connsiteX552" fmla="*/ 1568765 w 5018277"/>
              <a:gd name="connsiteY552" fmla="*/ 4079860 h 4889855"/>
              <a:gd name="connsiteX553" fmla="*/ 1562568 w 5018277"/>
              <a:gd name="connsiteY553" fmla="*/ 4073662 h 4889855"/>
              <a:gd name="connsiteX554" fmla="*/ 1568765 w 5018277"/>
              <a:gd name="connsiteY554" fmla="*/ 4067465 h 4889855"/>
              <a:gd name="connsiteX555" fmla="*/ 3292783 w 5018277"/>
              <a:gd name="connsiteY555" fmla="*/ 4066688 h 4889855"/>
              <a:gd name="connsiteX556" fmla="*/ 3299758 w 5018277"/>
              <a:gd name="connsiteY556" fmla="*/ 4073663 h 4889855"/>
              <a:gd name="connsiteX557" fmla="*/ 3292783 w 5018277"/>
              <a:gd name="connsiteY557" fmla="*/ 4080638 h 4889855"/>
              <a:gd name="connsiteX558" fmla="*/ 3285808 w 5018277"/>
              <a:gd name="connsiteY558" fmla="*/ 4073663 h 4889855"/>
              <a:gd name="connsiteX559" fmla="*/ 3292783 w 5018277"/>
              <a:gd name="connsiteY559" fmla="*/ 4066688 h 4889855"/>
              <a:gd name="connsiteX560" fmla="*/ 1725494 w 5018277"/>
              <a:gd name="connsiteY560" fmla="*/ 4066688 h 4889855"/>
              <a:gd name="connsiteX561" fmla="*/ 1732469 w 5018277"/>
              <a:gd name="connsiteY561" fmla="*/ 4073663 h 4889855"/>
              <a:gd name="connsiteX562" fmla="*/ 1725494 w 5018277"/>
              <a:gd name="connsiteY562" fmla="*/ 4080638 h 4889855"/>
              <a:gd name="connsiteX563" fmla="*/ 1718519 w 5018277"/>
              <a:gd name="connsiteY563" fmla="*/ 4073663 h 4889855"/>
              <a:gd name="connsiteX564" fmla="*/ 1725494 w 5018277"/>
              <a:gd name="connsiteY564" fmla="*/ 4066688 h 4889855"/>
              <a:gd name="connsiteX565" fmla="*/ 3136054 w 5018277"/>
              <a:gd name="connsiteY565" fmla="*/ 4066005 h 4889855"/>
              <a:gd name="connsiteX566" fmla="*/ 3143711 w 5018277"/>
              <a:gd name="connsiteY566" fmla="*/ 4073662 h 4889855"/>
              <a:gd name="connsiteX567" fmla="*/ 3136054 w 5018277"/>
              <a:gd name="connsiteY567" fmla="*/ 4081319 h 4889855"/>
              <a:gd name="connsiteX568" fmla="*/ 3128397 w 5018277"/>
              <a:gd name="connsiteY568" fmla="*/ 4073662 h 4889855"/>
              <a:gd name="connsiteX569" fmla="*/ 3136054 w 5018277"/>
              <a:gd name="connsiteY569" fmla="*/ 4066005 h 4889855"/>
              <a:gd name="connsiteX570" fmla="*/ 1882223 w 5018277"/>
              <a:gd name="connsiteY570" fmla="*/ 4066005 h 4889855"/>
              <a:gd name="connsiteX571" fmla="*/ 1889880 w 5018277"/>
              <a:gd name="connsiteY571" fmla="*/ 4073662 h 4889855"/>
              <a:gd name="connsiteX572" fmla="*/ 1882223 w 5018277"/>
              <a:gd name="connsiteY572" fmla="*/ 4081319 h 4889855"/>
              <a:gd name="connsiteX573" fmla="*/ 1874565 w 5018277"/>
              <a:gd name="connsiteY573" fmla="*/ 4073662 h 4889855"/>
              <a:gd name="connsiteX574" fmla="*/ 1882223 w 5018277"/>
              <a:gd name="connsiteY574" fmla="*/ 4066005 h 4889855"/>
              <a:gd name="connsiteX575" fmla="*/ 2979325 w 5018277"/>
              <a:gd name="connsiteY575" fmla="*/ 4065437 h 4889855"/>
              <a:gd name="connsiteX576" fmla="*/ 2987551 w 5018277"/>
              <a:gd name="connsiteY576" fmla="*/ 4073662 h 4889855"/>
              <a:gd name="connsiteX577" fmla="*/ 2979325 w 5018277"/>
              <a:gd name="connsiteY577" fmla="*/ 4081887 h 4889855"/>
              <a:gd name="connsiteX578" fmla="*/ 2971100 w 5018277"/>
              <a:gd name="connsiteY578" fmla="*/ 4073662 h 4889855"/>
              <a:gd name="connsiteX579" fmla="*/ 2979325 w 5018277"/>
              <a:gd name="connsiteY579" fmla="*/ 4065437 h 4889855"/>
              <a:gd name="connsiteX580" fmla="*/ 2038951 w 5018277"/>
              <a:gd name="connsiteY580" fmla="*/ 4065437 h 4889855"/>
              <a:gd name="connsiteX581" fmla="*/ 2047177 w 5018277"/>
              <a:gd name="connsiteY581" fmla="*/ 4073662 h 4889855"/>
              <a:gd name="connsiteX582" fmla="*/ 2038951 w 5018277"/>
              <a:gd name="connsiteY582" fmla="*/ 4081887 h 4889855"/>
              <a:gd name="connsiteX583" fmla="*/ 2030726 w 5018277"/>
              <a:gd name="connsiteY583" fmla="*/ 4073662 h 4889855"/>
              <a:gd name="connsiteX584" fmla="*/ 2038951 w 5018277"/>
              <a:gd name="connsiteY584" fmla="*/ 4065437 h 4889855"/>
              <a:gd name="connsiteX585" fmla="*/ 2822596 w 5018277"/>
              <a:gd name="connsiteY585" fmla="*/ 4064998 h 4889855"/>
              <a:gd name="connsiteX586" fmla="*/ 2831261 w 5018277"/>
              <a:gd name="connsiteY586" fmla="*/ 4073662 h 4889855"/>
              <a:gd name="connsiteX587" fmla="*/ 2822596 w 5018277"/>
              <a:gd name="connsiteY587" fmla="*/ 4082327 h 4889855"/>
              <a:gd name="connsiteX588" fmla="*/ 2813932 w 5018277"/>
              <a:gd name="connsiteY588" fmla="*/ 4073662 h 4889855"/>
              <a:gd name="connsiteX589" fmla="*/ 2822596 w 5018277"/>
              <a:gd name="connsiteY589" fmla="*/ 4064998 h 4889855"/>
              <a:gd name="connsiteX590" fmla="*/ 2195680 w 5018277"/>
              <a:gd name="connsiteY590" fmla="*/ 4064998 h 4889855"/>
              <a:gd name="connsiteX591" fmla="*/ 2204345 w 5018277"/>
              <a:gd name="connsiteY591" fmla="*/ 4073662 h 4889855"/>
              <a:gd name="connsiteX592" fmla="*/ 2195680 w 5018277"/>
              <a:gd name="connsiteY592" fmla="*/ 4082327 h 4889855"/>
              <a:gd name="connsiteX593" fmla="*/ 2187016 w 5018277"/>
              <a:gd name="connsiteY593" fmla="*/ 4073662 h 4889855"/>
              <a:gd name="connsiteX594" fmla="*/ 2195680 w 5018277"/>
              <a:gd name="connsiteY594" fmla="*/ 4064998 h 4889855"/>
              <a:gd name="connsiteX595" fmla="*/ 2665867 w 5018277"/>
              <a:gd name="connsiteY595" fmla="*/ 4064699 h 4889855"/>
              <a:gd name="connsiteX596" fmla="*/ 2674831 w 5018277"/>
              <a:gd name="connsiteY596" fmla="*/ 4073662 h 4889855"/>
              <a:gd name="connsiteX597" fmla="*/ 2665867 w 5018277"/>
              <a:gd name="connsiteY597" fmla="*/ 4082626 h 4889855"/>
              <a:gd name="connsiteX598" fmla="*/ 2656904 w 5018277"/>
              <a:gd name="connsiteY598" fmla="*/ 4073662 h 4889855"/>
              <a:gd name="connsiteX599" fmla="*/ 2665867 w 5018277"/>
              <a:gd name="connsiteY599" fmla="*/ 4064699 h 4889855"/>
              <a:gd name="connsiteX600" fmla="*/ 2509138 w 5018277"/>
              <a:gd name="connsiteY600" fmla="*/ 4064699 h 4889855"/>
              <a:gd name="connsiteX601" fmla="*/ 2518102 w 5018277"/>
              <a:gd name="connsiteY601" fmla="*/ 4073662 h 4889855"/>
              <a:gd name="connsiteX602" fmla="*/ 2509138 w 5018277"/>
              <a:gd name="connsiteY602" fmla="*/ 4082626 h 4889855"/>
              <a:gd name="connsiteX603" fmla="*/ 2500175 w 5018277"/>
              <a:gd name="connsiteY603" fmla="*/ 4073662 h 4889855"/>
              <a:gd name="connsiteX604" fmla="*/ 2509138 w 5018277"/>
              <a:gd name="connsiteY604" fmla="*/ 4064699 h 4889855"/>
              <a:gd name="connsiteX605" fmla="*/ 2352409 w 5018277"/>
              <a:gd name="connsiteY605" fmla="*/ 4064699 h 4889855"/>
              <a:gd name="connsiteX606" fmla="*/ 2361373 w 5018277"/>
              <a:gd name="connsiteY606" fmla="*/ 4073662 h 4889855"/>
              <a:gd name="connsiteX607" fmla="*/ 2352409 w 5018277"/>
              <a:gd name="connsiteY607" fmla="*/ 4082626 h 4889855"/>
              <a:gd name="connsiteX608" fmla="*/ 2343446 w 5018277"/>
              <a:gd name="connsiteY608" fmla="*/ 4073662 h 4889855"/>
              <a:gd name="connsiteX609" fmla="*/ 2352409 w 5018277"/>
              <a:gd name="connsiteY609" fmla="*/ 4064699 h 4889855"/>
              <a:gd name="connsiteX610" fmla="*/ 4468251 w 5018277"/>
              <a:gd name="connsiteY610" fmla="*/ 3936261 h 4889855"/>
              <a:gd name="connsiteX611" fmla="*/ 4469920 w 5018277"/>
              <a:gd name="connsiteY611" fmla="*/ 3937931 h 4889855"/>
              <a:gd name="connsiteX612" fmla="*/ 4468251 w 5018277"/>
              <a:gd name="connsiteY612" fmla="*/ 3939600 h 4889855"/>
              <a:gd name="connsiteX613" fmla="*/ 4466581 w 5018277"/>
              <a:gd name="connsiteY613" fmla="*/ 3937931 h 4889855"/>
              <a:gd name="connsiteX614" fmla="*/ 4468251 w 5018277"/>
              <a:gd name="connsiteY614" fmla="*/ 3936261 h 4889855"/>
              <a:gd name="connsiteX615" fmla="*/ 550028 w 5018277"/>
              <a:gd name="connsiteY615" fmla="*/ 3936261 h 4889855"/>
              <a:gd name="connsiteX616" fmla="*/ 551697 w 5018277"/>
              <a:gd name="connsiteY616" fmla="*/ 3937931 h 4889855"/>
              <a:gd name="connsiteX617" fmla="*/ 550028 w 5018277"/>
              <a:gd name="connsiteY617" fmla="*/ 3939600 h 4889855"/>
              <a:gd name="connsiteX618" fmla="*/ 548357 w 5018277"/>
              <a:gd name="connsiteY618" fmla="*/ 3937931 h 4889855"/>
              <a:gd name="connsiteX619" fmla="*/ 550028 w 5018277"/>
              <a:gd name="connsiteY619" fmla="*/ 3936261 h 4889855"/>
              <a:gd name="connsiteX620" fmla="*/ 4311521 w 5018277"/>
              <a:gd name="connsiteY620" fmla="*/ 3935533 h 4889855"/>
              <a:gd name="connsiteX621" fmla="*/ 4313920 w 5018277"/>
              <a:gd name="connsiteY621" fmla="*/ 3937931 h 4889855"/>
              <a:gd name="connsiteX622" fmla="*/ 4311521 w 5018277"/>
              <a:gd name="connsiteY622" fmla="*/ 3940330 h 4889855"/>
              <a:gd name="connsiteX623" fmla="*/ 4309122 w 5018277"/>
              <a:gd name="connsiteY623" fmla="*/ 3937931 h 4889855"/>
              <a:gd name="connsiteX624" fmla="*/ 4311521 w 5018277"/>
              <a:gd name="connsiteY624" fmla="*/ 3935533 h 4889855"/>
              <a:gd name="connsiteX625" fmla="*/ 706756 w 5018277"/>
              <a:gd name="connsiteY625" fmla="*/ 3935533 h 4889855"/>
              <a:gd name="connsiteX626" fmla="*/ 709155 w 5018277"/>
              <a:gd name="connsiteY626" fmla="*/ 3937931 h 4889855"/>
              <a:gd name="connsiteX627" fmla="*/ 706756 w 5018277"/>
              <a:gd name="connsiteY627" fmla="*/ 3940330 h 4889855"/>
              <a:gd name="connsiteX628" fmla="*/ 704358 w 5018277"/>
              <a:gd name="connsiteY628" fmla="*/ 3937931 h 4889855"/>
              <a:gd name="connsiteX629" fmla="*/ 706756 w 5018277"/>
              <a:gd name="connsiteY629" fmla="*/ 3935533 h 4889855"/>
              <a:gd name="connsiteX630" fmla="*/ 4154793 w 5018277"/>
              <a:gd name="connsiteY630" fmla="*/ 3934676 h 4889855"/>
              <a:gd name="connsiteX631" fmla="*/ 4158048 w 5018277"/>
              <a:gd name="connsiteY631" fmla="*/ 3937931 h 4889855"/>
              <a:gd name="connsiteX632" fmla="*/ 4154793 w 5018277"/>
              <a:gd name="connsiteY632" fmla="*/ 3941186 h 4889855"/>
              <a:gd name="connsiteX633" fmla="*/ 4151537 w 5018277"/>
              <a:gd name="connsiteY633" fmla="*/ 3937931 h 4889855"/>
              <a:gd name="connsiteX634" fmla="*/ 4154793 w 5018277"/>
              <a:gd name="connsiteY634" fmla="*/ 3934676 h 4889855"/>
              <a:gd name="connsiteX635" fmla="*/ 863485 w 5018277"/>
              <a:gd name="connsiteY635" fmla="*/ 3934676 h 4889855"/>
              <a:gd name="connsiteX636" fmla="*/ 866742 w 5018277"/>
              <a:gd name="connsiteY636" fmla="*/ 3937931 h 4889855"/>
              <a:gd name="connsiteX637" fmla="*/ 863485 w 5018277"/>
              <a:gd name="connsiteY637" fmla="*/ 3941186 h 4889855"/>
              <a:gd name="connsiteX638" fmla="*/ 860231 w 5018277"/>
              <a:gd name="connsiteY638" fmla="*/ 3937931 h 4889855"/>
              <a:gd name="connsiteX639" fmla="*/ 863485 w 5018277"/>
              <a:gd name="connsiteY639" fmla="*/ 3934676 h 4889855"/>
              <a:gd name="connsiteX640" fmla="*/ 3998064 w 5018277"/>
              <a:gd name="connsiteY640" fmla="*/ 3933797 h 4889855"/>
              <a:gd name="connsiteX641" fmla="*/ 4002198 w 5018277"/>
              <a:gd name="connsiteY641" fmla="*/ 3937931 h 4889855"/>
              <a:gd name="connsiteX642" fmla="*/ 3998064 w 5018277"/>
              <a:gd name="connsiteY642" fmla="*/ 3942065 h 4889855"/>
              <a:gd name="connsiteX643" fmla="*/ 3993930 w 5018277"/>
              <a:gd name="connsiteY643" fmla="*/ 3937931 h 4889855"/>
              <a:gd name="connsiteX644" fmla="*/ 3998064 w 5018277"/>
              <a:gd name="connsiteY644" fmla="*/ 3933797 h 4889855"/>
              <a:gd name="connsiteX645" fmla="*/ 1020214 w 5018277"/>
              <a:gd name="connsiteY645" fmla="*/ 3933797 h 4889855"/>
              <a:gd name="connsiteX646" fmla="*/ 1024348 w 5018277"/>
              <a:gd name="connsiteY646" fmla="*/ 3937931 h 4889855"/>
              <a:gd name="connsiteX647" fmla="*/ 1020214 w 5018277"/>
              <a:gd name="connsiteY647" fmla="*/ 3942065 h 4889855"/>
              <a:gd name="connsiteX648" fmla="*/ 1016080 w 5018277"/>
              <a:gd name="connsiteY648" fmla="*/ 3937931 h 4889855"/>
              <a:gd name="connsiteX649" fmla="*/ 1020214 w 5018277"/>
              <a:gd name="connsiteY649" fmla="*/ 3933797 h 4889855"/>
              <a:gd name="connsiteX650" fmla="*/ 3841335 w 5018277"/>
              <a:gd name="connsiteY650" fmla="*/ 3932816 h 4889855"/>
              <a:gd name="connsiteX651" fmla="*/ 3846450 w 5018277"/>
              <a:gd name="connsiteY651" fmla="*/ 3937931 h 4889855"/>
              <a:gd name="connsiteX652" fmla="*/ 3841335 w 5018277"/>
              <a:gd name="connsiteY652" fmla="*/ 3943046 h 4889855"/>
              <a:gd name="connsiteX653" fmla="*/ 3836220 w 5018277"/>
              <a:gd name="connsiteY653" fmla="*/ 3937931 h 4889855"/>
              <a:gd name="connsiteX654" fmla="*/ 3841335 w 5018277"/>
              <a:gd name="connsiteY654" fmla="*/ 3932816 h 4889855"/>
              <a:gd name="connsiteX655" fmla="*/ 1176943 w 5018277"/>
              <a:gd name="connsiteY655" fmla="*/ 3932816 h 4889855"/>
              <a:gd name="connsiteX656" fmla="*/ 1182058 w 5018277"/>
              <a:gd name="connsiteY656" fmla="*/ 3937931 h 4889855"/>
              <a:gd name="connsiteX657" fmla="*/ 1176943 w 5018277"/>
              <a:gd name="connsiteY657" fmla="*/ 3943046 h 4889855"/>
              <a:gd name="connsiteX658" fmla="*/ 1171828 w 5018277"/>
              <a:gd name="connsiteY658" fmla="*/ 3937931 h 4889855"/>
              <a:gd name="connsiteX659" fmla="*/ 1176943 w 5018277"/>
              <a:gd name="connsiteY659" fmla="*/ 3932816 h 4889855"/>
              <a:gd name="connsiteX660" fmla="*/ 3684606 w 5018277"/>
              <a:gd name="connsiteY660" fmla="*/ 3931859 h 4889855"/>
              <a:gd name="connsiteX661" fmla="*/ 3690678 w 5018277"/>
              <a:gd name="connsiteY661" fmla="*/ 3937931 h 4889855"/>
              <a:gd name="connsiteX662" fmla="*/ 3684606 w 5018277"/>
              <a:gd name="connsiteY662" fmla="*/ 3944003 h 4889855"/>
              <a:gd name="connsiteX663" fmla="*/ 3678534 w 5018277"/>
              <a:gd name="connsiteY663" fmla="*/ 3937931 h 4889855"/>
              <a:gd name="connsiteX664" fmla="*/ 3684606 w 5018277"/>
              <a:gd name="connsiteY664" fmla="*/ 3931859 h 4889855"/>
              <a:gd name="connsiteX665" fmla="*/ 1333671 w 5018277"/>
              <a:gd name="connsiteY665" fmla="*/ 3931859 h 4889855"/>
              <a:gd name="connsiteX666" fmla="*/ 1339743 w 5018277"/>
              <a:gd name="connsiteY666" fmla="*/ 3937931 h 4889855"/>
              <a:gd name="connsiteX667" fmla="*/ 1333671 w 5018277"/>
              <a:gd name="connsiteY667" fmla="*/ 3944003 h 4889855"/>
              <a:gd name="connsiteX668" fmla="*/ 1327599 w 5018277"/>
              <a:gd name="connsiteY668" fmla="*/ 3937931 h 4889855"/>
              <a:gd name="connsiteX669" fmla="*/ 1333671 w 5018277"/>
              <a:gd name="connsiteY669" fmla="*/ 3931859 h 4889855"/>
              <a:gd name="connsiteX670" fmla="*/ 3527877 w 5018277"/>
              <a:gd name="connsiteY670" fmla="*/ 3930822 h 4889855"/>
              <a:gd name="connsiteX671" fmla="*/ 3534986 w 5018277"/>
              <a:gd name="connsiteY671" fmla="*/ 3937931 h 4889855"/>
              <a:gd name="connsiteX672" fmla="*/ 3527877 w 5018277"/>
              <a:gd name="connsiteY672" fmla="*/ 3945040 h 4889855"/>
              <a:gd name="connsiteX673" fmla="*/ 3520768 w 5018277"/>
              <a:gd name="connsiteY673" fmla="*/ 3937931 h 4889855"/>
              <a:gd name="connsiteX674" fmla="*/ 3527877 w 5018277"/>
              <a:gd name="connsiteY674" fmla="*/ 3930822 h 4889855"/>
              <a:gd name="connsiteX675" fmla="*/ 1490400 w 5018277"/>
              <a:gd name="connsiteY675" fmla="*/ 3930822 h 4889855"/>
              <a:gd name="connsiteX676" fmla="*/ 1497509 w 5018277"/>
              <a:gd name="connsiteY676" fmla="*/ 3937931 h 4889855"/>
              <a:gd name="connsiteX677" fmla="*/ 1490400 w 5018277"/>
              <a:gd name="connsiteY677" fmla="*/ 3945040 h 4889855"/>
              <a:gd name="connsiteX678" fmla="*/ 1483291 w 5018277"/>
              <a:gd name="connsiteY678" fmla="*/ 3937931 h 4889855"/>
              <a:gd name="connsiteX679" fmla="*/ 1490400 w 5018277"/>
              <a:gd name="connsiteY679" fmla="*/ 3930822 h 4889855"/>
              <a:gd name="connsiteX680" fmla="*/ 3371148 w 5018277"/>
              <a:gd name="connsiteY680" fmla="*/ 3929992 h 4889855"/>
              <a:gd name="connsiteX681" fmla="*/ 3379087 w 5018277"/>
              <a:gd name="connsiteY681" fmla="*/ 3937931 h 4889855"/>
              <a:gd name="connsiteX682" fmla="*/ 3371148 w 5018277"/>
              <a:gd name="connsiteY682" fmla="*/ 3945870 h 4889855"/>
              <a:gd name="connsiteX683" fmla="*/ 3363209 w 5018277"/>
              <a:gd name="connsiteY683" fmla="*/ 3937931 h 4889855"/>
              <a:gd name="connsiteX684" fmla="*/ 3371148 w 5018277"/>
              <a:gd name="connsiteY684" fmla="*/ 3929992 h 4889855"/>
              <a:gd name="connsiteX685" fmla="*/ 1647129 w 5018277"/>
              <a:gd name="connsiteY685" fmla="*/ 3929992 h 4889855"/>
              <a:gd name="connsiteX686" fmla="*/ 1655067 w 5018277"/>
              <a:gd name="connsiteY686" fmla="*/ 3937931 h 4889855"/>
              <a:gd name="connsiteX687" fmla="*/ 1647129 w 5018277"/>
              <a:gd name="connsiteY687" fmla="*/ 3945870 h 4889855"/>
              <a:gd name="connsiteX688" fmla="*/ 1639190 w 5018277"/>
              <a:gd name="connsiteY688" fmla="*/ 3937931 h 4889855"/>
              <a:gd name="connsiteX689" fmla="*/ 1647129 w 5018277"/>
              <a:gd name="connsiteY689" fmla="*/ 3929992 h 4889855"/>
              <a:gd name="connsiteX690" fmla="*/ 3214419 w 5018277"/>
              <a:gd name="connsiteY690" fmla="*/ 3929118 h 4889855"/>
              <a:gd name="connsiteX691" fmla="*/ 3223232 w 5018277"/>
              <a:gd name="connsiteY691" fmla="*/ 3937931 h 4889855"/>
              <a:gd name="connsiteX692" fmla="*/ 3214419 w 5018277"/>
              <a:gd name="connsiteY692" fmla="*/ 3946744 h 4889855"/>
              <a:gd name="connsiteX693" fmla="*/ 3205606 w 5018277"/>
              <a:gd name="connsiteY693" fmla="*/ 3937931 h 4889855"/>
              <a:gd name="connsiteX694" fmla="*/ 3214419 w 5018277"/>
              <a:gd name="connsiteY694" fmla="*/ 3929118 h 4889855"/>
              <a:gd name="connsiteX695" fmla="*/ 1803858 w 5018277"/>
              <a:gd name="connsiteY695" fmla="*/ 3929118 h 4889855"/>
              <a:gd name="connsiteX696" fmla="*/ 1812671 w 5018277"/>
              <a:gd name="connsiteY696" fmla="*/ 3937931 h 4889855"/>
              <a:gd name="connsiteX697" fmla="*/ 1803858 w 5018277"/>
              <a:gd name="connsiteY697" fmla="*/ 3946744 h 4889855"/>
              <a:gd name="connsiteX698" fmla="*/ 1795045 w 5018277"/>
              <a:gd name="connsiteY698" fmla="*/ 3937931 h 4889855"/>
              <a:gd name="connsiteX699" fmla="*/ 1803858 w 5018277"/>
              <a:gd name="connsiteY699" fmla="*/ 3929118 h 4889855"/>
              <a:gd name="connsiteX700" fmla="*/ 3057690 w 5018277"/>
              <a:gd name="connsiteY700" fmla="*/ 3928355 h 4889855"/>
              <a:gd name="connsiteX701" fmla="*/ 3067266 w 5018277"/>
              <a:gd name="connsiteY701" fmla="*/ 3937931 h 4889855"/>
              <a:gd name="connsiteX702" fmla="*/ 3057690 w 5018277"/>
              <a:gd name="connsiteY702" fmla="*/ 3947507 h 4889855"/>
              <a:gd name="connsiteX703" fmla="*/ 3048114 w 5018277"/>
              <a:gd name="connsiteY703" fmla="*/ 3937931 h 4889855"/>
              <a:gd name="connsiteX704" fmla="*/ 3057690 w 5018277"/>
              <a:gd name="connsiteY704" fmla="*/ 3928355 h 4889855"/>
              <a:gd name="connsiteX705" fmla="*/ 1960587 w 5018277"/>
              <a:gd name="connsiteY705" fmla="*/ 3928355 h 4889855"/>
              <a:gd name="connsiteX706" fmla="*/ 1970163 w 5018277"/>
              <a:gd name="connsiteY706" fmla="*/ 3937931 h 4889855"/>
              <a:gd name="connsiteX707" fmla="*/ 1960587 w 5018277"/>
              <a:gd name="connsiteY707" fmla="*/ 3947507 h 4889855"/>
              <a:gd name="connsiteX708" fmla="*/ 1951011 w 5018277"/>
              <a:gd name="connsiteY708" fmla="*/ 3937931 h 4889855"/>
              <a:gd name="connsiteX709" fmla="*/ 1960587 w 5018277"/>
              <a:gd name="connsiteY709" fmla="*/ 3928355 h 4889855"/>
              <a:gd name="connsiteX710" fmla="*/ 2900961 w 5018277"/>
              <a:gd name="connsiteY710" fmla="*/ 3927723 h 4889855"/>
              <a:gd name="connsiteX711" fmla="*/ 2911169 w 5018277"/>
              <a:gd name="connsiteY711" fmla="*/ 3937931 h 4889855"/>
              <a:gd name="connsiteX712" fmla="*/ 2900961 w 5018277"/>
              <a:gd name="connsiteY712" fmla="*/ 3948139 h 4889855"/>
              <a:gd name="connsiteX713" fmla="*/ 2890753 w 5018277"/>
              <a:gd name="connsiteY713" fmla="*/ 3937931 h 4889855"/>
              <a:gd name="connsiteX714" fmla="*/ 2900961 w 5018277"/>
              <a:gd name="connsiteY714" fmla="*/ 3927723 h 4889855"/>
              <a:gd name="connsiteX715" fmla="*/ 2117316 w 5018277"/>
              <a:gd name="connsiteY715" fmla="*/ 3927723 h 4889855"/>
              <a:gd name="connsiteX716" fmla="*/ 2127524 w 5018277"/>
              <a:gd name="connsiteY716" fmla="*/ 3937931 h 4889855"/>
              <a:gd name="connsiteX717" fmla="*/ 2117316 w 5018277"/>
              <a:gd name="connsiteY717" fmla="*/ 3948139 h 4889855"/>
              <a:gd name="connsiteX718" fmla="*/ 2107108 w 5018277"/>
              <a:gd name="connsiteY718" fmla="*/ 3937931 h 4889855"/>
              <a:gd name="connsiteX719" fmla="*/ 2117316 w 5018277"/>
              <a:gd name="connsiteY719" fmla="*/ 3927723 h 4889855"/>
              <a:gd name="connsiteX720" fmla="*/ 2744232 w 5018277"/>
              <a:gd name="connsiteY720" fmla="*/ 3927400 h 4889855"/>
              <a:gd name="connsiteX721" fmla="*/ 2754763 w 5018277"/>
              <a:gd name="connsiteY721" fmla="*/ 3937932 h 4889855"/>
              <a:gd name="connsiteX722" fmla="*/ 2744232 w 5018277"/>
              <a:gd name="connsiteY722" fmla="*/ 3948463 h 4889855"/>
              <a:gd name="connsiteX723" fmla="*/ 2733700 w 5018277"/>
              <a:gd name="connsiteY723" fmla="*/ 3937932 h 4889855"/>
              <a:gd name="connsiteX724" fmla="*/ 2744232 w 5018277"/>
              <a:gd name="connsiteY724" fmla="*/ 3927400 h 4889855"/>
              <a:gd name="connsiteX725" fmla="*/ 2274045 w 5018277"/>
              <a:gd name="connsiteY725" fmla="*/ 3927400 h 4889855"/>
              <a:gd name="connsiteX726" fmla="*/ 2284576 w 5018277"/>
              <a:gd name="connsiteY726" fmla="*/ 3937932 h 4889855"/>
              <a:gd name="connsiteX727" fmla="*/ 2274045 w 5018277"/>
              <a:gd name="connsiteY727" fmla="*/ 3948463 h 4889855"/>
              <a:gd name="connsiteX728" fmla="*/ 2263513 w 5018277"/>
              <a:gd name="connsiteY728" fmla="*/ 3937932 h 4889855"/>
              <a:gd name="connsiteX729" fmla="*/ 2274045 w 5018277"/>
              <a:gd name="connsiteY729" fmla="*/ 3927400 h 4889855"/>
              <a:gd name="connsiteX730" fmla="*/ 2587503 w 5018277"/>
              <a:gd name="connsiteY730" fmla="*/ 3927071 h 4889855"/>
              <a:gd name="connsiteX731" fmla="*/ 2598363 w 5018277"/>
              <a:gd name="connsiteY731" fmla="*/ 3937931 h 4889855"/>
              <a:gd name="connsiteX732" fmla="*/ 2587503 w 5018277"/>
              <a:gd name="connsiteY732" fmla="*/ 3948791 h 4889855"/>
              <a:gd name="connsiteX733" fmla="*/ 2576643 w 5018277"/>
              <a:gd name="connsiteY733" fmla="*/ 3937931 h 4889855"/>
              <a:gd name="connsiteX734" fmla="*/ 2587503 w 5018277"/>
              <a:gd name="connsiteY734" fmla="*/ 3927071 h 4889855"/>
              <a:gd name="connsiteX735" fmla="*/ 2430774 w 5018277"/>
              <a:gd name="connsiteY735" fmla="*/ 3927071 h 4889855"/>
              <a:gd name="connsiteX736" fmla="*/ 2441634 w 5018277"/>
              <a:gd name="connsiteY736" fmla="*/ 3937931 h 4889855"/>
              <a:gd name="connsiteX737" fmla="*/ 2430774 w 5018277"/>
              <a:gd name="connsiteY737" fmla="*/ 3948791 h 4889855"/>
              <a:gd name="connsiteX738" fmla="*/ 2419914 w 5018277"/>
              <a:gd name="connsiteY738" fmla="*/ 3937931 h 4889855"/>
              <a:gd name="connsiteX739" fmla="*/ 2430774 w 5018277"/>
              <a:gd name="connsiteY739" fmla="*/ 3927071 h 4889855"/>
              <a:gd name="connsiteX740" fmla="*/ 4546615 w 5018277"/>
              <a:gd name="connsiteY740" fmla="*/ 3800395 h 4889855"/>
              <a:gd name="connsiteX741" fmla="*/ 4548420 w 5018277"/>
              <a:gd name="connsiteY741" fmla="*/ 3802200 h 4889855"/>
              <a:gd name="connsiteX742" fmla="*/ 4546615 w 5018277"/>
              <a:gd name="connsiteY742" fmla="*/ 3804005 h 4889855"/>
              <a:gd name="connsiteX743" fmla="*/ 4544810 w 5018277"/>
              <a:gd name="connsiteY743" fmla="*/ 3802200 h 4889855"/>
              <a:gd name="connsiteX744" fmla="*/ 4546615 w 5018277"/>
              <a:gd name="connsiteY744" fmla="*/ 3800395 h 4889855"/>
              <a:gd name="connsiteX745" fmla="*/ 471663 w 5018277"/>
              <a:gd name="connsiteY745" fmla="*/ 3800395 h 4889855"/>
              <a:gd name="connsiteX746" fmla="*/ 473468 w 5018277"/>
              <a:gd name="connsiteY746" fmla="*/ 3802200 h 4889855"/>
              <a:gd name="connsiteX747" fmla="*/ 471663 w 5018277"/>
              <a:gd name="connsiteY747" fmla="*/ 3804005 h 4889855"/>
              <a:gd name="connsiteX748" fmla="*/ 469858 w 5018277"/>
              <a:gd name="connsiteY748" fmla="*/ 3802200 h 4889855"/>
              <a:gd name="connsiteX749" fmla="*/ 471663 w 5018277"/>
              <a:gd name="connsiteY749" fmla="*/ 3800395 h 4889855"/>
              <a:gd name="connsiteX750" fmla="*/ 4389886 w 5018277"/>
              <a:gd name="connsiteY750" fmla="*/ 3799640 h 4889855"/>
              <a:gd name="connsiteX751" fmla="*/ 4392445 w 5018277"/>
              <a:gd name="connsiteY751" fmla="*/ 3802200 h 4889855"/>
              <a:gd name="connsiteX752" fmla="*/ 4389886 w 5018277"/>
              <a:gd name="connsiteY752" fmla="*/ 3804759 h 4889855"/>
              <a:gd name="connsiteX753" fmla="*/ 4387326 w 5018277"/>
              <a:gd name="connsiteY753" fmla="*/ 3802200 h 4889855"/>
              <a:gd name="connsiteX754" fmla="*/ 4389886 w 5018277"/>
              <a:gd name="connsiteY754" fmla="*/ 3799640 h 4889855"/>
              <a:gd name="connsiteX755" fmla="*/ 628393 w 5018277"/>
              <a:gd name="connsiteY755" fmla="*/ 3799640 h 4889855"/>
              <a:gd name="connsiteX756" fmla="*/ 630952 w 5018277"/>
              <a:gd name="connsiteY756" fmla="*/ 3802200 h 4889855"/>
              <a:gd name="connsiteX757" fmla="*/ 628393 w 5018277"/>
              <a:gd name="connsiteY757" fmla="*/ 3804759 h 4889855"/>
              <a:gd name="connsiteX758" fmla="*/ 625833 w 5018277"/>
              <a:gd name="connsiteY758" fmla="*/ 3802200 h 4889855"/>
              <a:gd name="connsiteX759" fmla="*/ 628393 w 5018277"/>
              <a:gd name="connsiteY759" fmla="*/ 3799640 h 4889855"/>
              <a:gd name="connsiteX760" fmla="*/ 4233158 w 5018277"/>
              <a:gd name="connsiteY760" fmla="*/ 3798759 h 4889855"/>
              <a:gd name="connsiteX761" fmla="*/ 4236599 w 5018277"/>
              <a:gd name="connsiteY761" fmla="*/ 3802200 h 4889855"/>
              <a:gd name="connsiteX762" fmla="*/ 4233158 w 5018277"/>
              <a:gd name="connsiteY762" fmla="*/ 3805642 h 4889855"/>
              <a:gd name="connsiteX763" fmla="*/ 4229716 w 5018277"/>
              <a:gd name="connsiteY763" fmla="*/ 3802200 h 4889855"/>
              <a:gd name="connsiteX764" fmla="*/ 4233158 w 5018277"/>
              <a:gd name="connsiteY764" fmla="*/ 3798759 h 4889855"/>
              <a:gd name="connsiteX765" fmla="*/ 785120 w 5018277"/>
              <a:gd name="connsiteY765" fmla="*/ 3798759 h 4889855"/>
              <a:gd name="connsiteX766" fmla="*/ 788563 w 5018277"/>
              <a:gd name="connsiteY766" fmla="*/ 3802200 h 4889855"/>
              <a:gd name="connsiteX767" fmla="*/ 785120 w 5018277"/>
              <a:gd name="connsiteY767" fmla="*/ 3805642 h 4889855"/>
              <a:gd name="connsiteX768" fmla="*/ 781680 w 5018277"/>
              <a:gd name="connsiteY768" fmla="*/ 3802200 h 4889855"/>
              <a:gd name="connsiteX769" fmla="*/ 785120 w 5018277"/>
              <a:gd name="connsiteY769" fmla="*/ 3798759 h 4889855"/>
              <a:gd name="connsiteX770" fmla="*/ 4076427 w 5018277"/>
              <a:gd name="connsiteY770" fmla="*/ 3797750 h 4889855"/>
              <a:gd name="connsiteX771" fmla="*/ 4080877 w 5018277"/>
              <a:gd name="connsiteY771" fmla="*/ 3802200 h 4889855"/>
              <a:gd name="connsiteX772" fmla="*/ 4076427 w 5018277"/>
              <a:gd name="connsiteY772" fmla="*/ 3806649 h 4889855"/>
              <a:gd name="connsiteX773" fmla="*/ 4071978 w 5018277"/>
              <a:gd name="connsiteY773" fmla="*/ 3802200 h 4889855"/>
              <a:gd name="connsiteX774" fmla="*/ 4076427 w 5018277"/>
              <a:gd name="connsiteY774" fmla="*/ 3797750 h 4889855"/>
              <a:gd name="connsiteX775" fmla="*/ 941851 w 5018277"/>
              <a:gd name="connsiteY775" fmla="*/ 3797750 h 4889855"/>
              <a:gd name="connsiteX776" fmla="*/ 946299 w 5018277"/>
              <a:gd name="connsiteY776" fmla="*/ 3802200 h 4889855"/>
              <a:gd name="connsiteX777" fmla="*/ 941851 w 5018277"/>
              <a:gd name="connsiteY777" fmla="*/ 3806649 h 4889855"/>
              <a:gd name="connsiteX778" fmla="*/ 937400 w 5018277"/>
              <a:gd name="connsiteY778" fmla="*/ 3802200 h 4889855"/>
              <a:gd name="connsiteX779" fmla="*/ 941851 w 5018277"/>
              <a:gd name="connsiteY779" fmla="*/ 3797750 h 4889855"/>
              <a:gd name="connsiteX780" fmla="*/ 3919699 w 5018277"/>
              <a:gd name="connsiteY780" fmla="*/ 3796736 h 4889855"/>
              <a:gd name="connsiteX781" fmla="*/ 3925164 w 5018277"/>
              <a:gd name="connsiteY781" fmla="*/ 3802200 h 4889855"/>
              <a:gd name="connsiteX782" fmla="*/ 3919699 w 5018277"/>
              <a:gd name="connsiteY782" fmla="*/ 3807665 h 4889855"/>
              <a:gd name="connsiteX783" fmla="*/ 3914235 w 5018277"/>
              <a:gd name="connsiteY783" fmla="*/ 3802200 h 4889855"/>
              <a:gd name="connsiteX784" fmla="*/ 3919699 w 5018277"/>
              <a:gd name="connsiteY784" fmla="*/ 3796736 h 4889855"/>
              <a:gd name="connsiteX785" fmla="*/ 1098578 w 5018277"/>
              <a:gd name="connsiteY785" fmla="*/ 3796736 h 4889855"/>
              <a:gd name="connsiteX786" fmla="*/ 1104043 w 5018277"/>
              <a:gd name="connsiteY786" fmla="*/ 3802200 h 4889855"/>
              <a:gd name="connsiteX787" fmla="*/ 1098578 w 5018277"/>
              <a:gd name="connsiteY787" fmla="*/ 3807665 h 4889855"/>
              <a:gd name="connsiteX788" fmla="*/ 1093114 w 5018277"/>
              <a:gd name="connsiteY788" fmla="*/ 3802200 h 4889855"/>
              <a:gd name="connsiteX789" fmla="*/ 1098578 w 5018277"/>
              <a:gd name="connsiteY789" fmla="*/ 3796736 h 4889855"/>
              <a:gd name="connsiteX790" fmla="*/ 3762971 w 5018277"/>
              <a:gd name="connsiteY790" fmla="*/ 3795619 h 4889855"/>
              <a:gd name="connsiteX791" fmla="*/ 3769551 w 5018277"/>
              <a:gd name="connsiteY791" fmla="*/ 3802200 h 4889855"/>
              <a:gd name="connsiteX792" fmla="*/ 3762971 w 5018277"/>
              <a:gd name="connsiteY792" fmla="*/ 3808780 h 4889855"/>
              <a:gd name="connsiteX793" fmla="*/ 3756390 w 5018277"/>
              <a:gd name="connsiteY793" fmla="*/ 3802200 h 4889855"/>
              <a:gd name="connsiteX794" fmla="*/ 3762971 w 5018277"/>
              <a:gd name="connsiteY794" fmla="*/ 3795619 h 4889855"/>
              <a:gd name="connsiteX795" fmla="*/ 1255307 w 5018277"/>
              <a:gd name="connsiteY795" fmla="*/ 3795619 h 4889855"/>
              <a:gd name="connsiteX796" fmla="*/ 1261887 w 5018277"/>
              <a:gd name="connsiteY796" fmla="*/ 3802200 h 4889855"/>
              <a:gd name="connsiteX797" fmla="*/ 1255307 w 5018277"/>
              <a:gd name="connsiteY797" fmla="*/ 3808780 h 4889855"/>
              <a:gd name="connsiteX798" fmla="*/ 1248726 w 5018277"/>
              <a:gd name="connsiteY798" fmla="*/ 3802200 h 4889855"/>
              <a:gd name="connsiteX799" fmla="*/ 1255307 w 5018277"/>
              <a:gd name="connsiteY799" fmla="*/ 3795619 h 4889855"/>
              <a:gd name="connsiteX800" fmla="*/ 3606241 w 5018277"/>
              <a:gd name="connsiteY800" fmla="*/ 3794543 h 4889855"/>
              <a:gd name="connsiteX801" fmla="*/ 3613898 w 5018277"/>
              <a:gd name="connsiteY801" fmla="*/ 3802200 h 4889855"/>
              <a:gd name="connsiteX802" fmla="*/ 3606241 w 5018277"/>
              <a:gd name="connsiteY802" fmla="*/ 3809857 h 4889855"/>
              <a:gd name="connsiteX803" fmla="*/ 3598584 w 5018277"/>
              <a:gd name="connsiteY803" fmla="*/ 3802200 h 4889855"/>
              <a:gd name="connsiteX804" fmla="*/ 3606241 w 5018277"/>
              <a:gd name="connsiteY804" fmla="*/ 3794543 h 4889855"/>
              <a:gd name="connsiteX805" fmla="*/ 1412036 w 5018277"/>
              <a:gd name="connsiteY805" fmla="*/ 3794543 h 4889855"/>
              <a:gd name="connsiteX806" fmla="*/ 1419693 w 5018277"/>
              <a:gd name="connsiteY806" fmla="*/ 3802200 h 4889855"/>
              <a:gd name="connsiteX807" fmla="*/ 1412036 w 5018277"/>
              <a:gd name="connsiteY807" fmla="*/ 3809857 h 4889855"/>
              <a:gd name="connsiteX808" fmla="*/ 1404379 w 5018277"/>
              <a:gd name="connsiteY808" fmla="*/ 3802200 h 4889855"/>
              <a:gd name="connsiteX809" fmla="*/ 1412036 w 5018277"/>
              <a:gd name="connsiteY809" fmla="*/ 3794543 h 4889855"/>
              <a:gd name="connsiteX810" fmla="*/ 3449512 w 5018277"/>
              <a:gd name="connsiteY810" fmla="*/ 3793387 h 4889855"/>
              <a:gd name="connsiteX811" fmla="*/ 3458325 w 5018277"/>
              <a:gd name="connsiteY811" fmla="*/ 3802200 h 4889855"/>
              <a:gd name="connsiteX812" fmla="*/ 3449512 w 5018277"/>
              <a:gd name="connsiteY812" fmla="*/ 3811013 h 4889855"/>
              <a:gd name="connsiteX813" fmla="*/ 3440699 w 5018277"/>
              <a:gd name="connsiteY813" fmla="*/ 3802200 h 4889855"/>
              <a:gd name="connsiteX814" fmla="*/ 3449512 w 5018277"/>
              <a:gd name="connsiteY814" fmla="*/ 3793387 h 4889855"/>
              <a:gd name="connsiteX815" fmla="*/ 1568765 w 5018277"/>
              <a:gd name="connsiteY815" fmla="*/ 3793387 h 4889855"/>
              <a:gd name="connsiteX816" fmla="*/ 1577578 w 5018277"/>
              <a:gd name="connsiteY816" fmla="*/ 3802200 h 4889855"/>
              <a:gd name="connsiteX817" fmla="*/ 1568765 w 5018277"/>
              <a:gd name="connsiteY817" fmla="*/ 3811013 h 4889855"/>
              <a:gd name="connsiteX818" fmla="*/ 1559952 w 5018277"/>
              <a:gd name="connsiteY818" fmla="*/ 3802200 h 4889855"/>
              <a:gd name="connsiteX819" fmla="*/ 1568765 w 5018277"/>
              <a:gd name="connsiteY819" fmla="*/ 3793387 h 4889855"/>
              <a:gd name="connsiteX820" fmla="*/ 3292783 w 5018277"/>
              <a:gd name="connsiteY820" fmla="*/ 3792310 h 4889855"/>
              <a:gd name="connsiteX821" fmla="*/ 3302673 w 5018277"/>
              <a:gd name="connsiteY821" fmla="*/ 3802200 h 4889855"/>
              <a:gd name="connsiteX822" fmla="*/ 3292783 w 5018277"/>
              <a:gd name="connsiteY822" fmla="*/ 3812089 h 4889855"/>
              <a:gd name="connsiteX823" fmla="*/ 3282894 w 5018277"/>
              <a:gd name="connsiteY823" fmla="*/ 3802200 h 4889855"/>
              <a:gd name="connsiteX824" fmla="*/ 3292783 w 5018277"/>
              <a:gd name="connsiteY824" fmla="*/ 3792310 h 4889855"/>
              <a:gd name="connsiteX825" fmla="*/ 1725494 w 5018277"/>
              <a:gd name="connsiteY825" fmla="*/ 3792310 h 4889855"/>
              <a:gd name="connsiteX826" fmla="*/ 1735383 w 5018277"/>
              <a:gd name="connsiteY826" fmla="*/ 3802200 h 4889855"/>
              <a:gd name="connsiteX827" fmla="*/ 1725494 w 5018277"/>
              <a:gd name="connsiteY827" fmla="*/ 3812089 h 4889855"/>
              <a:gd name="connsiteX828" fmla="*/ 1715604 w 5018277"/>
              <a:gd name="connsiteY828" fmla="*/ 3802200 h 4889855"/>
              <a:gd name="connsiteX829" fmla="*/ 1725494 w 5018277"/>
              <a:gd name="connsiteY829" fmla="*/ 3792310 h 4889855"/>
              <a:gd name="connsiteX830" fmla="*/ 3136054 w 5018277"/>
              <a:gd name="connsiteY830" fmla="*/ 3791340 h 4889855"/>
              <a:gd name="connsiteX831" fmla="*/ 3146914 w 5018277"/>
              <a:gd name="connsiteY831" fmla="*/ 3802200 h 4889855"/>
              <a:gd name="connsiteX832" fmla="*/ 3136054 w 5018277"/>
              <a:gd name="connsiteY832" fmla="*/ 3813060 h 4889855"/>
              <a:gd name="connsiteX833" fmla="*/ 3125194 w 5018277"/>
              <a:gd name="connsiteY833" fmla="*/ 3802200 h 4889855"/>
              <a:gd name="connsiteX834" fmla="*/ 3136054 w 5018277"/>
              <a:gd name="connsiteY834" fmla="*/ 3791340 h 4889855"/>
              <a:gd name="connsiteX835" fmla="*/ 1882223 w 5018277"/>
              <a:gd name="connsiteY835" fmla="*/ 3791340 h 4889855"/>
              <a:gd name="connsiteX836" fmla="*/ 1893083 w 5018277"/>
              <a:gd name="connsiteY836" fmla="*/ 3802200 h 4889855"/>
              <a:gd name="connsiteX837" fmla="*/ 1882223 w 5018277"/>
              <a:gd name="connsiteY837" fmla="*/ 3813060 h 4889855"/>
              <a:gd name="connsiteX838" fmla="*/ 1871363 w 5018277"/>
              <a:gd name="connsiteY838" fmla="*/ 3802200 h 4889855"/>
              <a:gd name="connsiteX839" fmla="*/ 1882223 w 5018277"/>
              <a:gd name="connsiteY839" fmla="*/ 3791340 h 4889855"/>
              <a:gd name="connsiteX840" fmla="*/ 2979326 w 5018277"/>
              <a:gd name="connsiteY840" fmla="*/ 3790668 h 4889855"/>
              <a:gd name="connsiteX841" fmla="*/ 2990857 w 5018277"/>
              <a:gd name="connsiteY841" fmla="*/ 3802200 h 4889855"/>
              <a:gd name="connsiteX842" fmla="*/ 2979326 w 5018277"/>
              <a:gd name="connsiteY842" fmla="*/ 3813731 h 4889855"/>
              <a:gd name="connsiteX843" fmla="*/ 2967794 w 5018277"/>
              <a:gd name="connsiteY843" fmla="*/ 3802200 h 4889855"/>
              <a:gd name="connsiteX844" fmla="*/ 2979326 w 5018277"/>
              <a:gd name="connsiteY844" fmla="*/ 3790668 h 4889855"/>
              <a:gd name="connsiteX845" fmla="*/ 2038952 w 5018277"/>
              <a:gd name="connsiteY845" fmla="*/ 3790668 h 4889855"/>
              <a:gd name="connsiteX846" fmla="*/ 2050483 w 5018277"/>
              <a:gd name="connsiteY846" fmla="*/ 3802200 h 4889855"/>
              <a:gd name="connsiteX847" fmla="*/ 2038952 w 5018277"/>
              <a:gd name="connsiteY847" fmla="*/ 3813731 h 4889855"/>
              <a:gd name="connsiteX848" fmla="*/ 2027420 w 5018277"/>
              <a:gd name="connsiteY848" fmla="*/ 3802200 h 4889855"/>
              <a:gd name="connsiteX849" fmla="*/ 2038952 w 5018277"/>
              <a:gd name="connsiteY849" fmla="*/ 3790668 h 4889855"/>
              <a:gd name="connsiteX850" fmla="*/ 2822597 w 5018277"/>
              <a:gd name="connsiteY850" fmla="*/ 3789977 h 4889855"/>
              <a:gd name="connsiteX851" fmla="*/ 2834820 w 5018277"/>
              <a:gd name="connsiteY851" fmla="*/ 3802200 h 4889855"/>
              <a:gd name="connsiteX852" fmla="*/ 2822597 w 5018277"/>
              <a:gd name="connsiteY852" fmla="*/ 3814423 h 4889855"/>
              <a:gd name="connsiteX853" fmla="*/ 2810374 w 5018277"/>
              <a:gd name="connsiteY853" fmla="*/ 3802200 h 4889855"/>
              <a:gd name="connsiteX854" fmla="*/ 2822597 w 5018277"/>
              <a:gd name="connsiteY854" fmla="*/ 3789977 h 4889855"/>
              <a:gd name="connsiteX855" fmla="*/ 2195681 w 5018277"/>
              <a:gd name="connsiteY855" fmla="*/ 3789977 h 4889855"/>
              <a:gd name="connsiteX856" fmla="*/ 2207904 w 5018277"/>
              <a:gd name="connsiteY856" fmla="*/ 3802200 h 4889855"/>
              <a:gd name="connsiteX857" fmla="*/ 2195681 w 5018277"/>
              <a:gd name="connsiteY857" fmla="*/ 3814423 h 4889855"/>
              <a:gd name="connsiteX858" fmla="*/ 2183458 w 5018277"/>
              <a:gd name="connsiteY858" fmla="*/ 3802200 h 4889855"/>
              <a:gd name="connsiteX859" fmla="*/ 2195681 w 5018277"/>
              <a:gd name="connsiteY859" fmla="*/ 3789977 h 4889855"/>
              <a:gd name="connsiteX860" fmla="*/ 2665868 w 5018277"/>
              <a:gd name="connsiteY860" fmla="*/ 3789624 h 4889855"/>
              <a:gd name="connsiteX861" fmla="*/ 2678444 w 5018277"/>
              <a:gd name="connsiteY861" fmla="*/ 3802200 h 4889855"/>
              <a:gd name="connsiteX862" fmla="*/ 2665868 w 5018277"/>
              <a:gd name="connsiteY862" fmla="*/ 3814776 h 4889855"/>
              <a:gd name="connsiteX863" fmla="*/ 2653292 w 5018277"/>
              <a:gd name="connsiteY863" fmla="*/ 3802200 h 4889855"/>
              <a:gd name="connsiteX864" fmla="*/ 2665868 w 5018277"/>
              <a:gd name="connsiteY864" fmla="*/ 3789624 h 4889855"/>
              <a:gd name="connsiteX865" fmla="*/ 2352410 w 5018277"/>
              <a:gd name="connsiteY865" fmla="*/ 3789624 h 4889855"/>
              <a:gd name="connsiteX866" fmla="*/ 2364986 w 5018277"/>
              <a:gd name="connsiteY866" fmla="*/ 3802200 h 4889855"/>
              <a:gd name="connsiteX867" fmla="*/ 2352410 w 5018277"/>
              <a:gd name="connsiteY867" fmla="*/ 3814776 h 4889855"/>
              <a:gd name="connsiteX868" fmla="*/ 2339834 w 5018277"/>
              <a:gd name="connsiteY868" fmla="*/ 3802200 h 4889855"/>
              <a:gd name="connsiteX869" fmla="*/ 2352410 w 5018277"/>
              <a:gd name="connsiteY869" fmla="*/ 3789624 h 4889855"/>
              <a:gd name="connsiteX870" fmla="*/ 2509138 w 5018277"/>
              <a:gd name="connsiteY870" fmla="*/ 3789446 h 4889855"/>
              <a:gd name="connsiteX871" fmla="*/ 2521892 w 5018277"/>
              <a:gd name="connsiteY871" fmla="*/ 3802200 h 4889855"/>
              <a:gd name="connsiteX872" fmla="*/ 2509138 w 5018277"/>
              <a:gd name="connsiteY872" fmla="*/ 3814954 h 4889855"/>
              <a:gd name="connsiteX873" fmla="*/ 2496384 w 5018277"/>
              <a:gd name="connsiteY873" fmla="*/ 3802200 h 4889855"/>
              <a:gd name="connsiteX874" fmla="*/ 2509138 w 5018277"/>
              <a:gd name="connsiteY874" fmla="*/ 3789446 h 4889855"/>
              <a:gd name="connsiteX875" fmla="*/ 4624979 w 5018277"/>
              <a:gd name="connsiteY875" fmla="*/ 3664732 h 4889855"/>
              <a:gd name="connsiteX876" fmla="*/ 4626716 w 5018277"/>
              <a:gd name="connsiteY876" fmla="*/ 3666469 h 4889855"/>
              <a:gd name="connsiteX877" fmla="*/ 4624979 w 5018277"/>
              <a:gd name="connsiteY877" fmla="*/ 3668206 h 4889855"/>
              <a:gd name="connsiteX878" fmla="*/ 4623242 w 5018277"/>
              <a:gd name="connsiteY878" fmla="*/ 3666469 h 4889855"/>
              <a:gd name="connsiteX879" fmla="*/ 4624979 w 5018277"/>
              <a:gd name="connsiteY879" fmla="*/ 3664732 h 4889855"/>
              <a:gd name="connsiteX880" fmla="*/ 393299 w 5018277"/>
              <a:gd name="connsiteY880" fmla="*/ 3664732 h 4889855"/>
              <a:gd name="connsiteX881" fmla="*/ 395037 w 5018277"/>
              <a:gd name="connsiteY881" fmla="*/ 3666469 h 4889855"/>
              <a:gd name="connsiteX882" fmla="*/ 393299 w 5018277"/>
              <a:gd name="connsiteY882" fmla="*/ 3668206 h 4889855"/>
              <a:gd name="connsiteX883" fmla="*/ 391562 w 5018277"/>
              <a:gd name="connsiteY883" fmla="*/ 3666469 h 4889855"/>
              <a:gd name="connsiteX884" fmla="*/ 393299 w 5018277"/>
              <a:gd name="connsiteY884" fmla="*/ 3664732 h 4889855"/>
              <a:gd name="connsiteX885" fmla="*/ 4468251 w 5018277"/>
              <a:gd name="connsiteY885" fmla="*/ 3663909 h 4889855"/>
              <a:gd name="connsiteX886" fmla="*/ 4470810 w 5018277"/>
              <a:gd name="connsiteY886" fmla="*/ 3666469 h 4889855"/>
              <a:gd name="connsiteX887" fmla="*/ 4468251 w 5018277"/>
              <a:gd name="connsiteY887" fmla="*/ 3669028 h 4889855"/>
              <a:gd name="connsiteX888" fmla="*/ 4465691 w 5018277"/>
              <a:gd name="connsiteY888" fmla="*/ 3666469 h 4889855"/>
              <a:gd name="connsiteX889" fmla="*/ 4468251 w 5018277"/>
              <a:gd name="connsiteY889" fmla="*/ 3663909 h 4889855"/>
              <a:gd name="connsiteX890" fmla="*/ 550028 w 5018277"/>
              <a:gd name="connsiteY890" fmla="*/ 3663909 h 4889855"/>
              <a:gd name="connsiteX891" fmla="*/ 552587 w 5018277"/>
              <a:gd name="connsiteY891" fmla="*/ 3666469 h 4889855"/>
              <a:gd name="connsiteX892" fmla="*/ 550028 w 5018277"/>
              <a:gd name="connsiteY892" fmla="*/ 3669028 h 4889855"/>
              <a:gd name="connsiteX893" fmla="*/ 547468 w 5018277"/>
              <a:gd name="connsiteY893" fmla="*/ 3666469 h 4889855"/>
              <a:gd name="connsiteX894" fmla="*/ 550028 w 5018277"/>
              <a:gd name="connsiteY894" fmla="*/ 3663909 h 4889855"/>
              <a:gd name="connsiteX895" fmla="*/ 4311522 w 5018277"/>
              <a:gd name="connsiteY895" fmla="*/ 3662932 h 4889855"/>
              <a:gd name="connsiteX896" fmla="*/ 4315058 w 5018277"/>
              <a:gd name="connsiteY896" fmla="*/ 3666468 h 4889855"/>
              <a:gd name="connsiteX897" fmla="*/ 4311522 w 5018277"/>
              <a:gd name="connsiteY897" fmla="*/ 3670005 h 4889855"/>
              <a:gd name="connsiteX898" fmla="*/ 4307985 w 5018277"/>
              <a:gd name="connsiteY898" fmla="*/ 3666468 h 4889855"/>
              <a:gd name="connsiteX899" fmla="*/ 4311522 w 5018277"/>
              <a:gd name="connsiteY899" fmla="*/ 3662932 h 4889855"/>
              <a:gd name="connsiteX900" fmla="*/ 706756 w 5018277"/>
              <a:gd name="connsiteY900" fmla="*/ 3662932 h 4889855"/>
              <a:gd name="connsiteX901" fmla="*/ 710292 w 5018277"/>
              <a:gd name="connsiteY901" fmla="*/ 3666468 h 4889855"/>
              <a:gd name="connsiteX902" fmla="*/ 706756 w 5018277"/>
              <a:gd name="connsiteY902" fmla="*/ 3670005 h 4889855"/>
              <a:gd name="connsiteX903" fmla="*/ 703220 w 5018277"/>
              <a:gd name="connsiteY903" fmla="*/ 3666468 h 4889855"/>
              <a:gd name="connsiteX904" fmla="*/ 706756 w 5018277"/>
              <a:gd name="connsiteY904" fmla="*/ 3662932 h 4889855"/>
              <a:gd name="connsiteX905" fmla="*/ 4154792 w 5018277"/>
              <a:gd name="connsiteY905" fmla="*/ 3661802 h 4889855"/>
              <a:gd name="connsiteX906" fmla="*/ 4159459 w 5018277"/>
              <a:gd name="connsiteY906" fmla="*/ 3666468 h 4889855"/>
              <a:gd name="connsiteX907" fmla="*/ 4154792 w 5018277"/>
              <a:gd name="connsiteY907" fmla="*/ 3671135 h 4889855"/>
              <a:gd name="connsiteX908" fmla="*/ 4150125 w 5018277"/>
              <a:gd name="connsiteY908" fmla="*/ 3666468 h 4889855"/>
              <a:gd name="connsiteX909" fmla="*/ 4154792 w 5018277"/>
              <a:gd name="connsiteY909" fmla="*/ 3661802 h 4889855"/>
              <a:gd name="connsiteX910" fmla="*/ 863485 w 5018277"/>
              <a:gd name="connsiteY910" fmla="*/ 3661802 h 4889855"/>
              <a:gd name="connsiteX911" fmla="*/ 868153 w 5018277"/>
              <a:gd name="connsiteY911" fmla="*/ 3666468 h 4889855"/>
              <a:gd name="connsiteX912" fmla="*/ 863485 w 5018277"/>
              <a:gd name="connsiteY912" fmla="*/ 3671135 h 4889855"/>
              <a:gd name="connsiteX913" fmla="*/ 858819 w 5018277"/>
              <a:gd name="connsiteY913" fmla="*/ 3666468 h 4889855"/>
              <a:gd name="connsiteX914" fmla="*/ 863485 w 5018277"/>
              <a:gd name="connsiteY914" fmla="*/ 3661802 h 4889855"/>
              <a:gd name="connsiteX915" fmla="*/ 3998064 w 5018277"/>
              <a:gd name="connsiteY915" fmla="*/ 3660765 h 4889855"/>
              <a:gd name="connsiteX916" fmla="*/ 4003768 w 5018277"/>
              <a:gd name="connsiteY916" fmla="*/ 3666469 h 4889855"/>
              <a:gd name="connsiteX917" fmla="*/ 3998064 w 5018277"/>
              <a:gd name="connsiteY917" fmla="*/ 3672172 h 4889855"/>
              <a:gd name="connsiteX918" fmla="*/ 3992360 w 5018277"/>
              <a:gd name="connsiteY918" fmla="*/ 3666469 h 4889855"/>
              <a:gd name="connsiteX919" fmla="*/ 3998064 w 5018277"/>
              <a:gd name="connsiteY919" fmla="*/ 3660765 h 4889855"/>
              <a:gd name="connsiteX920" fmla="*/ 1020214 w 5018277"/>
              <a:gd name="connsiteY920" fmla="*/ 3660765 h 4889855"/>
              <a:gd name="connsiteX921" fmla="*/ 1025917 w 5018277"/>
              <a:gd name="connsiteY921" fmla="*/ 3666469 h 4889855"/>
              <a:gd name="connsiteX922" fmla="*/ 1020214 w 5018277"/>
              <a:gd name="connsiteY922" fmla="*/ 3672172 h 4889855"/>
              <a:gd name="connsiteX923" fmla="*/ 1014510 w 5018277"/>
              <a:gd name="connsiteY923" fmla="*/ 3666469 h 4889855"/>
              <a:gd name="connsiteX924" fmla="*/ 1020214 w 5018277"/>
              <a:gd name="connsiteY924" fmla="*/ 3660765 h 4889855"/>
              <a:gd name="connsiteX925" fmla="*/ 3841335 w 5018277"/>
              <a:gd name="connsiteY925" fmla="*/ 3659494 h 4889855"/>
              <a:gd name="connsiteX926" fmla="*/ 3848310 w 5018277"/>
              <a:gd name="connsiteY926" fmla="*/ 3666469 h 4889855"/>
              <a:gd name="connsiteX927" fmla="*/ 3841335 w 5018277"/>
              <a:gd name="connsiteY927" fmla="*/ 3673444 h 4889855"/>
              <a:gd name="connsiteX928" fmla="*/ 3834360 w 5018277"/>
              <a:gd name="connsiteY928" fmla="*/ 3666469 h 4889855"/>
              <a:gd name="connsiteX929" fmla="*/ 3841335 w 5018277"/>
              <a:gd name="connsiteY929" fmla="*/ 3659494 h 4889855"/>
              <a:gd name="connsiteX930" fmla="*/ 1176942 w 5018277"/>
              <a:gd name="connsiteY930" fmla="*/ 3659494 h 4889855"/>
              <a:gd name="connsiteX931" fmla="*/ 1183917 w 5018277"/>
              <a:gd name="connsiteY931" fmla="*/ 3666469 h 4889855"/>
              <a:gd name="connsiteX932" fmla="*/ 1176942 w 5018277"/>
              <a:gd name="connsiteY932" fmla="*/ 3673444 h 4889855"/>
              <a:gd name="connsiteX933" fmla="*/ 1169967 w 5018277"/>
              <a:gd name="connsiteY933" fmla="*/ 3666469 h 4889855"/>
              <a:gd name="connsiteX934" fmla="*/ 1176942 w 5018277"/>
              <a:gd name="connsiteY934" fmla="*/ 3659494 h 4889855"/>
              <a:gd name="connsiteX935" fmla="*/ 3684605 w 5018277"/>
              <a:gd name="connsiteY935" fmla="*/ 3658243 h 4889855"/>
              <a:gd name="connsiteX936" fmla="*/ 3692831 w 5018277"/>
              <a:gd name="connsiteY936" fmla="*/ 3666468 h 4889855"/>
              <a:gd name="connsiteX937" fmla="*/ 3684605 w 5018277"/>
              <a:gd name="connsiteY937" fmla="*/ 3674694 h 4889855"/>
              <a:gd name="connsiteX938" fmla="*/ 3676380 w 5018277"/>
              <a:gd name="connsiteY938" fmla="*/ 3666468 h 4889855"/>
              <a:gd name="connsiteX939" fmla="*/ 3684605 w 5018277"/>
              <a:gd name="connsiteY939" fmla="*/ 3658243 h 4889855"/>
              <a:gd name="connsiteX940" fmla="*/ 1333671 w 5018277"/>
              <a:gd name="connsiteY940" fmla="*/ 3658243 h 4889855"/>
              <a:gd name="connsiteX941" fmla="*/ 1341897 w 5018277"/>
              <a:gd name="connsiteY941" fmla="*/ 3666468 h 4889855"/>
              <a:gd name="connsiteX942" fmla="*/ 1333671 w 5018277"/>
              <a:gd name="connsiteY942" fmla="*/ 3674694 h 4889855"/>
              <a:gd name="connsiteX943" fmla="*/ 1325446 w 5018277"/>
              <a:gd name="connsiteY943" fmla="*/ 3666468 h 4889855"/>
              <a:gd name="connsiteX944" fmla="*/ 1333671 w 5018277"/>
              <a:gd name="connsiteY944" fmla="*/ 3658243 h 4889855"/>
              <a:gd name="connsiteX945" fmla="*/ 3527877 w 5018277"/>
              <a:gd name="connsiteY945" fmla="*/ 3656893 h 4889855"/>
              <a:gd name="connsiteX946" fmla="*/ 3537453 w 5018277"/>
              <a:gd name="connsiteY946" fmla="*/ 3666469 h 4889855"/>
              <a:gd name="connsiteX947" fmla="*/ 3527877 w 5018277"/>
              <a:gd name="connsiteY947" fmla="*/ 3676045 h 4889855"/>
              <a:gd name="connsiteX948" fmla="*/ 3518301 w 5018277"/>
              <a:gd name="connsiteY948" fmla="*/ 3666469 h 4889855"/>
              <a:gd name="connsiteX949" fmla="*/ 3527877 w 5018277"/>
              <a:gd name="connsiteY949" fmla="*/ 3656893 h 4889855"/>
              <a:gd name="connsiteX950" fmla="*/ 1490401 w 5018277"/>
              <a:gd name="connsiteY950" fmla="*/ 3656893 h 4889855"/>
              <a:gd name="connsiteX951" fmla="*/ 1499977 w 5018277"/>
              <a:gd name="connsiteY951" fmla="*/ 3666469 h 4889855"/>
              <a:gd name="connsiteX952" fmla="*/ 1490401 w 5018277"/>
              <a:gd name="connsiteY952" fmla="*/ 3676045 h 4889855"/>
              <a:gd name="connsiteX953" fmla="*/ 1480825 w 5018277"/>
              <a:gd name="connsiteY953" fmla="*/ 3666469 h 4889855"/>
              <a:gd name="connsiteX954" fmla="*/ 1490401 w 5018277"/>
              <a:gd name="connsiteY954" fmla="*/ 3656893 h 4889855"/>
              <a:gd name="connsiteX955" fmla="*/ 3371147 w 5018277"/>
              <a:gd name="connsiteY955" fmla="*/ 3655774 h 4889855"/>
              <a:gd name="connsiteX956" fmla="*/ 3381843 w 5018277"/>
              <a:gd name="connsiteY956" fmla="*/ 3666469 h 4889855"/>
              <a:gd name="connsiteX957" fmla="*/ 3371147 w 5018277"/>
              <a:gd name="connsiteY957" fmla="*/ 3677165 h 4889855"/>
              <a:gd name="connsiteX958" fmla="*/ 3360452 w 5018277"/>
              <a:gd name="connsiteY958" fmla="*/ 3666469 h 4889855"/>
              <a:gd name="connsiteX959" fmla="*/ 3371147 w 5018277"/>
              <a:gd name="connsiteY959" fmla="*/ 3655774 h 4889855"/>
              <a:gd name="connsiteX960" fmla="*/ 1647129 w 5018277"/>
              <a:gd name="connsiteY960" fmla="*/ 3655774 h 4889855"/>
              <a:gd name="connsiteX961" fmla="*/ 1657824 w 5018277"/>
              <a:gd name="connsiteY961" fmla="*/ 3666469 h 4889855"/>
              <a:gd name="connsiteX962" fmla="*/ 1647129 w 5018277"/>
              <a:gd name="connsiteY962" fmla="*/ 3677165 h 4889855"/>
              <a:gd name="connsiteX963" fmla="*/ 1636434 w 5018277"/>
              <a:gd name="connsiteY963" fmla="*/ 3666469 h 4889855"/>
              <a:gd name="connsiteX964" fmla="*/ 1647129 w 5018277"/>
              <a:gd name="connsiteY964" fmla="*/ 3655774 h 4889855"/>
              <a:gd name="connsiteX965" fmla="*/ 3214419 w 5018277"/>
              <a:gd name="connsiteY965" fmla="*/ 3654594 h 4889855"/>
              <a:gd name="connsiteX966" fmla="*/ 3226294 w 5018277"/>
              <a:gd name="connsiteY966" fmla="*/ 3666469 h 4889855"/>
              <a:gd name="connsiteX967" fmla="*/ 3214419 w 5018277"/>
              <a:gd name="connsiteY967" fmla="*/ 3678344 h 4889855"/>
              <a:gd name="connsiteX968" fmla="*/ 3202544 w 5018277"/>
              <a:gd name="connsiteY968" fmla="*/ 3666469 h 4889855"/>
              <a:gd name="connsiteX969" fmla="*/ 3214419 w 5018277"/>
              <a:gd name="connsiteY969" fmla="*/ 3654594 h 4889855"/>
              <a:gd name="connsiteX970" fmla="*/ 1803858 w 5018277"/>
              <a:gd name="connsiteY970" fmla="*/ 3654594 h 4889855"/>
              <a:gd name="connsiteX971" fmla="*/ 1815733 w 5018277"/>
              <a:gd name="connsiteY971" fmla="*/ 3666469 h 4889855"/>
              <a:gd name="connsiteX972" fmla="*/ 1803858 w 5018277"/>
              <a:gd name="connsiteY972" fmla="*/ 3678344 h 4889855"/>
              <a:gd name="connsiteX973" fmla="*/ 1791983 w 5018277"/>
              <a:gd name="connsiteY973" fmla="*/ 3666469 h 4889855"/>
              <a:gd name="connsiteX974" fmla="*/ 1803858 w 5018277"/>
              <a:gd name="connsiteY974" fmla="*/ 3654594 h 4889855"/>
              <a:gd name="connsiteX975" fmla="*/ 3057689 w 5018277"/>
              <a:gd name="connsiteY975" fmla="*/ 3653535 h 4889855"/>
              <a:gd name="connsiteX976" fmla="*/ 3070623 w 5018277"/>
              <a:gd name="connsiteY976" fmla="*/ 3666469 h 4889855"/>
              <a:gd name="connsiteX977" fmla="*/ 3057689 w 5018277"/>
              <a:gd name="connsiteY977" fmla="*/ 3679403 h 4889855"/>
              <a:gd name="connsiteX978" fmla="*/ 3044756 w 5018277"/>
              <a:gd name="connsiteY978" fmla="*/ 3666469 h 4889855"/>
              <a:gd name="connsiteX979" fmla="*/ 3057689 w 5018277"/>
              <a:gd name="connsiteY979" fmla="*/ 3653535 h 4889855"/>
              <a:gd name="connsiteX980" fmla="*/ 1960587 w 5018277"/>
              <a:gd name="connsiteY980" fmla="*/ 3653535 h 4889855"/>
              <a:gd name="connsiteX981" fmla="*/ 1973520 w 5018277"/>
              <a:gd name="connsiteY981" fmla="*/ 3666469 h 4889855"/>
              <a:gd name="connsiteX982" fmla="*/ 1960587 w 5018277"/>
              <a:gd name="connsiteY982" fmla="*/ 3679403 h 4889855"/>
              <a:gd name="connsiteX983" fmla="*/ 1947653 w 5018277"/>
              <a:gd name="connsiteY983" fmla="*/ 3666469 h 4889855"/>
              <a:gd name="connsiteX984" fmla="*/ 1960587 w 5018277"/>
              <a:gd name="connsiteY984" fmla="*/ 3653535 h 4889855"/>
              <a:gd name="connsiteX985" fmla="*/ 2900961 w 5018277"/>
              <a:gd name="connsiteY985" fmla="*/ 3652805 h 4889855"/>
              <a:gd name="connsiteX986" fmla="*/ 2914625 w 5018277"/>
              <a:gd name="connsiteY986" fmla="*/ 3666469 h 4889855"/>
              <a:gd name="connsiteX987" fmla="*/ 2900961 w 5018277"/>
              <a:gd name="connsiteY987" fmla="*/ 3680133 h 4889855"/>
              <a:gd name="connsiteX988" fmla="*/ 2887297 w 5018277"/>
              <a:gd name="connsiteY988" fmla="*/ 3666469 h 4889855"/>
              <a:gd name="connsiteX989" fmla="*/ 2900961 w 5018277"/>
              <a:gd name="connsiteY989" fmla="*/ 3652805 h 4889855"/>
              <a:gd name="connsiteX990" fmla="*/ 2117316 w 5018277"/>
              <a:gd name="connsiteY990" fmla="*/ 3652805 h 4889855"/>
              <a:gd name="connsiteX991" fmla="*/ 2130980 w 5018277"/>
              <a:gd name="connsiteY991" fmla="*/ 3666469 h 4889855"/>
              <a:gd name="connsiteX992" fmla="*/ 2117316 w 5018277"/>
              <a:gd name="connsiteY992" fmla="*/ 3680133 h 4889855"/>
              <a:gd name="connsiteX993" fmla="*/ 2103652 w 5018277"/>
              <a:gd name="connsiteY993" fmla="*/ 3666469 h 4889855"/>
              <a:gd name="connsiteX994" fmla="*/ 2117316 w 5018277"/>
              <a:gd name="connsiteY994" fmla="*/ 3652805 h 4889855"/>
              <a:gd name="connsiteX995" fmla="*/ 2744232 w 5018277"/>
              <a:gd name="connsiteY995" fmla="*/ 3652244 h 4889855"/>
              <a:gd name="connsiteX996" fmla="*/ 2758456 w 5018277"/>
              <a:gd name="connsiteY996" fmla="*/ 3666469 h 4889855"/>
              <a:gd name="connsiteX997" fmla="*/ 2744232 w 5018277"/>
              <a:gd name="connsiteY997" fmla="*/ 3680693 h 4889855"/>
              <a:gd name="connsiteX998" fmla="*/ 2730007 w 5018277"/>
              <a:gd name="connsiteY998" fmla="*/ 3666469 h 4889855"/>
              <a:gd name="connsiteX999" fmla="*/ 2744232 w 5018277"/>
              <a:gd name="connsiteY999" fmla="*/ 3652244 h 4889855"/>
              <a:gd name="connsiteX1000" fmla="*/ 2274045 w 5018277"/>
              <a:gd name="connsiteY1000" fmla="*/ 3652244 h 4889855"/>
              <a:gd name="connsiteX1001" fmla="*/ 2288269 w 5018277"/>
              <a:gd name="connsiteY1001" fmla="*/ 3666469 h 4889855"/>
              <a:gd name="connsiteX1002" fmla="*/ 2274045 w 5018277"/>
              <a:gd name="connsiteY1002" fmla="*/ 3680693 h 4889855"/>
              <a:gd name="connsiteX1003" fmla="*/ 2259820 w 5018277"/>
              <a:gd name="connsiteY1003" fmla="*/ 3666469 h 4889855"/>
              <a:gd name="connsiteX1004" fmla="*/ 2274045 w 5018277"/>
              <a:gd name="connsiteY1004" fmla="*/ 3652244 h 4889855"/>
              <a:gd name="connsiteX1005" fmla="*/ 2587502 w 5018277"/>
              <a:gd name="connsiteY1005" fmla="*/ 3651864 h 4889855"/>
              <a:gd name="connsiteX1006" fmla="*/ 2602107 w 5018277"/>
              <a:gd name="connsiteY1006" fmla="*/ 3666468 h 4889855"/>
              <a:gd name="connsiteX1007" fmla="*/ 2587502 w 5018277"/>
              <a:gd name="connsiteY1007" fmla="*/ 3681073 h 4889855"/>
              <a:gd name="connsiteX1008" fmla="*/ 2572898 w 5018277"/>
              <a:gd name="connsiteY1008" fmla="*/ 3666468 h 4889855"/>
              <a:gd name="connsiteX1009" fmla="*/ 2587502 w 5018277"/>
              <a:gd name="connsiteY1009" fmla="*/ 3651864 h 4889855"/>
              <a:gd name="connsiteX1010" fmla="*/ 2430774 w 5018277"/>
              <a:gd name="connsiteY1010" fmla="*/ 3651864 h 4889855"/>
              <a:gd name="connsiteX1011" fmla="*/ 2445379 w 5018277"/>
              <a:gd name="connsiteY1011" fmla="*/ 3666468 h 4889855"/>
              <a:gd name="connsiteX1012" fmla="*/ 2430774 w 5018277"/>
              <a:gd name="connsiteY1012" fmla="*/ 3681073 h 4889855"/>
              <a:gd name="connsiteX1013" fmla="*/ 2416170 w 5018277"/>
              <a:gd name="connsiteY1013" fmla="*/ 3666468 h 4889855"/>
              <a:gd name="connsiteX1014" fmla="*/ 2430774 w 5018277"/>
              <a:gd name="connsiteY1014" fmla="*/ 3651864 h 4889855"/>
              <a:gd name="connsiteX1015" fmla="*/ 4703344 w 5018277"/>
              <a:gd name="connsiteY1015" fmla="*/ 3529001 h 4889855"/>
              <a:gd name="connsiteX1016" fmla="*/ 4705081 w 5018277"/>
              <a:gd name="connsiteY1016" fmla="*/ 3530738 h 4889855"/>
              <a:gd name="connsiteX1017" fmla="*/ 4703344 w 5018277"/>
              <a:gd name="connsiteY1017" fmla="*/ 3532475 h 4889855"/>
              <a:gd name="connsiteX1018" fmla="*/ 4701607 w 5018277"/>
              <a:gd name="connsiteY1018" fmla="*/ 3530738 h 4889855"/>
              <a:gd name="connsiteX1019" fmla="*/ 4703344 w 5018277"/>
              <a:gd name="connsiteY1019" fmla="*/ 3529001 h 4889855"/>
              <a:gd name="connsiteX1020" fmla="*/ 314934 w 5018277"/>
              <a:gd name="connsiteY1020" fmla="*/ 3529001 h 4889855"/>
              <a:gd name="connsiteX1021" fmla="*/ 316671 w 5018277"/>
              <a:gd name="connsiteY1021" fmla="*/ 3530738 h 4889855"/>
              <a:gd name="connsiteX1022" fmla="*/ 314934 w 5018277"/>
              <a:gd name="connsiteY1022" fmla="*/ 3532475 h 4889855"/>
              <a:gd name="connsiteX1023" fmla="*/ 313196 w 5018277"/>
              <a:gd name="connsiteY1023" fmla="*/ 3530738 h 4889855"/>
              <a:gd name="connsiteX1024" fmla="*/ 314934 w 5018277"/>
              <a:gd name="connsiteY1024" fmla="*/ 3529001 h 4889855"/>
              <a:gd name="connsiteX1025" fmla="*/ 4546614 w 5018277"/>
              <a:gd name="connsiteY1025" fmla="*/ 3528178 h 4889855"/>
              <a:gd name="connsiteX1026" fmla="*/ 4549174 w 5018277"/>
              <a:gd name="connsiteY1026" fmla="*/ 3530738 h 4889855"/>
              <a:gd name="connsiteX1027" fmla="*/ 4546614 w 5018277"/>
              <a:gd name="connsiteY1027" fmla="*/ 3533297 h 4889855"/>
              <a:gd name="connsiteX1028" fmla="*/ 4544055 w 5018277"/>
              <a:gd name="connsiteY1028" fmla="*/ 3530738 h 4889855"/>
              <a:gd name="connsiteX1029" fmla="*/ 4546614 w 5018277"/>
              <a:gd name="connsiteY1029" fmla="*/ 3528178 h 4889855"/>
              <a:gd name="connsiteX1030" fmla="*/ 471664 w 5018277"/>
              <a:gd name="connsiteY1030" fmla="*/ 3528178 h 4889855"/>
              <a:gd name="connsiteX1031" fmla="*/ 474223 w 5018277"/>
              <a:gd name="connsiteY1031" fmla="*/ 3530738 h 4889855"/>
              <a:gd name="connsiteX1032" fmla="*/ 471664 w 5018277"/>
              <a:gd name="connsiteY1032" fmla="*/ 3533297 h 4889855"/>
              <a:gd name="connsiteX1033" fmla="*/ 469103 w 5018277"/>
              <a:gd name="connsiteY1033" fmla="*/ 3530738 h 4889855"/>
              <a:gd name="connsiteX1034" fmla="*/ 471664 w 5018277"/>
              <a:gd name="connsiteY1034" fmla="*/ 3528178 h 4889855"/>
              <a:gd name="connsiteX1035" fmla="*/ 4389886 w 5018277"/>
              <a:gd name="connsiteY1035" fmla="*/ 3527201 h 4889855"/>
              <a:gd name="connsiteX1036" fmla="*/ 4393422 w 5018277"/>
              <a:gd name="connsiteY1036" fmla="*/ 3530737 h 4889855"/>
              <a:gd name="connsiteX1037" fmla="*/ 4389886 w 5018277"/>
              <a:gd name="connsiteY1037" fmla="*/ 3534274 h 4889855"/>
              <a:gd name="connsiteX1038" fmla="*/ 4386349 w 5018277"/>
              <a:gd name="connsiteY1038" fmla="*/ 3530737 h 4889855"/>
              <a:gd name="connsiteX1039" fmla="*/ 4389886 w 5018277"/>
              <a:gd name="connsiteY1039" fmla="*/ 3527201 h 4889855"/>
              <a:gd name="connsiteX1040" fmla="*/ 628393 w 5018277"/>
              <a:gd name="connsiteY1040" fmla="*/ 3527201 h 4889855"/>
              <a:gd name="connsiteX1041" fmla="*/ 631930 w 5018277"/>
              <a:gd name="connsiteY1041" fmla="*/ 3530737 h 4889855"/>
              <a:gd name="connsiteX1042" fmla="*/ 628393 w 5018277"/>
              <a:gd name="connsiteY1042" fmla="*/ 3534274 h 4889855"/>
              <a:gd name="connsiteX1043" fmla="*/ 624856 w 5018277"/>
              <a:gd name="connsiteY1043" fmla="*/ 3530737 h 4889855"/>
              <a:gd name="connsiteX1044" fmla="*/ 628393 w 5018277"/>
              <a:gd name="connsiteY1044" fmla="*/ 3527201 h 4889855"/>
              <a:gd name="connsiteX1045" fmla="*/ 4233157 w 5018277"/>
              <a:gd name="connsiteY1045" fmla="*/ 3525961 h 4889855"/>
              <a:gd name="connsiteX1046" fmla="*/ 4237933 w 5018277"/>
              <a:gd name="connsiteY1046" fmla="*/ 3530738 h 4889855"/>
              <a:gd name="connsiteX1047" fmla="*/ 4233157 w 5018277"/>
              <a:gd name="connsiteY1047" fmla="*/ 3535514 h 4889855"/>
              <a:gd name="connsiteX1048" fmla="*/ 4228380 w 5018277"/>
              <a:gd name="connsiteY1048" fmla="*/ 3530738 h 4889855"/>
              <a:gd name="connsiteX1049" fmla="*/ 4233157 w 5018277"/>
              <a:gd name="connsiteY1049" fmla="*/ 3525961 h 4889855"/>
              <a:gd name="connsiteX1050" fmla="*/ 785120 w 5018277"/>
              <a:gd name="connsiteY1050" fmla="*/ 3525961 h 4889855"/>
              <a:gd name="connsiteX1051" fmla="*/ 789897 w 5018277"/>
              <a:gd name="connsiteY1051" fmla="*/ 3530738 h 4889855"/>
              <a:gd name="connsiteX1052" fmla="*/ 785120 w 5018277"/>
              <a:gd name="connsiteY1052" fmla="*/ 3535514 h 4889855"/>
              <a:gd name="connsiteX1053" fmla="*/ 780344 w 5018277"/>
              <a:gd name="connsiteY1053" fmla="*/ 3530738 h 4889855"/>
              <a:gd name="connsiteX1054" fmla="*/ 785120 w 5018277"/>
              <a:gd name="connsiteY1054" fmla="*/ 3525961 h 4889855"/>
              <a:gd name="connsiteX1055" fmla="*/ 4076428 w 5018277"/>
              <a:gd name="connsiteY1055" fmla="*/ 3524789 h 4889855"/>
              <a:gd name="connsiteX1056" fmla="*/ 4082376 w 5018277"/>
              <a:gd name="connsiteY1056" fmla="*/ 3530737 h 4889855"/>
              <a:gd name="connsiteX1057" fmla="*/ 4076428 w 5018277"/>
              <a:gd name="connsiteY1057" fmla="*/ 3536685 h 4889855"/>
              <a:gd name="connsiteX1058" fmla="*/ 4070480 w 5018277"/>
              <a:gd name="connsiteY1058" fmla="*/ 3530737 h 4889855"/>
              <a:gd name="connsiteX1059" fmla="*/ 4076428 w 5018277"/>
              <a:gd name="connsiteY1059" fmla="*/ 3524789 h 4889855"/>
              <a:gd name="connsiteX1060" fmla="*/ 941851 w 5018277"/>
              <a:gd name="connsiteY1060" fmla="*/ 3524789 h 4889855"/>
              <a:gd name="connsiteX1061" fmla="*/ 947798 w 5018277"/>
              <a:gd name="connsiteY1061" fmla="*/ 3530737 h 4889855"/>
              <a:gd name="connsiteX1062" fmla="*/ 941851 w 5018277"/>
              <a:gd name="connsiteY1062" fmla="*/ 3536685 h 4889855"/>
              <a:gd name="connsiteX1063" fmla="*/ 935902 w 5018277"/>
              <a:gd name="connsiteY1063" fmla="*/ 3530737 h 4889855"/>
              <a:gd name="connsiteX1064" fmla="*/ 941851 w 5018277"/>
              <a:gd name="connsiteY1064" fmla="*/ 3524789 h 4889855"/>
              <a:gd name="connsiteX1065" fmla="*/ 3919699 w 5018277"/>
              <a:gd name="connsiteY1065" fmla="*/ 3523493 h 4889855"/>
              <a:gd name="connsiteX1066" fmla="*/ 3926943 w 5018277"/>
              <a:gd name="connsiteY1066" fmla="*/ 3530737 h 4889855"/>
              <a:gd name="connsiteX1067" fmla="*/ 3919699 w 5018277"/>
              <a:gd name="connsiteY1067" fmla="*/ 3537981 h 4889855"/>
              <a:gd name="connsiteX1068" fmla="*/ 3912455 w 5018277"/>
              <a:gd name="connsiteY1068" fmla="*/ 3530737 h 4889855"/>
              <a:gd name="connsiteX1069" fmla="*/ 3919699 w 5018277"/>
              <a:gd name="connsiteY1069" fmla="*/ 3523493 h 4889855"/>
              <a:gd name="connsiteX1070" fmla="*/ 1098578 w 5018277"/>
              <a:gd name="connsiteY1070" fmla="*/ 3523493 h 4889855"/>
              <a:gd name="connsiteX1071" fmla="*/ 1105822 w 5018277"/>
              <a:gd name="connsiteY1071" fmla="*/ 3530737 h 4889855"/>
              <a:gd name="connsiteX1072" fmla="*/ 1098578 w 5018277"/>
              <a:gd name="connsiteY1072" fmla="*/ 3537981 h 4889855"/>
              <a:gd name="connsiteX1073" fmla="*/ 1091334 w 5018277"/>
              <a:gd name="connsiteY1073" fmla="*/ 3530737 h 4889855"/>
              <a:gd name="connsiteX1074" fmla="*/ 1098578 w 5018277"/>
              <a:gd name="connsiteY1074" fmla="*/ 3523493 h 4889855"/>
              <a:gd name="connsiteX1075" fmla="*/ 3762970 w 5018277"/>
              <a:gd name="connsiteY1075" fmla="*/ 3522073 h 4889855"/>
              <a:gd name="connsiteX1076" fmla="*/ 3771635 w 5018277"/>
              <a:gd name="connsiteY1076" fmla="*/ 3530737 h 4889855"/>
              <a:gd name="connsiteX1077" fmla="*/ 3762970 w 5018277"/>
              <a:gd name="connsiteY1077" fmla="*/ 3539402 h 4889855"/>
              <a:gd name="connsiteX1078" fmla="*/ 3754306 w 5018277"/>
              <a:gd name="connsiteY1078" fmla="*/ 3530737 h 4889855"/>
              <a:gd name="connsiteX1079" fmla="*/ 3762970 w 5018277"/>
              <a:gd name="connsiteY1079" fmla="*/ 3522073 h 4889855"/>
              <a:gd name="connsiteX1080" fmla="*/ 1255307 w 5018277"/>
              <a:gd name="connsiteY1080" fmla="*/ 3522073 h 4889855"/>
              <a:gd name="connsiteX1081" fmla="*/ 1263972 w 5018277"/>
              <a:gd name="connsiteY1081" fmla="*/ 3530737 h 4889855"/>
              <a:gd name="connsiteX1082" fmla="*/ 1255307 w 5018277"/>
              <a:gd name="connsiteY1082" fmla="*/ 3539402 h 4889855"/>
              <a:gd name="connsiteX1083" fmla="*/ 1246643 w 5018277"/>
              <a:gd name="connsiteY1083" fmla="*/ 3530737 h 4889855"/>
              <a:gd name="connsiteX1084" fmla="*/ 1255307 w 5018277"/>
              <a:gd name="connsiteY1084" fmla="*/ 3522073 h 4889855"/>
              <a:gd name="connsiteX1085" fmla="*/ 3606241 w 5018277"/>
              <a:gd name="connsiteY1085" fmla="*/ 3520689 h 4889855"/>
              <a:gd name="connsiteX1086" fmla="*/ 3616289 w 5018277"/>
              <a:gd name="connsiteY1086" fmla="*/ 3530737 h 4889855"/>
              <a:gd name="connsiteX1087" fmla="*/ 3606241 w 5018277"/>
              <a:gd name="connsiteY1087" fmla="*/ 3540785 h 4889855"/>
              <a:gd name="connsiteX1088" fmla="*/ 3596193 w 5018277"/>
              <a:gd name="connsiteY1088" fmla="*/ 3530737 h 4889855"/>
              <a:gd name="connsiteX1089" fmla="*/ 3606241 w 5018277"/>
              <a:gd name="connsiteY1089" fmla="*/ 3520689 h 4889855"/>
              <a:gd name="connsiteX1090" fmla="*/ 1412036 w 5018277"/>
              <a:gd name="connsiteY1090" fmla="*/ 3520689 h 4889855"/>
              <a:gd name="connsiteX1091" fmla="*/ 1422084 w 5018277"/>
              <a:gd name="connsiteY1091" fmla="*/ 3530737 h 4889855"/>
              <a:gd name="connsiteX1092" fmla="*/ 1412036 w 5018277"/>
              <a:gd name="connsiteY1092" fmla="*/ 3540785 h 4889855"/>
              <a:gd name="connsiteX1093" fmla="*/ 1401988 w 5018277"/>
              <a:gd name="connsiteY1093" fmla="*/ 3530737 h 4889855"/>
              <a:gd name="connsiteX1094" fmla="*/ 1412036 w 5018277"/>
              <a:gd name="connsiteY1094" fmla="*/ 3520689 h 4889855"/>
              <a:gd name="connsiteX1095" fmla="*/ 3449513 w 5018277"/>
              <a:gd name="connsiteY1095" fmla="*/ 3519206 h 4889855"/>
              <a:gd name="connsiteX1096" fmla="*/ 3461044 w 5018277"/>
              <a:gd name="connsiteY1096" fmla="*/ 3530738 h 4889855"/>
              <a:gd name="connsiteX1097" fmla="*/ 3449513 w 5018277"/>
              <a:gd name="connsiteY1097" fmla="*/ 3542269 h 4889855"/>
              <a:gd name="connsiteX1098" fmla="*/ 3437981 w 5018277"/>
              <a:gd name="connsiteY1098" fmla="*/ 3530738 h 4889855"/>
              <a:gd name="connsiteX1099" fmla="*/ 3449513 w 5018277"/>
              <a:gd name="connsiteY1099" fmla="*/ 3519206 h 4889855"/>
              <a:gd name="connsiteX1100" fmla="*/ 1568765 w 5018277"/>
              <a:gd name="connsiteY1100" fmla="*/ 3519206 h 4889855"/>
              <a:gd name="connsiteX1101" fmla="*/ 1580296 w 5018277"/>
              <a:gd name="connsiteY1101" fmla="*/ 3530738 h 4889855"/>
              <a:gd name="connsiteX1102" fmla="*/ 1568765 w 5018277"/>
              <a:gd name="connsiteY1102" fmla="*/ 3542269 h 4889855"/>
              <a:gd name="connsiteX1103" fmla="*/ 1557233 w 5018277"/>
              <a:gd name="connsiteY1103" fmla="*/ 3530738 h 4889855"/>
              <a:gd name="connsiteX1104" fmla="*/ 1568765 w 5018277"/>
              <a:gd name="connsiteY1104" fmla="*/ 3519206 h 4889855"/>
              <a:gd name="connsiteX1105" fmla="*/ 3292784 w 5018277"/>
              <a:gd name="connsiteY1105" fmla="*/ 3517804 h 4889855"/>
              <a:gd name="connsiteX1106" fmla="*/ 3305717 w 5018277"/>
              <a:gd name="connsiteY1106" fmla="*/ 3530738 h 4889855"/>
              <a:gd name="connsiteX1107" fmla="*/ 3292784 w 5018277"/>
              <a:gd name="connsiteY1107" fmla="*/ 3543672 h 4889855"/>
              <a:gd name="connsiteX1108" fmla="*/ 3279850 w 5018277"/>
              <a:gd name="connsiteY1108" fmla="*/ 3530738 h 4889855"/>
              <a:gd name="connsiteX1109" fmla="*/ 3292784 w 5018277"/>
              <a:gd name="connsiteY1109" fmla="*/ 3517804 h 4889855"/>
              <a:gd name="connsiteX1110" fmla="*/ 1725494 w 5018277"/>
              <a:gd name="connsiteY1110" fmla="*/ 3517804 h 4889855"/>
              <a:gd name="connsiteX1111" fmla="*/ 1738427 w 5018277"/>
              <a:gd name="connsiteY1111" fmla="*/ 3530738 h 4889855"/>
              <a:gd name="connsiteX1112" fmla="*/ 1725494 w 5018277"/>
              <a:gd name="connsiteY1112" fmla="*/ 3543672 h 4889855"/>
              <a:gd name="connsiteX1113" fmla="*/ 1712560 w 5018277"/>
              <a:gd name="connsiteY1113" fmla="*/ 3530738 h 4889855"/>
              <a:gd name="connsiteX1114" fmla="*/ 1725494 w 5018277"/>
              <a:gd name="connsiteY1114" fmla="*/ 3517804 h 4889855"/>
              <a:gd name="connsiteX1115" fmla="*/ 3136055 w 5018277"/>
              <a:gd name="connsiteY1115" fmla="*/ 3516513 h 4889855"/>
              <a:gd name="connsiteX1116" fmla="*/ 3150279 w 5018277"/>
              <a:gd name="connsiteY1116" fmla="*/ 3530738 h 4889855"/>
              <a:gd name="connsiteX1117" fmla="*/ 3136055 w 5018277"/>
              <a:gd name="connsiteY1117" fmla="*/ 3544962 h 4889855"/>
              <a:gd name="connsiteX1118" fmla="*/ 3121830 w 5018277"/>
              <a:gd name="connsiteY1118" fmla="*/ 3530738 h 4889855"/>
              <a:gd name="connsiteX1119" fmla="*/ 3136055 w 5018277"/>
              <a:gd name="connsiteY1119" fmla="*/ 3516513 h 4889855"/>
              <a:gd name="connsiteX1120" fmla="*/ 1882223 w 5018277"/>
              <a:gd name="connsiteY1120" fmla="*/ 3516513 h 4889855"/>
              <a:gd name="connsiteX1121" fmla="*/ 1896447 w 5018277"/>
              <a:gd name="connsiteY1121" fmla="*/ 3530738 h 4889855"/>
              <a:gd name="connsiteX1122" fmla="*/ 1882223 w 5018277"/>
              <a:gd name="connsiteY1122" fmla="*/ 3544962 h 4889855"/>
              <a:gd name="connsiteX1123" fmla="*/ 1867998 w 5018277"/>
              <a:gd name="connsiteY1123" fmla="*/ 3530738 h 4889855"/>
              <a:gd name="connsiteX1124" fmla="*/ 1882223 w 5018277"/>
              <a:gd name="connsiteY1124" fmla="*/ 3516513 h 4889855"/>
              <a:gd name="connsiteX1125" fmla="*/ 2979325 w 5018277"/>
              <a:gd name="connsiteY1125" fmla="*/ 3515554 h 4889855"/>
              <a:gd name="connsiteX1126" fmla="*/ 2994509 w 5018277"/>
              <a:gd name="connsiteY1126" fmla="*/ 3530737 h 4889855"/>
              <a:gd name="connsiteX1127" fmla="*/ 2979325 w 5018277"/>
              <a:gd name="connsiteY1127" fmla="*/ 3545921 h 4889855"/>
              <a:gd name="connsiteX1128" fmla="*/ 2964142 w 5018277"/>
              <a:gd name="connsiteY1128" fmla="*/ 3530737 h 4889855"/>
              <a:gd name="connsiteX1129" fmla="*/ 2979325 w 5018277"/>
              <a:gd name="connsiteY1129" fmla="*/ 3515554 h 4889855"/>
              <a:gd name="connsiteX1130" fmla="*/ 2038952 w 5018277"/>
              <a:gd name="connsiteY1130" fmla="*/ 3515554 h 4889855"/>
              <a:gd name="connsiteX1131" fmla="*/ 2054135 w 5018277"/>
              <a:gd name="connsiteY1131" fmla="*/ 3530737 h 4889855"/>
              <a:gd name="connsiteX1132" fmla="*/ 2038952 w 5018277"/>
              <a:gd name="connsiteY1132" fmla="*/ 3545921 h 4889855"/>
              <a:gd name="connsiteX1133" fmla="*/ 2023768 w 5018277"/>
              <a:gd name="connsiteY1133" fmla="*/ 3530737 h 4889855"/>
              <a:gd name="connsiteX1134" fmla="*/ 2038952 w 5018277"/>
              <a:gd name="connsiteY1134" fmla="*/ 3515554 h 4889855"/>
              <a:gd name="connsiteX1135" fmla="*/ 2822596 w 5018277"/>
              <a:gd name="connsiteY1135" fmla="*/ 3514765 h 4889855"/>
              <a:gd name="connsiteX1136" fmla="*/ 2838569 w 5018277"/>
              <a:gd name="connsiteY1136" fmla="*/ 3530737 h 4889855"/>
              <a:gd name="connsiteX1137" fmla="*/ 2822596 w 5018277"/>
              <a:gd name="connsiteY1137" fmla="*/ 3546710 h 4889855"/>
              <a:gd name="connsiteX1138" fmla="*/ 2806624 w 5018277"/>
              <a:gd name="connsiteY1138" fmla="*/ 3530737 h 4889855"/>
              <a:gd name="connsiteX1139" fmla="*/ 2822596 w 5018277"/>
              <a:gd name="connsiteY1139" fmla="*/ 3514765 h 4889855"/>
              <a:gd name="connsiteX1140" fmla="*/ 2195680 w 5018277"/>
              <a:gd name="connsiteY1140" fmla="*/ 3514765 h 4889855"/>
              <a:gd name="connsiteX1141" fmla="*/ 2211653 w 5018277"/>
              <a:gd name="connsiteY1141" fmla="*/ 3530737 h 4889855"/>
              <a:gd name="connsiteX1142" fmla="*/ 2195680 w 5018277"/>
              <a:gd name="connsiteY1142" fmla="*/ 3546710 h 4889855"/>
              <a:gd name="connsiteX1143" fmla="*/ 2179708 w 5018277"/>
              <a:gd name="connsiteY1143" fmla="*/ 3530737 h 4889855"/>
              <a:gd name="connsiteX1144" fmla="*/ 2195680 w 5018277"/>
              <a:gd name="connsiteY1144" fmla="*/ 3514765 h 4889855"/>
              <a:gd name="connsiteX1145" fmla="*/ 2665868 w 5018277"/>
              <a:gd name="connsiteY1145" fmla="*/ 3514161 h 4889855"/>
              <a:gd name="connsiteX1146" fmla="*/ 2682444 w 5018277"/>
              <a:gd name="connsiteY1146" fmla="*/ 3530738 h 4889855"/>
              <a:gd name="connsiteX1147" fmla="*/ 2665868 w 5018277"/>
              <a:gd name="connsiteY1147" fmla="*/ 3547314 h 4889855"/>
              <a:gd name="connsiteX1148" fmla="*/ 2649291 w 5018277"/>
              <a:gd name="connsiteY1148" fmla="*/ 3530738 h 4889855"/>
              <a:gd name="connsiteX1149" fmla="*/ 2665868 w 5018277"/>
              <a:gd name="connsiteY1149" fmla="*/ 3514161 h 4889855"/>
              <a:gd name="connsiteX1150" fmla="*/ 2352410 w 5018277"/>
              <a:gd name="connsiteY1150" fmla="*/ 3514161 h 4889855"/>
              <a:gd name="connsiteX1151" fmla="*/ 2368986 w 5018277"/>
              <a:gd name="connsiteY1151" fmla="*/ 3530738 h 4889855"/>
              <a:gd name="connsiteX1152" fmla="*/ 2352410 w 5018277"/>
              <a:gd name="connsiteY1152" fmla="*/ 3547314 h 4889855"/>
              <a:gd name="connsiteX1153" fmla="*/ 2335833 w 5018277"/>
              <a:gd name="connsiteY1153" fmla="*/ 3530738 h 4889855"/>
              <a:gd name="connsiteX1154" fmla="*/ 2352410 w 5018277"/>
              <a:gd name="connsiteY1154" fmla="*/ 3514161 h 4889855"/>
              <a:gd name="connsiteX1155" fmla="*/ 2509139 w 5018277"/>
              <a:gd name="connsiteY1155" fmla="*/ 3513957 h 4889855"/>
              <a:gd name="connsiteX1156" fmla="*/ 2525919 w 5018277"/>
              <a:gd name="connsiteY1156" fmla="*/ 3530738 h 4889855"/>
              <a:gd name="connsiteX1157" fmla="*/ 2509139 w 5018277"/>
              <a:gd name="connsiteY1157" fmla="*/ 3547518 h 4889855"/>
              <a:gd name="connsiteX1158" fmla="*/ 2492358 w 5018277"/>
              <a:gd name="connsiteY1158" fmla="*/ 3530738 h 4889855"/>
              <a:gd name="connsiteX1159" fmla="*/ 2509139 w 5018277"/>
              <a:gd name="connsiteY1159" fmla="*/ 3513957 h 4889855"/>
              <a:gd name="connsiteX1160" fmla="*/ 4781708 w 5018277"/>
              <a:gd name="connsiteY1160" fmla="*/ 3393336 h 4889855"/>
              <a:gd name="connsiteX1161" fmla="*/ 4783378 w 5018277"/>
              <a:gd name="connsiteY1161" fmla="*/ 3395006 h 4889855"/>
              <a:gd name="connsiteX1162" fmla="*/ 4781708 w 5018277"/>
              <a:gd name="connsiteY1162" fmla="*/ 3396675 h 4889855"/>
              <a:gd name="connsiteX1163" fmla="*/ 4780038 w 5018277"/>
              <a:gd name="connsiteY1163" fmla="*/ 3395006 h 4889855"/>
              <a:gd name="connsiteX1164" fmla="*/ 4781708 w 5018277"/>
              <a:gd name="connsiteY1164" fmla="*/ 3393336 h 4889855"/>
              <a:gd name="connsiteX1165" fmla="*/ 236569 w 5018277"/>
              <a:gd name="connsiteY1165" fmla="*/ 3393336 h 4889855"/>
              <a:gd name="connsiteX1166" fmla="*/ 238240 w 5018277"/>
              <a:gd name="connsiteY1166" fmla="*/ 3395006 h 4889855"/>
              <a:gd name="connsiteX1167" fmla="*/ 236569 w 5018277"/>
              <a:gd name="connsiteY1167" fmla="*/ 3396675 h 4889855"/>
              <a:gd name="connsiteX1168" fmla="*/ 234900 w 5018277"/>
              <a:gd name="connsiteY1168" fmla="*/ 3395006 h 4889855"/>
              <a:gd name="connsiteX1169" fmla="*/ 236569 w 5018277"/>
              <a:gd name="connsiteY1169" fmla="*/ 3393336 h 4889855"/>
              <a:gd name="connsiteX1170" fmla="*/ 4624979 w 5018277"/>
              <a:gd name="connsiteY1170" fmla="*/ 3392528 h 4889855"/>
              <a:gd name="connsiteX1171" fmla="*/ 4627458 w 5018277"/>
              <a:gd name="connsiteY1171" fmla="*/ 3395006 h 4889855"/>
              <a:gd name="connsiteX1172" fmla="*/ 4624979 w 5018277"/>
              <a:gd name="connsiteY1172" fmla="*/ 3397485 h 4889855"/>
              <a:gd name="connsiteX1173" fmla="*/ 4622501 w 5018277"/>
              <a:gd name="connsiteY1173" fmla="*/ 3395006 h 4889855"/>
              <a:gd name="connsiteX1174" fmla="*/ 4624979 w 5018277"/>
              <a:gd name="connsiteY1174" fmla="*/ 3392528 h 4889855"/>
              <a:gd name="connsiteX1175" fmla="*/ 393299 w 5018277"/>
              <a:gd name="connsiteY1175" fmla="*/ 3392528 h 4889855"/>
              <a:gd name="connsiteX1176" fmla="*/ 395777 w 5018277"/>
              <a:gd name="connsiteY1176" fmla="*/ 3395006 h 4889855"/>
              <a:gd name="connsiteX1177" fmla="*/ 393299 w 5018277"/>
              <a:gd name="connsiteY1177" fmla="*/ 3397485 h 4889855"/>
              <a:gd name="connsiteX1178" fmla="*/ 390821 w 5018277"/>
              <a:gd name="connsiteY1178" fmla="*/ 3395006 h 4889855"/>
              <a:gd name="connsiteX1179" fmla="*/ 393299 w 5018277"/>
              <a:gd name="connsiteY1179" fmla="*/ 3392528 h 4889855"/>
              <a:gd name="connsiteX1180" fmla="*/ 4468250 w 5018277"/>
              <a:gd name="connsiteY1180" fmla="*/ 3391470 h 4889855"/>
              <a:gd name="connsiteX1181" fmla="*/ 4471787 w 5018277"/>
              <a:gd name="connsiteY1181" fmla="*/ 3395006 h 4889855"/>
              <a:gd name="connsiteX1182" fmla="*/ 4468250 w 5018277"/>
              <a:gd name="connsiteY1182" fmla="*/ 3398543 h 4889855"/>
              <a:gd name="connsiteX1183" fmla="*/ 4464714 w 5018277"/>
              <a:gd name="connsiteY1183" fmla="*/ 3395006 h 4889855"/>
              <a:gd name="connsiteX1184" fmla="*/ 4468250 w 5018277"/>
              <a:gd name="connsiteY1184" fmla="*/ 3391470 h 4889855"/>
              <a:gd name="connsiteX1185" fmla="*/ 550028 w 5018277"/>
              <a:gd name="connsiteY1185" fmla="*/ 3391470 h 4889855"/>
              <a:gd name="connsiteX1186" fmla="*/ 553564 w 5018277"/>
              <a:gd name="connsiteY1186" fmla="*/ 3395006 h 4889855"/>
              <a:gd name="connsiteX1187" fmla="*/ 550028 w 5018277"/>
              <a:gd name="connsiteY1187" fmla="*/ 3398543 h 4889855"/>
              <a:gd name="connsiteX1188" fmla="*/ 546490 w 5018277"/>
              <a:gd name="connsiteY1188" fmla="*/ 3395006 h 4889855"/>
              <a:gd name="connsiteX1189" fmla="*/ 550028 w 5018277"/>
              <a:gd name="connsiteY1189" fmla="*/ 3391470 h 4889855"/>
              <a:gd name="connsiteX1190" fmla="*/ 4311521 w 5018277"/>
              <a:gd name="connsiteY1190" fmla="*/ 3390340 h 4889855"/>
              <a:gd name="connsiteX1191" fmla="*/ 4316187 w 5018277"/>
              <a:gd name="connsiteY1191" fmla="*/ 3395006 h 4889855"/>
              <a:gd name="connsiteX1192" fmla="*/ 4311521 w 5018277"/>
              <a:gd name="connsiteY1192" fmla="*/ 3399673 h 4889855"/>
              <a:gd name="connsiteX1193" fmla="*/ 4306854 w 5018277"/>
              <a:gd name="connsiteY1193" fmla="*/ 3395006 h 4889855"/>
              <a:gd name="connsiteX1194" fmla="*/ 4311521 w 5018277"/>
              <a:gd name="connsiteY1194" fmla="*/ 3390340 h 4889855"/>
              <a:gd name="connsiteX1195" fmla="*/ 706756 w 5018277"/>
              <a:gd name="connsiteY1195" fmla="*/ 3390340 h 4889855"/>
              <a:gd name="connsiteX1196" fmla="*/ 711423 w 5018277"/>
              <a:gd name="connsiteY1196" fmla="*/ 3395006 h 4889855"/>
              <a:gd name="connsiteX1197" fmla="*/ 706756 w 5018277"/>
              <a:gd name="connsiteY1197" fmla="*/ 3399673 h 4889855"/>
              <a:gd name="connsiteX1198" fmla="*/ 702091 w 5018277"/>
              <a:gd name="connsiteY1198" fmla="*/ 3395006 h 4889855"/>
              <a:gd name="connsiteX1199" fmla="*/ 706756 w 5018277"/>
              <a:gd name="connsiteY1199" fmla="*/ 3390340 h 4889855"/>
              <a:gd name="connsiteX1200" fmla="*/ 4154792 w 5018277"/>
              <a:gd name="connsiteY1200" fmla="*/ 3388934 h 4889855"/>
              <a:gd name="connsiteX1201" fmla="*/ 4160864 w 5018277"/>
              <a:gd name="connsiteY1201" fmla="*/ 3395006 h 4889855"/>
              <a:gd name="connsiteX1202" fmla="*/ 4154792 w 5018277"/>
              <a:gd name="connsiteY1202" fmla="*/ 3401078 h 4889855"/>
              <a:gd name="connsiteX1203" fmla="*/ 4148719 w 5018277"/>
              <a:gd name="connsiteY1203" fmla="*/ 3395006 h 4889855"/>
              <a:gd name="connsiteX1204" fmla="*/ 4154792 w 5018277"/>
              <a:gd name="connsiteY1204" fmla="*/ 3388934 h 4889855"/>
              <a:gd name="connsiteX1205" fmla="*/ 863485 w 5018277"/>
              <a:gd name="connsiteY1205" fmla="*/ 3388934 h 4889855"/>
              <a:gd name="connsiteX1206" fmla="*/ 869557 w 5018277"/>
              <a:gd name="connsiteY1206" fmla="*/ 3395006 h 4889855"/>
              <a:gd name="connsiteX1207" fmla="*/ 863485 w 5018277"/>
              <a:gd name="connsiteY1207" fmla="*/ 3401078 h 4889855"/>
              <a:gd name="connsiteX1208" fmla="*/ 857415 w 5018277"/>
              <a:gd name="connsiteY1208" fmla="*/ 3395006 h 4889855"/>
              <a:gd name="connsiteX1209" fmla="*/ 863485 w 5018277"/>
              <a:gd name="connsiteY1209" fmla="*/ 3388934 h 4889855"/>
              <a:gd name="connsiteX1210" fmla="*/ 3998063 w 5018277"/>
              <a:gd name="connsiteY1210" fmla="*/ 3387488 h 4889855"/>
              <a:gd name="connsiteX1211" fmla="*/ 4005582 w 5018277"/>
              <a:gd name="connsiteY1211" fmla="*/ 3395006 h 4889855"/>
              <a:gd name="connsiteX1212" fmla="*/ 3998063 w 5018277"/>
              <a:gd name="connsiteY1212" fmla="*/ 3402525 h 4889855"/>
              <a:gd name="connsiteX1213" fmla="*/ 3990545 w 5018277"/>
              <a:gd name="connsiteY1213" fmla="*/ 3395006 h 4889855"/>
              <a:gd name="connsiteX1214" fmla="*/ 3998063 w 5018277"/>
              <a:gd name="connsiteY1214" fmla="*/ 3387488 h 4889855"/>
              <a:gd name="connsiteX1215" fmla="*/ 1020213 w 5018277"/>
              <a:gd name="connsiteY1215" fmla="*/ 3387488 h 4889855"/>
              <a:gd name="connsiteX1216" fmla="*/ 1027732 w 5018277"/>
              <a:gd name="connsiteY1216" fmla="*/ 3395006 h 4889855"/>
              <a:gd name="connsiteX1217" fmla="*/ 1020213 w 5018277"/>
              <a:gd name="connsiteY1217" fmla="*/ 3402525 h 4889855"/>
              <a:gd name="connsiteX1218" fmla="*/ 1012695 w 5018277"/>
              <a:gd name="connsiteY1218" fmla="*/ 3395006 h 4889855"/>
              <a:gd name="connsiteX1219" fmla="*/ 1020213 w 5018277"/>
              <a:gd name="connsiteY1219" fmla="*/ 3387488 h 4889855"/>
              <a:gd name="connsiteX1220" fmla="*/ 1176942 w 5018277"/>
              <a:gd name="connsiteY1220" fmla="*/ 3386043 h 4889855"/>
              <a:gd name="connsiteX1221" fmla="*/ 1185906 w 5018277"/>
              <a:gd name="connsiteY1221" fmla="*/ 3395006 h 4889855"/>
              <a:gd name="connsiteX1222" fmla="*/ 1176942 w 5018277"/>
              <a:gd name="connsiteY1222" fmla="*/ 3403970 h 4889855"/>
              <a:gd name="connsiteX1223" fmla="*/ 1167979 w 5018277"/>
              <a:gd name="connsiteY1223" fmla="*/ 3395006 h 4889855"/>
              <a:gd name="connsiteX1224" fmla="*/ 1176942 w 5018277"/>
              <a:gd name="connsiteY1224" fmla="*/ 3386043 h 4889855"/>
              <a:gd name="connsiteX1225" fmla="*/ 3841335 w 5018277"/>
              <a:gd name="connsiteY1225" fmla="*/ 3385892 h 4889855"/>
              <a:gd name="connsiteX1226" fmla="*/ 3850449 w 5018277"/>
              <a:gd name="connsiteY1226" fmla="*/ 3395007 h 4889855"/>
              <a:gd name="connsiteX1227" fmla="*/ 3841335 w 5018277"/>
              <a:gd name="connsiteY1227" fmla="*/ 3404121 h 4889855"/>
              <a:gd name="connsiteX1228" fmla="*/ 3832220 w 5018277"/>
              <a:gd name="connsiteY1228" fmla="*/ 3395007 h 4889855"/>
              <a:gd name="connsiteX1229" fmla="*/ 3841335 w 5018277"/>
              <a:gd name="connsiteY1229" fmla="*/ 3385892 h 4889855"/>
              <a:gd name="connsiteX1230" fmla="*/ 3684606 w 5018277"/>
              <a:gd name="connsiteY1230" fmla="*/ 3384475 h 4889855"/>
              <a:gd name="connsiteX1231" fmla="*/ 3695137 w 5018277"/>
              <a:gd name="connsiteY1231" fmla="*/ 3395007 h 4889855"/>
              <a:gd name="connsiteX1232" fmla="*/ 3684606 w 5018277"/>
              <a:gd name="connsiteY1232" fmla="*/ 3405538 h 4889855"/>
              <a:gd name="connsiteX1233" fmla="*/ 3674074 w 5018277"/>
              <a:gd name="connsiteY1233" fmla="*/ 3395007 h 4889855"/>
              <a:gd name="connsiteX1234" fmla="*/ 3684606 w 5018277"/>
              <a:gd name="connsiteY1234" fmla="*/ 3384475 h 4889855"/>
              <a:gd name="connsiteX1235" fmla="*/ 1333672 w 5018277"/>
              <a:gd name="connsiteY1235" fmla="*/ 3384475 h 4889855"/>
              <a:gd name="connsiteX1236" fmla="*/ 1344203 w 5018277"/>
              <a:gd name="connsiteY1236" fmla="*/ 3395007 h 4889855"/>
              <a:gd name="connsiteX1237" fmla="*/ 1333672 w 5018277"/>
              <a:gd name="connsiteY1237" fmla="*/ 3405538 h 4889855"/>
              <a:gd name="connsiteX1238" fmla="*/ 1323140 w 5018277"/>
              <a:gd name="connsiteY1238" fmla="*/ 3395007 h 4889855"/>
              <a:gd name="connsiteX1239" fmla="*/ 1333672 w 5018277"/>
              <a:gd name="connsiteY1239" fmla="*/ 3384475 h 4889855"/>
              <a:gd name="connsiteX1240" fmla="*/ 3527877 w 5018277"/>
              <a:gd name="connsiteY1240" fmla="*/ 3382783 h 4889855"/>
              <a:gd name="connsiteX1241" fmla="*/ 3540100 w 5018277"/>
              <a:gd name="connsiteY1241" fmla="*/ 3395006 h 4889855"/>
              <a:gd name="connsiteX1242" fmla="*/ 3527877 w 5018277"/>
              <a:gd name="connsiteY1242" fmla="*/ 3407229 h 4889855"/>
              <a:gd name="connsiteX1243" fmla="*/ 3515654 w 5018277"/>
              <a:gd name="connsiteY1243" fmla="*/ 3395006 h 4889855"/>
              <a:gd name="connsiteX1244" fmla="*/ 3527877 w 5018277"/>
              <a:gd name="connsiteY1244" fmla="*/ 3382783 h 4889855"/>
              <a:gd name="connsiteX1245" fmla="*/ 1490400 w 5018277"/>
              <a:gd name="connsiteY1245" fmla="*/ 3382783 h 4889855"/>
              <a:gd name="connsiteX1246" fmla="*/ 1502623 w 5018277"/>
              <a:gd name="connsiteY1246" fmla="*/ 3395006 h 4889855"/>
              <a:gd name="connsiteX1247" fmla="*/ 1490400 w 5018277"/>
              <a:gd name="connsiteY1247" fmla="*/ 3407229 h 4889855"/>
              <a:gd name="connsiteX1248" fmla="*/ 1478177 w 5018277"/>
              <a:gd name="connsiteY1248" fmla="*/ 3395006 h 4889855"/>
              <a:gd name="connsiteX1249" fmla="*/ 1490400 w 5018277"/>
              <a:gd name="connsiteY1249" fmla="*/ 3382783 h 4889855"/>
              <a:gd name="connsiteX1250" fmla="*/ 3371148 w 5018277"/>
              <a:gd name="connsiteY1250" fmla="*/ 3381157 h 4889855"/>
              <a:gd name="connsiteX1251" fmla="*/ 3384998 w 5018277"/>
              <a:gd name="connsiteY1251" fmla="*/ 3395007 h 4889855"/>
              <a:gd name="connsiteX1252" fmla="*/ 3371148 w 5018277"/>
              <a:gd name="connsiteY1252" fmla="*/ 3408856 h 4889855"/>
              <a:gd name="connsiteX1253" fmla="*/ 3357298 w 5018277"/>
              <a:gd name="connsiteY1253" fmla="*/ 3395007 h 4889855"/>
              <a:gd name="connsiteX1254" fmla="*/ 3371148 w 5018277"/>
              <a:gd name="connsiteY1254" fmla="*/ 3381157 h 4889855"/>
              <a:gd name="connsiteX1255" fmla="*/ 1647130 w 5018277"/>
              <a:gd name="connsiteY1255" fmla="*/ 3381157 h 4889855"/>
              <a:gd name="connsiteX1256" fmla="*/ 1660979 w 5018277"/>
              <a:gd name="connsiteY1256" fmla="*/ 3395007 h 4889855"/>
              <a:gd name="connsiteX1257" fmla="*/ 1647130 w 5018277"/>
              <a:gd name="connsiteY1257" fmla="*/ 3408856 h 4889855"/>
              <a:gd name="connsiteX1258" fmla="*/ 1633280 w 5018277"/>
              <a:gd name="connsiteY1258" fmla="*/ 3395007 h 4889855"/>
              <a:gd name="connsiteX1259" fmla="*/ 1647130 w 5018277"/>
              <a:gd name="connsiteY1259" fmla="*/ 3381157 h 4889855"/>
              <a:gd name="connsiteX1260" fmla="*/ 3214418 w 5018277"/>
              <a:gd name="connsiteY1260" fmla="*/ 3379823 h 4889855"/>
              <a:gd name="connsiteX1261" fmla="*/ 3229602 w 5018277"/>
              <a:gd name="connsiteY1261" fmla="*/ 3395006 h 4889855"/>
              <a:gd name="connsiteX1262" fmla="*/ 3214418 w 5018277"/>
              <a:gd name="connsiteY1262" fmla="*/ 3410190 h 4889855"/>
              <a:gd name="connsiteX1263" fmla="*/ 3199235 w 5018277"/>
              <a:gd name="connsiteY1263" fmla="*/ 3395006 h 4889855"/>
              <a:gd name="connsiteX1264" fmla="*/ 3214418 w 5018277"/>
              <a:gd name="connsiteY1264" fmla="*/ 3379823 h 4889855"/>
              <a:gd name="connsiteX1265" fmla="*/ 1803858 w 5018277"/>
              <a:gd name="connsiteY1265" fmla="*/ 3379823 h 4889855"/>
              <a:gd name="connsiteX1266" fmla="*/ 1819042 w 5018277"/>
              <a:gd name="connsiteY1266" fmla="*/ 3395006 h 4889855"/>
              <a:gd name="connsiteX1267" fmla="*/ 1803858 w 5018277"/>
              <a:gd name="connsiteY1267" fmla="*/ 3410190 h 4889855"/>
              <a:gd name="connsiteX1268" fmla="*/ 1788675 w 5018277"/>
              <a:gd name="connsiteY1268" fmla="*/ 3395006 h 4889855"/>
              <a:gd name="connsiteX1269" fmla="*/ 1803858 w 5018277"/>
              <a:gd name="connsiteY1269" fmla="*/ 3379823 h 4889855"/>
              <a:gd name="connsiteX1270" fmla="*/ 3057690 w 5018277"/>
              <a:gd name="connsiteY1270" fmla="*/ 3378430 h 4889855"/>
              <a:gd name="connsiteX1271" fmla="*/ 3074266 w 5018277"/>
              <a:gd name="connsiteY1271" fmla="*/ 3395007 h 4889855"/>
              <a:gd name="connsiteX1272" fmla="*/ 3057690 w 5018277"/>
              <a:gd name="connsiteY1272" fmla="*/ 3411583 h 4889855"/>
              <a:gd name="connsiteX1273" fmla="*/ 3041113 w 5018277"/>
              <a:gd name="connsiteY1273" fmla="*/ 3395007 h 4889855"/>
              <a:gd name="connsiteX1274" fmla="*/ 3057690 w 5018277"/>
              <a:gd name="connsiteY1274" fmla="*/ 3378430 h 4889855"/>
              <a:gd name="connsiteX1275" fmla="*/ 1960588 w 5018277"/>
              <a:gd name="connsiteY1275" fmla="*/ 3378430 h 4889855"/>
              <a:gd name="connsiteX1276" fmla="*/ 1977164 w 5018277"/>
              <a:gd name="connsiteY1276" fmla="*/ 3395007 h 4889855"/>
              <a:gd name="connsiteX1277" fmla="*/ 1960588 w 5018277"/>
              <a:gd name="connsiteY1277" fmla="*/ 3411583 h 4889855"/>
              <a:gd name="connsiteX1278" fmla="*/ 1944011 w 5018277"/>
              <a:gd name="connsiteY1278" fmla="*/ 3395007 h 4889855"/>
              <a:gd name="connsiteX1279" fmla="*/ 1960588 w 5018277"/>
              <a:gd name="connsiteY1279" fmla="*/ 3378430 h 4889855"/>
              <a:gd name="connsiteX1280" fmla="*/ 2117316 w 5018277"/>
              <a:gd name="connsiteY1280" fmla="*/ 3377398 h 4889855"/>
              <a:gd name="connsiteX1281" fmla="*/ 2134925 w 5018277"/>
              <a:gd name="connsiteY1281" fmla="*/ 3395006 h 4889855"/>
              <a:gd name="connsiteX1282" fmla="*/ 2117316 w 5018277"/>
              <a:gd name="connsiteY1282" fmla="*/ 3412615 h 4889855"/>
              <a:gd name="connsiteX1283" fmla="*/ 2099708 w 5018277"/>
              <a:gd name="connsiteY1283" fmla="*/ 3395006 h 4889855"/>
              <a:gd name="connsiteX1284" fmla="*/ 2117316 w 5018277"/>
              <a:gd name="connsiteY1284" fmla="*/ 3377398 h 4889855"/>
              <a:gd name="connsiteX1285" fmla="*/ 2900961 w 5018277"/>
              <a:gd name="connsiteY1285" fmla="*/ 3377188 h 4889855"/>
              <a:gd name="connsiteX1286" fmla="*/ 2918780 w 5018277"/>
              <a:gd name="connsiteY1286" fmla="*/ 3395006 h 4889855"/>
              <a:gd name="connsiteX1287" fmla="*/ 2900961 w 5018277"/>
              <a:gd name="connsiteY1287" fmla="*/ 3412825 h 4889855"/>
              <a:gd name="connsiteX1288" fmla="*/ 2883143 w 5018277"/>
              <a:gd name="connsiteY1288" fmla="*/ 3395006 h 4889855"/>
              <a:gd name="connsiteX1289" fmla="*/ 2900961 w 5018277"/>
              <a:gd name="connsiteY1289" fmla="*/ 3377188 h 4889855"/>
              <a:gd name="connsiteX1290" fmla="*/ 2744232 w 5018277"/>
              <a:gd name="connsiteY1290" fmla="*/ 3376551 h 4889855"/>
              <a:gd name="connsiteX1291" fmla="*/ 2762687 w 5018277"/>
              <a:gd name="connsiteY1291" fmla="*/ 3395007 h 4889855"/>
              <a:gd name="connsiteX1292" fmla="*/ 2744232 w 5018277"/>
              <a:gd name="connsiteY1292" fmla="*/ 3413462 h 4889855"/>
              <a:gd name="connsiteX1293" fmla="*/ 2725776 w 5018277"/>
              <a:gd name="connsiteY1293" fmla="*/ 3395007 h 4889855"/>
              <a:gd name="connsiteX1294" fmla="*/ 2744232 w 5018277"/>
              <a:gd name="connsiteY1294" fmla="*/ 3376551 h 4889855"/>
              <a:gd name="connsiteX1295" fmla="*/ 2274045 w 5018277"/>
              <a:gd name="connsiteY1295" fmla="*/ 3376551 h 4889855"/>
              <a:gd name="connsiteX1296" fmla="*/ 2292501 w 5018277"/>
              <a:gd name="connsiteY1296" fmla="*/ 3395007 h 4889855"/>
              <a:gd name="connsiteX1297" fmla="*/ 2274045 w 5018277"/>
              <a:gd name="connsiteY1297" fmla="*/ 3413462 h 4889855"/>
              <a:gd name="connsiteX1298" fmla="*/ 2255590 w 5018277"/>
              <a:gd name="connsiteY1298" fmla="*/ 3395007 h 4889855"/>
              <a:gd name="connsiteX1299" fmla="*/ 2274045 w 5018277"/>
              <a:gd name="connsiteY1299" fmla="*/ 3376551 h 4889855"/>
              <a:gd name="connsiteX1300" fmla="*/ 2587503 w 5018277"/>
              <a:gd name="connsiteY1300" fmla="*/ 3376120 h 4889855"/>
              <a:gd name="connsiteX1301" fmla="*/ 2606390 w 5018277"/>
              <a:gd name="connsiteY1301" fmla="*/ 3395006 h 4889855"/>
              <a:gd name="connsiteX1302" fmla="*/ 2587503 w 5018277"/>
              <a:gd name="connsiteY1302" fmla="*/ 3413893 h 4889855"/>
              <a:gd name="connsiteX1303" fmla="*/ 2568617 w 5018277"/>
              <a:gd name="connsiteY1303" fmla="*/ 3395006 h 4889855"/>
              <a:gd name="connsiteX1304" fmla="*/ 2587503 w 5018277"/>
              <a:gd name="connsiteY1304" fmla="*/ 3376120 h 4889855"/>
              <a:gd name="connsiteX1305" fmla="*/ 2430774 w 5018277"/>
              <a:gd name="connsiteY1305" fmla="*/ 3376120 h 4889855"/>
              <a:gd name="connsiteX1306" fmla="*/ 2449661 w 5018277"/>
              <a:gd name="connsiteY1306" fmla="*/ 3395006 h 4889855"/>
              <a:gd name="connsiteX1307" fmla="*/ 2430774 w 5018277"/>
              <a:gd name="connsiteY1307" fmla="*/ 3413893 h 4889855"/>
              <a:gd name="connsiteX1308" fmla="*/ 2411888 w 5018277"/>
              <a:gd name="connsiteY1308" fmla="*/ 3395006 h 4889855"/>
              <a:gd name="connsiteX1309" fmla="*/ 2430774 w 5018277"/>
              <a:gd name="connsiteY1309" fmla="*/ 3376120 h 4889855"/>
              <a:gd name="connsiteX1310" fmla="*/ 4860073 w 5018277"/>
              <a:gd name="connsiteY1310" fmla="*/ 3257671 h 4889855"/>
              <a:gd name="connsiteX1311" fmla="*/ 4861677 w 5018277"/>
              <a:gd name="connsiteY1311" fmla="*/ 3259275 h 4889855"/>
              <a:gd name="connsiteX1312" fmla="*/ 4860073 w 5018277"/>
              <a:gd name="connsiteY1312" fmla="*/ 3260879 h 4889855"/>
              <a:gd name="connsiteX1313" fmla="*/ 4858469 w 5018277"/>
              <a:gd name="connsiteY1313" fmla="*/ 3259275 h 4889855"/>
              <a:gd name="connsiteX1314" fmla="*/ 4860073 w 5018277"/>
              <a:gd name="connsiteY1314" fmla="*/ 3257671 h 4889855"/>
              <a:gd name="connsiteX1315" fmla="*/ 158205 w 5018277"/>
              <a:gd name="connsiteY1315" fmla="*/ 3257671 h 4889855"/>
              <a:gd name="connsiteX1316" fmla="*/ 159809 w 5018277"/>
              <a:gd name="connsiteY1316" fmla="*/ 3259275 h 4889855"/>
              <a:gd name="connsiteX1317" fmla="*/ 158205 w 5018277"/>
              <a:gd name="connsiteY1317" fmla="*/ 3260879 h 4889855"/>
              <a:gd name="connsiteX1318" fmla="*/ 156601 w 5018277"/>
              <a:gd name="connsiteY1318" fmla="*/ 3259275 h 4889855"/>
              <a:gd name="connsiteX1319" fmla="*/ 158205 w 5018277"/>
              <a:gd name="connsiteY1319" fmla="*/ 3257671 h 4889855"/>
              <a:gd name="connsiteX1320" fmla="*/ 4703343 w 5018277"/>
              <a:gd name="connsiteY1320" fmla="*/ 3256877 h 4889855"/>
              <a:gd name="connsiteX1321" fmla="*/ 4705742 w 5018277"/>
              <a:gd name="connsiteY1321" fmla="*/ 3259275 h 4889855"/>
              <a:gd name="connsiteX1322" fmla="*/ 4703343 w 5018277"/>
              <a:gd name="connsiteY1322" fmla="*/ 3261674 h 4889855"/>
              <a:gd name="connsiteX1323" fmla="*/ 4700945 w 5018277"/>
              <a:gd name="connsiteY1323" fmla="*/ 3259275 h 4889855"/>
              <a:gd name="connsiteX1324" fmla="*/ 4703343 w 5018277"/>
              <a:gd name="connsiteY1324" fmla="*/ 3256877 h 4889855"/>
              <a:gd name="connsiteX1325" fmla="*/ 314934 w 5018277"/>
              <a:gd name="connsiteY1325" fmla="*/ 3256877 h 4889855"/>
              <a:gd name="connsiteX1326" fmla="*/ 317333 w 5018277"/>
              <a:gd name="connsiteY1326" fmla="*/ 3259275 h 4889855"/>
              <a:gd name="connsiteX1327" fmla="*/ 314934 w 5018277"/>
              <a:gd name="connsiteY1327" fmla="*/ 3261674 h 4889855"/>
              <a:gd name="connsiteX1328" fmla="*/ 312537 w 5018277"/>
              <a:gd name="connsiteY1328" fmla="*/ 3259275 h 4889855"/>
              <a:gd name="connsiteX1329" fmla="*/ 314934 w 5018277"/>
              <a:gd name="connsiteY1329" fmla="*/ 3256877 h 4889855"/>
              <a:gd name="connsiteX1330" fmla="*/ 4546615 w 5018277"/>
              <a:gd name="connsiteY1330" fmla="*/ 3255834 h 4889855"/>
              <a:gd name="connsiteX1331" fmla="*/ 4550056 w 5018277"/>
              <a:gd name="connsiteY1331" fmla="*/ 3259275 h 4889855"/>
              <a:gd name="connsiteX1332" fmla="*/ 4546615 w 5018277"/>
              <a:gd name="connsiteY1332" fmla="*/ 3262717 h 4889855"/>
              <a:gd name="connsiteX1333" fmla="*/ 4543174 w 5018277"/>
              <a:gd name="connsiteY1333" fmla="*/ 3259275 h 4889855"/>
              <a:gd name="connsiteX1334" fmla="*/ 4546615 w 5018277"/>
              <a:gd name="connsiteY1334" fmla="*/ 3255834 h 4889855"/>
              <a:gd name="connsiteX1335" fmla="*/ 471663 w 5018277"/>
              <a:gd name="connsiteY1335" fmla="*/ 3255834 h 4889855"/>
              <a:gd name="connsiteX1336" fmla="*/ 475105 w 5018277"/>
              <a:gd name="connsiteY1336" fmla="*/ 3259275 h 4889855"/>
              <a:gd name="connsiteX1337" fmla="*/ 471663 w 5018277"/>
              <a:gd name="connsiteY1337" fmla="*/ 3262717 h 4889855"/>
              <a:gd name="connsiteX1338" fmla="*/ 468222 w 5018277"/>
              <a:gd name="connsiteY1338" fmla="*/ 3259275 h 4889855"/>
              <a:gd name="connsiteX1339" fmla="*/ 471663 w 5018277"/>
              <a:gd name="connsiteY1339" fmla="*/ 3255834 h 4889855"/>
              <a:gd name="connsiteX1340" fmla="*/ 4389886 w 5018277"/>
              <a:gd name="connsiteY1340" fmla="*/ 3254718 h 4889855"/>
              <a:gd name="connsiteX1341" fmla="*/ 4394444 w 5018277"/>
              <a:gd name="connsiteY1341" fmla="*/ 3259275 h 4889855"/>
              <a:gd name="connsiteX1342" fmla="*/ 4389886 w 5018277"/>
              <a:gd name="connsiteY1342" fmla="*/ 3263833 h 4889855"/>
              <a:gd name="connsiteX1343" fmla="*/ 4385329 w 5018277"/>
              <a:gd name="connsiteY1343" fmla="*/ 3259275 h 4889855"/>
              <a:gd name="connsiteX1344" fmla="*/ 4389886 w 5018277"/>
              <a:gd name="connsiteY1344" fmla="*/ 3254718 h 4889855"/>
              <a:gd name="connsiteX1345" fmla="*/ 628392 w 5018277"/>
              <a:gd name="connsiteY1345" fmla="*/ 3254718 h 4889855"/>
              <a:gd name="connsiteX1346" fmla="*/ 632950 w 5018277"/>
              <a:gd name="connsiteY1346" fmla="*/ 3259275 h 4889855"/>
              <a:gd name="connsiteX1347" fmla="*/ 628392 w 5018277"/>
              <a:gd name="connsiteY1347" fmla="*/ 3263833 h 4889855"/>
              <a:gd name="connsiteX1348" fmla="*/ 623834 w 5018277"/>
              <a:gd name="connsiteY1348" fmla="*/ 3259275 h 4889855"/>
              <a:gd name="connsiteX1349" fmla="*/ 628392 w 5018277"/>
              <a:gd name="connsiteY1349" fmla="*/ 3254718 h 4889855"/>
              <a:gd name="connsiteX1350" fmla="*/ 4233157 w 5018277"/>
              <a:gd name="connsiteY1350" fmla="*/ 3253327 h 4889855"/>
              <a:gd name="connsiteX1351" fmla="*/ 4239105 w 5018277"/>
              <a:gd name="connsiteY1351" fmla="*/ 3259275 h 4889855"/>
              <a:gd name="connsiteX1352" fmla="*/ 4233157 w 5018277"/>
              <a:gd name="connsiteY1352" fmla="*/ 3265223 h 4889855"/>
              <a:gd name="connsiteX1353" fmla="*/ 4227209 w 5018277"/>
              <a:gd name="connsiteY1353" fmla="*/ 3259275 h 4889855"/>
              <a:gd name="connsiteX1354" fmla="*/ 4233157 w 5018277"/>
              <a:gd name="connsiteY1354" fmla="*/ 3253327 h 4889855"/>
              <a:gd name="connsiteX1355" fmla="*/ 785120 w 5018277"/>
              <a:gd name="connsiteY1355" fmla="*/ 3253327 h 4889855"/>
              <a:gd name="connsiteX1356" fmla="*/ 791070 w 5018277"/>
              <a:gd name="connsiteY1356" fmla="*/ 3259275 h 4889855"/>
              <a:gd name="connsiteX1357" fmla="*/ 785120 w 5018277"/>
              <a:gd name="connsiteY1357" fmla="*/ 3265223 h 4889855"/>
              <a:gd name="connsiteX1358" fmla="*/ 779174 w 5018277"/>
              <a:gd name="connsiteY1358" fmla="*/ 3259275 h 4889855"/>
              <a:gd name="connsiteX1359" fmla="*/ 785120 w 5018277"/>
              <a:gd name="connsiteY1359" fmla="*/ 3253327 h 4889855"/>
              <a:gd name="connsiteX1360" fmla="*/ 4076429 w 5018277"/>
              <a:gd name="connsiteY1360" fmla="*/ 3251757 h 4889855"/>
              <a:gd name="connsiteX1361" fmla="*/ 4083947 w 5018277"/>
              <a:gd name="connsiteY1361" fmla="*/ 3259275 h 4889855"/>
              <a:gd name="connsiteX1362" fmla="*/ 4076429 w 5018277"/>
              <a:gd name="connsiteY1362" fmla="*/ 3266794 h 4889855"/>
              <a:gd name="connsiteX1363" fmla="*/ 4068910 w 5018277"/>
              <a:gd name="connsiteY1363" fmla="*/ 3259275 h 4889855"/>
              <a:gd name="connsiteX1364" fmla="*/ 4076429 w 5018277"/>
              <a:gd name="connsiteY1364" fmla="*/ 3251757 h 4889855"/>
              <a:gd name="connsiteX1365" fmla="*/ 941851 w 5018277"/>
              <a:gd name="connsiteY1365" fmla="*/ 3251757 h 4889855"/>
              <a:gd name="connsiteX1366" fmla="*/ 949369 w 5018277"/>
              <a:gd name="connsiteY1366" fmla="*/ 3259275 h 4889855"/>
              <a:gd name="connsiteX1367" fmla="*/ 941851 w 5018277"/>
              <a:gd name="connsiteY1367" fmla="*/ 3266794 h 4889855"/>
              <a:gd name="connsiteX1368" fmla="*/ 934332 w 5018277"/>
              <a:gd name="connsiteY1368" fmla="*/ 3259275 h 4889855"/>
              <a:gd name="connsiteX1369" fmla="*/ 941851 w 5018277"/>
              <a:gd name="connsiteY1369" fmla="*/ 3251757 h 4889855"/>
              <a:gd name="connsiteX1370" fmla="*/ 1098578 w 5018277"/>
              <a:gd name="connsiteY1370" fmla="*/ 3250312 h 4889855"/>
              <a:gd name="connsiteX1371" fmla="*/ 1107541 w 5018277"/>
              <a:gd name="connsiteY1371" fmla="*/ 3259275 h 4889855"/>
              <a:gd name="connsiteX1372" fmla="*/ 1098578 w 5018277"/>
              <a:gd name="connsiteY1372" fmla="*/ 3268239 h 4889855"/>
              <a:gd name="connsiteX1373" fmla="*/ 1089615 w 5018277"/>
              <a:gd name="connsiteY1373" fmla="*/ 3259275 h 4889855"/>
              <a:gd name="connsiteX1374" fmla="*/ 1098578 w 5018277"/>
              <a:gd name="connsiteY1374" fmla="*/ 3250312 h 4889855"/>
              <a:gd name="connsiteX1375" fmla="*/ 3919698 w 5018277"/>
              <a:gd name="connsiteY1375" fmla="*/ 3250160 h 4889855"/>
              <a:gd name="connsiteX1376" fmla="*/ 3928813 w 5018277"/>
              <a:gd name="connsiteY1376" fmla="*/ 3259275 h 4889855"/>
              <a:gd name="connsiteX1377" fmla="*/ 3919698 w 5018277"/>
              <a:gd name="connsiteY1377" fmla="*/ 3268389 h 4889855"/>
              <a:gd name="connsiteX1378" fmla="*/ 3910584 w 5018277"/>
              <a:gd name="connsiteY1378" fmla="*/ 3259275 h 4889855"/>
              <a:gd name="connsiteX1379" fmla="*/ 3919698 w 5018277"/>
              <a:gd name="connsiteY1379" fmla="*/ 3250160 h 4889855"/>
              <a:gd name="connsiteX1380" fmla="*/ 3762970 w 5018277"/>
              <a:gd name="connsiteY1380" fmla="*/ 3248415 h 4889855"/>
              <a:gd name="connsiteX1381" fmla="*/ 3773830 w 5018277"/>
              <a:gd name="connsiteY1381" fmla="*/ 3259275 h 4889855"/>
              <a:gd name="connsiteX1382" fmla="*/ 3762970 w 5018277"/>
              <a:gd name="connsiteY1382" fmla="*/ 3270135 h 4889855"/>
              <a:gd name="connsiteX1383" fmla="*/ 3752110 w 5018277"/>
              <a:gd name="connsiteY1383" fmla="*/ 3259275 h 4889855"/>
              <a:gd name="connsiteX1384" fmla="*/ 3762970 w 5018277"/>
              <a:gd name="connsiteY1384" fmla="*/ 3248415 h 4889855"/>
              <a:gd name="connsiteX1385" fmla="*/ 1255307 w 5018277"/>
              <a:gd name="connsiteY1385" fmla="*/ 3248415 h 4889855"/>
              <a:gd name="connsiteX1386" fmla="*/ 1266167 w 5018277"/>
              <a:gd name="connsiteY1386" fmla="*/ 3259275 h 4889855"/>
              <a:gd name="connsiteX1387" fmla="*/ 1255307 w 5018277"/>
              <a:gd name="connsiteY1387" fmla="*/ 3270135 h 4889855"/>
              <a:gd name="connsiteX1388" fmla="*/ 1244447 w 5018277"/>
              <a:gd name="connsiteY1388" fmla="*/ 3259275 h 4889855"/>
              <a:gd name="connsiteX1389" fmla="*/ 1255307 w 5018277"/>
              <a:gd name="connsiteY1389" fmla="*/ 3248415 h 4889855"/>
              <a:gd name="connsiteX1390" fmla="*/ 3606241 w 5018277"/>
              <a:gd name="connsiteY1390" fmla="*/ 3246699 h 4889855"/>
              <a:gd name="connsiteX1391" fmla="*/ 3618817 w 5018277"/>
              <a:gd name="connsiteY1391" fmla="*/ 3259275 h 4889855"/>
              <a:gd name="connsiteX1392" fmla="*/ 3606241 w 5018277"/>
              <a:gd name="connsiteY1392" fmla="*/ 3271851 h 4889855"/>
              <a:gd name="connsiteX1393" fmla="*/ 3593665 w 5018277"/>
              <a:gd name="connsiteY1393" fmla="*/ 3259275 h 4889855"/>
              <a:gd name="connsiteX1394" fmla="*/ 3606241 w 5018277"/>
              <a:gd name="connsiteY1394" fmla="*/ 3246699 h 4889855"/>
              <a:gd name="connsiteX1395" fmla="*/ 1412036 w 5018277"/>
              <a:gd name="connsiteY1395" fmla="*/ 3246699 h 4889855"/>
              <a:gd name="connsiteX1396" fmla="*/ 1424612 w 5018277"/>
              <a:gd name="connsiteY1396" fmla="*/ 3259275 h 4889855"/>
              <a:gd name="connsiteX1397" fmla="*/ 1412036 w 5018277"/>
              <a:gd name="connsiteY1397" fmla="*/ 3271851 h 4889855"/>
              <a:gd name="connsiteX1398" fmla="*/ 1399460 w 5018277"/>
              <a:gd name="connsiteY1398" fmla="*/ 3259275 h 4889855"/>
              <a:gd name="connsiteX1399" fmla="*/ 1412036 w 5018277"/>
              <a:gd name="connsiteY1399" fmla="*/ 3246699 h 4889855"/>
              <a:gd name="connsiteX1400" fmla="*/ 3449512 w 5018277"/>
              <a:gd name="connsiteY1400" fmla="*/ 3244861 h 4889855"/>
              <a:gd name="connsiteX1401" fmla="*/ 3463926 w 5018277"/>
              <a:gd name="connsiteY1401" fmla="*/ 3259275 h 4889855"/>
              <a:gd name="connsiteX1402" fmla="*/ 3449512 w 5018277"/>
              <a:gd name="connsiteY1402" fmla="*/ 3273689 h 4889855"/>
              <a:gd name="connsiteX1403" fmla="*/ 3435098 w 5018277"/>
              <a:gd name="connsiteY1403" fmla="*/ 3259275 h 4889855"/>
              <a:gd name="connsiteX1404" fmla="*/ 3449512 w 5018277"/>
              <a:gd name="connsiteY1404" fmla="*/ 3244861 h 4889855"/>
              <a:gd name="connsiteX1405" fmla="*/ 1568765 w 5018277"/>
              <a:gd name="connsiteY1405" fmla="*/ 3244861 h 4889855"/>
              <a:gd name="connsiteX1406" fmla="*/ 1583179 w 5018277"/>
              <a:gd name="connsiteY1406" fmla="*/ 3259275 h 4889855"/>
              <a:gd name="connsiteX1407" fmla="*/ 1568765 w 5018277"/>
              <a:gd name="connsiteY1407" fmla="*/ 3273689 h 4889855"/>
              <a:gd name="connsiteX1408" fmla="*/ 1554351 w 5018277"/>
              <a:gd name="connsiteY1408" fmla="*/ 3259275 h 4889855"/>
              <a:gd name="connsiteX1409" fmla="*/ 1568765 w 5018277"/>
              <a:gd name="connsiteY1409" fmla="*/ 3244861 h 4889855"/>
              <a:gd name="connsiteX1410" fmla="*/ 3292783 w 5018277"/>
              <a:gd name="connsiteY1410" fmla="*/ 3243303 h 4889855"/>
              <a:gd name="connsiteX1411" fmla="*/ 3308755 w 5018277"/>
              <a:gd name="connsiteY1411" fmla="*/ 3259275 h 4889855"/>
              <a:gd name="connsiteX1412" fmla="*/ 3292783 w 5018277"/>
              <a:gd name="connsiteY1412" fmla="*/ 3275248 h 4889855"/>
              <a:gd name="connsiteX1413" fmla="*/ 3276811 w 5018277"/>
              <a:gd name="connsiteY1413" fmla="*/ 3259275 h 4889855"/>
              <a:gd name="connsiteX1414" fmla="*/ 3292783 w 5018277"/>
              <a:gd name="connsiteY1414" fmla="*/ 3243303 h 4889855"/>
              <a:gd name="connsiteX1415" fmla="*/ 1725494 w 5018277"/>
              <a:gd name="connsiteY1415" fmla="*/ 3243303 h 4889855"/>
              <a:gd name="connsiteX1416" fmla="*/ 1741466 w 5018277"/>
              <a:gd name="connsiteY1416" fmla="*/ 3259275 h 4889855"/>
              <a:gd name="connsiteX1417" fmla="*/ 1725494 w 5018277"/>
              <a:gd name="connsiteY1417" fmla="*/ 3275248 h 4889855"/>
              <a:gd name="connsiteX1418" fmla="*/ 1709522 w 5018277"/>
              <a:gd name="connsiteY1418" fmla="*/ 3259275 h 4889855"/>
              <a:gd name="connsiteX1419" fmla="*/ 1725494 w 5018277"/>
              <a:gd name="connsiteY1419" fmla="*/ 3243303 h 4889855"/>
              <a:gd name="connsiteX1420" fmla="*/ 3136054 w 5018277"/>
              <a:gd name="connsiteY1420" fmla="*/ 3241457 h 4889855"/>
              <a:gd name="connsiteX1421" fmla="*/ 3153873 w 5018277"/>
              <a:gd name="connsiteY1421" fmla="*/ 3259275 h 4889855"/>
              <a:gd name="connsiteX1422" fmla="*/ 3136054 w 5018277"/>
              <a:gd name="connsiteY1422" fmla="*/ 3277094 h 4889855"/>
              <a:gd name="connsiteX1423" fmla="*/ 3118236 w 5018277"/>
              <a:gd name="connsiteY1423" fmla="*/ 3259275 h 4889855"/>
              <a:gd name="connsiteX1424" fmla="*/ 3136054 w 5018277"/>
              <a:gd name="connsiteY1424" fmla="*/ 3241457 h 4889855"/>
              <a:gd name="connsiteX1425" fmla="*/ 1882222 w 5018277"/>
              <a:gd name="connsiteY1425" fmla="*/ 3241457 h 4889855"/>
              <a:gd name="connsiteX1426" fmla="*/ 1900041 w 5018277"/>
              <a:gd name="connsiteY1426" fmla="*/ 3259275 h 4889855"/>
              <a:gd name="connsiteX1427" fmla="*/ 1882222 w 5018277"/>
              <a:gd name="connsiteY1427" fmla="*/ 3277094 h 4889855"/>
              <a:gd name="connsiteX1428" fmla="*/ 1864404 w 5018277"/>
              <a:gd name="connsiteY1428" fmla="*/ 3259275 h 4889855"/>
              <a:gd name="connsiteX1429" fmla="*/ 1882222 w 5018277"/>
              <a:gd name="connsiteY1429" fmla="*/ 3241457 h 4889855"/>
              <a:gd name="connsiteX1430" fmla="*/ 2979326 w 5018277"/>
              <a:gd name="connsiteY1430" fmla="*/ 3240171 h 4889855"/>
              <a:gd name="connsiteX1431" fmla="*/ 2998429 w 5018277"/>
              <a:gd name="connsiteY1431" fmla="*/ 3259275 h 4889855"/>
              <a:gd name="connsiteX1432" fmla="*/ 2979326 w 5018277"/>
              <a:gd name="connsiteY1432" fmla="*/ 3278378 h 4889855"/>
              <a:gd name="connsiteX1433" fmla="*/ 2960222 w 5018277"/>
              <a:gd name="connsiteY1433" fmla="*/ 3259275 h 4889855"/>
              <a:gd name="connsiteX1434" fmla="*/ 2979326 w 5018277"/>
              <a:gd name="connsiteY1434" fmla="*/ 3240171 h 4889855"/>
              <a:gd name="connsiteX1435" fmla="*/ 2038952 w 5018277"/>
              <a:gd name="connsiteY1435" fmla="*/ 3240171 h 4889855"/>
              <a:gd name="connsiteX1436" fmla="*/ 2058055 w 5018277"/>
              <a:gd name="connsiteY1436" fmla="*/ 3259275 h 4889855"/>
              <a:gd name="connsiteX1437" fmla="*/ 2038952 w 5018277"/>
              <a:gd name="connsiteY1437" fmla="*/ 3278378 h 4889855"/>
              <a:gd name="connsiteX1438" fmla="*/ 2019848 w 5018277"/>
              <a:gd name="connsiteY1438" fmla="*/ 3259275 h 4889855"/>
              <a:gd name="connsiteX1439" fmla="*/ 2038952 w 5018277"/>
              <a:gd name="connsiteY1439" fmla="*/ 3240171 h 4889855"/>
              <a:gd name="connsiteX1440" fmla="*/ 2822596 w 5018277"/>
              <a:gd name="connsiteY1440" fmla="*/ 3239067 h 4889855"/>
              <a:gd name="connsiteX1441" fmla="*/ 2842804 w 5018277"/>
              <a:gd name="connsiteY1441" fmla="*/ 3259275 h 4889855"/>
              <a:gd name="connsiteX1442" fmla="*/ 2822596 w 5018277"/>
              <a:gd name="connsiteY1442" fmla="*/ 3279483 h 4889855"/>
              <a:gd name="connsiteX1443" fmla="*/ 2802388 w 5018277"/>
              <a:gd name="connsiteY1443" fmla="*/ 3259275 h 4889855"/>
              <a:gd name="connsiteX1444" fmla="*/ 2822596 w 5018277"/>
              <a:gd name="connsiteY1444" fmla="*/ 3239067 h 4889855"/>
              <a:gd name="connsiteX1445" fmla="*/ 2195681 w 5018277"/>
              <a:gd name="connsiteY1445" fmla="*/ 3239067 h 4889855"/>
              <a:gd name="connsiteX1446" fmla="*/ 2215889 w 5018277"/>
              <a:gd name="connsiteY1446" fmla="*/ 3259275 h 4889855"/>
              <a:gd name="connsiteX1447" fmla="*/ 2195681 w 5018277"/>
              <a:gd name="connsiteY1447" fmla="*/ 3279483 h 4889855"/>
              <a:gd name="connsiteX1448" fmla="*/ 2175473 w 5018277"/>
              <a:gd name="connsiteY1448" fmla="*/ 3259275 h 4889855"/>
              <a:gd name="connsiteX1449" fmla="*/ 2195681 w 5018277"/>
              <a:gd name="connsiteY1449" fmla="*/ 3239067 h 4889855"/>
              <a:gd name="connsiteX1450" fmla="*/ 2665867 w 5018277"/>
              <a:gd name="connsiteY1450" fmla="*/ 3238390 h 4889855"/>
              <a:gd name="connsiteX1451" fmla="*/ 2686752 w 5018277"/>
              <a:gd name="connsiteY1451" fmla="*/ 3259275 h 4889855"/>
              <a:gd name="connsiteX1452" fmla="*/ 2665867 w 5018277"/>
              <a:gd name="connsiteY1452" fmla="*/ 3280160 h 4889855"/>
              <a:gd name="connsiteX1453" fmla="*/ 2644982 w 5018277"/>
              <a:gd name="connsiteY1453" fmla="*/ 3259275 h 4889855"/>
              <a:gd name="connsiteX1454" fmla="*/ 2665867 w 5018277"/>
              <a:gd name="connsiteY1454" fmla="*/ 3238390 h 4889855"/>
              <a:gd name="connsiteX1455" fmla="*/ 2352409 w 5018277"/>
              <a:gd name="connsiteY1455" fmla="*/ 3238390 h 4889855"/>
              <a:gd name="connsiteX1456" fmla="*/ 2373294 w 5018277"/>
              <a:gd name="connsiteY1456" fmla="*/ 3259275 h 4889855"/>
              <a:gd name="connsiteX1457" fmla="*/ 2352409 w 5018277"/>
              <a:gd name="connsiteY1457" fmla="*/ 3280160 h 4889855"/>
              <a:gd name="connsiteX1458" fmla="*/ 2331524 w 5018277"/>
              <a:gd name="connsiteY1458" fmla="*/ 3259275 h 4889855"/>
              <a:gd name="connsiteX1459" fmla="*/ 2352409 w 5018277"/>
              <a:gd name="connsiteY1459" fmla="*/ 3238390 h 4889855"/>
              <a:gd name="connsiteX1460" fmla="*/ 2509138 w 5018277"/>
              <a:gd name="connsiteY1460" fmla="*/ 3238162 h 4889855"/>
              <a:gd name="connsiteX1461" fmla="*/ 2530251 w 5018277"/>
              <a:gd name="connsiteY1461" fmla="*/ 3259275 h 4889855"/>
              <a:gd name="connsiteX1462" fmla="*/ 2509138 w 5018277"/>
              <a:gd name="connsiteY1462" fmla="*/ 3280388 h 4889855"/>
              <a:gd name="connsiteX1463" fmla="*/ 2488025 w 5018277"/>
              <a:gd name="connsiteY1463" fmla="*/ 3259275 h 4889855"/>
              <a:gd name="connsiteX1464" fmla="*/ 2509138 w 5018277"/>
              <a:gd name="connsiteY1464" fmla="*/ 3238162 h 4889855"/>
              <a:gd name="connsiteX1465" fmla="*/ 4781709 w 5018277"/>
              <a:gd name="connsiteY1465" fmla="*/ 3121377 h 4889855"/>
              <a:gd name="connsiteX1466" fmla="*/ 4783875 w 5018277"/>
              <a:gd name="connsiteY1466" fmla="*/ 3123543 h 4889855"/>
              <a:gd name="connsiteX1467" fmla="*/ 4781709 w 5018277"/>
              <a:gd name="connsiteY1467" fmla="*/ 3125710 h 4889855"/>
              <a:gd name="connsiteX1468" fmla="*/ 4779543 w 5018277"/>
              <a:gd name="connsiteY1468" fmla="*/ 3123543 h 4889855"/>
              <a:gd name="connsiteX1469" fmla="*/ 4781709 w 5018277"/>
              <a:gd name="connsiteY1469" fmla="*/ 3121377 h 4889855"/>
              <a:gd name="connsiteX1470" fmla="*/ 236569 w 5018277"/>
              <a:gd name="connsiteY1470" fmla="*/ 3121377 h 4889855"/>
              <a:gd name="connsiteX1471" fmla="*/ 238736 w 5018277"/>
              <a:gd name="connsiteY1471" fmla="*/ 3123543 h 4889855"/>
              <a:gd name="connsiteX1472" fmla="*/ 236569 w 5018277"/>
              <a:gd name="connsiteY1472" fmla="*/ 3125710 h 4889855"/>
              <a:gd name="connsiteX1473" fmla="*/ 234404 w 5018277"/>
              <a:gd name="connsiteY1473" fmla="*/ 3123543 h 4889855"/>
              <a:gd name="connsiteX1474" fmla="*/ 236569 w 5018277"/>
              <a:gd name="connsiteY1474" fmla="*/ 3121377 h 4889855"/>
              <a:gd name="connsiteX1475" fmla="*/ 4624979 w 5018277"/>
              <a:gd name="connsiteY1475" fmla="*/ 3120380 h 4889855"/>
              <a:gd name="connsiteX1476" fmla="*/ 4628143 w 5018277"/>
              <a:gd name="connsiteY1476" fmla="*/ 3123543 h 4889855"/>
              <a:gd name="connsiteX1477" fmla="*/ 4624979 w 5018277"/>
              <a:gd name="connsiteY1477" fmla="*/ 3126707 h 4889855"/>
              <a:gd name="connsiteX1478" fmla="*/ 4621816 w 5018277"/>
              <a:gd name="connsiteY1478" fmla="*/ 3123543 h 4889855"/>
              <a:gd name="connsiteX1479" fmla="*/ 4624979 w 5018277"/>
              <a:gd name="connsiteY1479" fmla="*/ 3120380 h 4889855"/>
              <a:gd name="connsiteX1480" fmla="*/ 393299 w 5018277"/>
              <a:gd name="connsiteY1480" fmla="*/ 3120380 h 4889855"/>
              <a:gd name="connsiteX1481" fmla="*/ 396463 w 5018277"/>
              <a:gd name="connsiteY1481" fmla="*/ 3123543 h 4889855"/>
              <a:gd name="connsiteX1482" fmla="*/ 393299 w 5018277"/>
              <a:gd name="connsiteY1482" fmla="*/ 3126707 h 4889855"/>
              <a:gd name="connsiteX1483" fmla="*/ 390135 w 5018277"/>
              <a:gd name="connsiteY1483" fmla="*/ 3123543 h 4889855"/>
              <a:gd name="connsiteX1484" fmla="*/ 393299 w 5018277"/>
              <a:gd name="connsiteY1484" fmla="*/ 3120380 h 4889855"/>
              <a:gd name="connsiteX1485" fmla="*/ 4468251 w 5018277"/>
              <a:gd name="connsiteY1485" fmla="*/ 3119094 h 4889855"/>
              <a:gd name="connsiteX1486" fmla="*/ 4472700 w 5018277"/>
              <a:gd name="connsiteY1486" fmla="*/ 3123544 h 4889855"/>
              <a:gd name="connsiteX1487" fmla="*/ 4468251 w 5018277"/>
              <a:gd name="connsiteY1487" fmla="*/ 3127993 h 4889855"/>
              <a:gd name="connsiteX1488" fmla="*/ 4463801 w 5018277"/>
              <a:gd name="connsiteY1488" fmla="*/ 3123544 h 4889855"/>
              <a:gd name="connsiteX1489" fmla="*/ 4468251 w 5018277"/>
              <a:gd name="connsiteY1489" fmla="*/ 3119094 h 4889855"/>
              <a:gd name="connsiteX1490" fmla="*/ 550028 w 5018277"/>
              <a:gd name="connsiteY1490" fmla="*/ 3119094 h 4889855"/>
              <a:gd name="connsiteX1491" fmla="*/ 554477 w 5018277"/>
              <a:gd name="connsiteY1491" fmla="*/ 3123544 h 4889855"/>
              <a:gd name="connsiteX1492" fmla="*/ 550028 w 5018277"/>
              <a:gd name="connsiteY1492" fmla="*/ 3127993 h 4889855"/>
              <a:gd name="connsiteX1493" fmla="*/ 545578 w 5018277"/>
              <a:gd name="connsiteY1493" fmla="*/ 3123544 h 4889855"/>
              <a:gd name="connsiteX1494" fmla="*/ 550028 w 5018277"/>
              <a:gd name="connsiteY1494" fmla="*/ 3119094 h 4889855"/>
              <a:gd name="connsiteX1495" fmla="*/ 4311522 w 5018277"/>
              <a:gd name="connsiteY1495" fmla="*/ 3117840 h 4889855"/>
              <a:gd name="connsiteX1496" fmla="*/ 4317226 w 5018277"/>
              <a:gd name="connsiteY1496" fmla="*/ 3123544 h 4889855"/>
              <a:gd name="connsiteX1497" fmla="*/ 4311522 w 5018277"/>
              <a:gd name="connsiteY1497" fmla="*/ 3129247 h 4889855"/>
              <a:gd name="connsiteX1498" fmla="*/ 4305818 w 5018277"/>
              <a:gd name="connsiteY1498" fmla="*/ 3123544 h 4889855"/>
              <a:gd name="connsiteX1499" fmla="*/ 4311522 w 5018277"/>
              <a:gd name="connsiteY1499" fmla="*/ 3117840 h 4889855"/>
              <a:gd name="connsiteX1500" fmla="*/ 706756 w 5018277"/>
              <a:gd name="connsiteY1500" fmla="*/ 3117840 h 4889855"/>
              <a:gd name="connsiteX1501" fmla="*/ 712461 w 5018277"/>
              <a:gd name="connsiteY1501" fmla="*/ 3123544 h 4889855"/>
              <a:gd name="connsiteX1502" fmla="*/ 706756 w 5018277"/>
              <a:gd name="connsiteY1502" fmla="*/ 3129247 h 4889855"/>
              <a:gd name="connsiteX1503" fmla="*/ 701053 w 5018277"/>
              <a:gd name="connsiteY1503" fmla="*/ 3123544 h 4889855"/>
              <a:gd name="connsiteX1504" fmla="*/ 706756 w 5018277"/>
              <a:gd name="connsiteY1504" fmla="*/ 3117840 h 4889855"/>
              <a:gd name="connsiteX1505" fmla="*/ 4154793 w 5018277"/>
              <a:gd name="connsiteY1505" fmla="*/ 3116163 h 4889855"/>
              <a:gd name="connsiteX1506" fmla="*/ 4162173 w 5018277"/>
              <a:gd name="connsiteY1506" fmla="*/ 3123544 h 4889855"/>
              <a:gd name="connsiteX1507" fmla="*/ 4154793 w 5018277"/>
              <a:gd name="connsiteY1507" fmla="*/ 3130924 h 4889855"/>
              <a:gd name="connsiteX1508" fmla="*/ 4147413 w 5018277"/>
              <a:gd name="connsiteY1508" fmla="*/ 3123544 h 4889855"/>
              <a:gd name="connsiteX1509" fmla="*/ 4154793 w 5018277"/>
              <a:gd name="connsiteY1509" fmla="*/ 3116163 h 4889855"/>
              <a:gd name="connsiteX1510" fmla="*/ 863485 w 5018277"/>
              <a:gd name="connsiteY1510" fmla="*/ 3116163 h 4889855"/>
              <a:gd name="connsiteX1511" fmla="*/ 870866 w 5018277"/>
              <a:gd name="connsiteY1511" fmla="*/ 3123544 h 4889855"/>
              <a:gd name="connsiteX1512" fmla="*/ 863485 w 5018277"/>
              <a:gd name="connsiteY1512" fmla="*/ 3130924 h 4889855"/>
              <a:gd name="connsiteX1513" fmla="*/ 856105 w 5018277"/>
              <a:gd name="connsiteY1513" fmla="*/ 3123544 h 4889855"/>
              <a:gd name="connsiteX1514" fmla="*/ 863485 w 5018277"/>
              <a:gd name="connsiteY1514" fmla="*/ 3116163 h 4889855"/>
              <a:gd name="connsiteX1515" fmla="*/ 3998063 w 5018277"/>
              <a:gd name="connsiteY1515" fmla="*/ 3114580 h 4889855"/>
              <a:gd name="connsiteX1516" fmla="*/ 4007026 w 5018277"/>
              <a:gd name="connsiteY1516" fmla="*/ 3123543 h 4889855"/>
              <a:gd name="connsiteX1517" fmla="*/ 3998063 w 5018277"/>
              <a:gd name="connsiteY1517" fmla="*/ 3132507 h 4889855"/>
              <a:gd name="connsiteX1518" fmla="*/ 3989100 w 5018277"/>
              <a:gd name="connsiteY1518" fmla="*/ 3123543 h 4889855"/>
              <a:gd name="connsiteX1519" fmla="*/ 3998063 w 5018277"/>
              <a:gd name="connsiteY1519" fmla="*/ 3114580 h 4889855"/>
              <a:gd name="connsiteX1520" fmla="*/ 1020213 w 5018277"/>
              <a:gd name="connsiteY1520" fmla="*/ 3114580 h 4889855"/>
              <a:gd name="connsiteX1521" fmla="*/ 1029177 w 5018277"/>
              <a:gd name="connsiteY1521" fmla="*/ 3123543 h 4889855"/>
              <a:gd name="connsiteX1522" fmla="*/ 1020213 w 5018277"/>
              <a:gd name="connsiteY1522" fmla="*/ 3132507 h 4889855"/>
              <a:gd name="connsiteX1523" fmla="*/ 1011250 w 5018277"/>
              <a:gd name="connsiteY1523" fmla="*/ 3123543 h 4889855"/>
              <a:gd name="connsiteX1524" fmla="*/ 1020213 w 5018277"/>
              <a:gd name="connsiteY1524" fmla="*/ 3114580 h 4889855"/>
              <a:gd name="connsiteX1525" fmla="*/ 3841334 w 5018277"/>
              <a:gd name="connsiteY1525" fmla="*/ 3112684 h 4889855"/>
              <a:gd name="connsiteX1526" fmla="*/ 3852194 w 5018277"/>
              <a:gd name="connsiteY1526" fmla="*/ 3123544 h 4889855"/>
              <a:gd name="connsiteX1527" fmla="*/ 3841334 w 5018277"/>
              <a:gd name="connsiteY1527" fmla="*/ 3134404 h 4889855"/>
              <a:gd name="connsiteX1528" fmla="*/ 3830474 w 5018277"/>
              <a:gd name="connsiteY1528" fmla="*/ 3123544 h 4889855"/>
              <a:gd name="connsiteX1529" fmla="*/ 3841334 w 5018277"/>
              <a:gd name="connsiteY1529" fmla="*/ 3112684 h 4889855"/>
              <a:gd name="connsiteX1530" fmla="*/ 1176942 w 5018277"/>
              <a:gd name="connsiteY1530" fmla="*/ 3112684 h 4889855"/>
              <a:gd name="connsiteX1531" fmla="*/ 1187802 w 5018277"/>
              <a:gd name="connsiteY1531" fmla="*/ 3123544 h 4889855"/>
              <a:gd name="connsiteX1532" fmla="*/ 1176942 w 5018277"/>
              <a:gd name="connsiteY1532" fmla="*/ 3134404 h 4889855"/>
              <a:gd name="connsiteX1533" fmla="*/ 1166082 w 5018277"/>
              <a:gd name="connsiteY1533" fmla="*/ 3123544 h 4889855"/>
              <a:gd name="connsiteX1534" fmla="*/ 1176942 w 5018277"/>
              <a:gd name="connsiteY1534" fmla="*/ 3112684 h 4889855"/>
              <a:gd name="connsiteX1535" fmla="*/ 3684606 w 5018277"/>
              <a:gd name="connsiteY1535" fmla="*/ 3110968 h 4889855"/>
              <a:gd name="connsiteX1536" fmla="*/ 3697182 w 5018277"/>
              <a:gd name="connsiteY1536" fmla="*/ 3123544 h 4889855"/>
              <a:gd name="connsiteX1537" fmla="*/ 3684606 w 5018277"/>
              <a:gd name="connsiteY1537" fmla="*/ 3136120 h 4889855"/>
              <a:gd name="connsiteX1538" fmla="*/ 3672030 w 5018277"/>
              <a:gd name="connsiteY1538" fmla="*/ 3123544 h 4889855"/>
              <a:gd name="connsiteX1539" fmla="*/ 3684606 w 5018277"/>
              <a:gd name="connsiteY1539" fmla="*/ 3110968 h 4889855"/>
              <a:gd name="connsiteX1540" fmla="*/ 1333672 w 5018277"/>
              <a:gd name="connsiteY1540" fmla="*/ 3110968 h 4889855"/>
              <a:gd name="connsiteX1541" fmla="*/ 1346248 w 5018277"/>
              <a:gd name="connsiteY1541" fmla="*/ 3123544 h 4889855"/>
              <a:gd name="connsiteX1542" fmla="*/ 1333672 w 5018277"/>
              <a:gd name="connsiteY1542" fmla="*/ 3136120 h 4889855"/>
              <a:gd name="connsiteX1543" fmla="*/ 1321096 w 5018277"/>
              <a:gd name="connsiteY1543" fmla="*/ 3123544 h 4889855"/>
              <a:gd name="connsiteX1544" fmla="*/ 1333672 w 5018277"/>
              <a:gd name="connsiteY1544" fmla="*/ 3110968 h 4889855"/>
              <a:gd name="connsiteX1545" fmla="*/ 3527876 w 5018277"/>
              <a:gd name="connsiteY1545" fmla="*/ 3108939 h 4889855"/>
              <a:gd name="connsiteX1546" fmla="*/ 3542481 w 5018277"/>
              <a:gd name="connsiteY1546" fmla="*/ 3123543 h 4889855"/>
              <a:gd name="connsiteX1547" fmla="*/ 3527876 w 5018277"/>
              <a:gd name="connsiteY1547" fmla="*/ 3138148 h 4889855"/>
              <a:gd name="connsiteX1548" fmla="*/ 3513272 w 5018277"/>
              <a:gd name="connsiteY1548" fmla="*/ 3123543 h 4889855"/>
              <a:gd name="connsiteX1549" fmla="*/ 3527876 w 5018277"/>
              <a:gd name="connsiteY1549" fmla="*/ 3108939 h 4889855"/>
              <a:gd name="connsiteX1550" fmla="*/ 1490401 w 5018277"/>
              <a:gd name="connsiteY1550" fmla="*/ 3108939 h 4889855"/>
              <a:gd name="connsiteX1551" fmla="*/ 1505005 w 5018277"/>
              <a:gd name="connsiteY1551" fmla="*/ 3123543 h 4889855"/>
              <a:gd name="connsiteX1552" fmla="*/ 1490401 w 5018277"/>
              <a:gd name="connsiteY1552" fmla="*/ 3138148 h 4889855"/>
              <a:gd name="connsiteX1553" fmla="*/ 1475796 w 5018277"/>
              <a:gd name="connsiteY1553" fmla="*/ 3123543 h 4889855"/>
              <a:gd name="connsiteX1554" fmla="*/ 1490401 w 5018277"/>
              <a:gd name="connsiteY1554" fmla="*/ 3108939 h 4889855"/>
              <a:gd name="connsiteX1555" fmla="*/ 3371148 w 5018277"/>
              <a:gd name="connsiteY1555" fmla="*/ 3106967 h 4889855"/>
              <a:gd name="connsiteX1556" fmla="*/ 3387724 w 5018277"/>
              <a:gd name="connsiteY1556" fmla="*/ 3123544 h 4889855"/>
              <a:gd name="connsiteX1557" fmla="*/ 3371148 w 5018277"/>
              <a:gd name="connsiteY1557" fmla="*/ 3140120 h 4889855"/>
              <a:gd name="connsiteX1558" fmla="*/ 3354571 w 5018277"/>
              <a:gd name="connsiteY1558" fmla="*/ 3123544 h 4889855"/>
              <a:gd name="connsiteX1559" fmla="*/ 3371148 w 5018277"/>
              <a:gd name="connsiteY1559" fmla="*/ 3106967 h 4889855"/>
              <a:gd name="connsiteX1560" fmla="*/ 1647130 w 5018277"/>
              <a:gd name="connsiteY1560" fmla="*/ 3106967 h 4889855"/>
              <a:gd name="connsiteX1561" fmla="*/ 1663706 w 5018277"/>
              <a:gd name="connsiteY1561" fmla="*/ 3123544 h 4889855"/>
              <a:gd name="connsiteX1562" fmla="*/ 1647130 w 5018277"/>
              <a:gd name="connsiteY1562" fmla="*/ 3140120 h 4889855"/>
              <a:gd name="connsiteX1563" fmla="*/ 1630553 w 5018277"/>
              <a:gd name="connsiteY1563" fmla="*/ 3123544 h 4889855"/>
              <a:gd name="connsiteX1564" fmla="*/ 1647130 w 5018277"/>
              <a:gd name="connsiteY1564" fmla="*/ 3106967 h 4889855"/>
              <a:gd name="connsiteX1565" fmla="*/ 3214418 w 5018277"/>
              <a:gd name="connsiteY1565" fmla="*/ 3105088 h 4889855"/>
              <a:gd name="connsiteX1566" fmla="*/ 3232874 w 5018277"/>
              <a:gd name="connsiteY1566" fmla="*/ 3123544 h 4889855"/>
              <a:gd name="connsiteX1567" fmla="*/ 3214418 w 5018277"/>
              <a:gd name="connsiteY1567" fmla="*/ 3141999 h 4889855"/>
              <a:gd name="connsiteX1568" fmla="*/ 3195963 w 5018277"/>
              <a:gd name="connsiteY1568" fmla="*/ 3123544 h 4889855"/>
              <a:gd name="connsiteX1569" fmla="*/ 3214418 w 5018277"/>
              <a:gd name="connsiteY1569" fmla="*/ 3105088 h 4889855"/>
              <a:gd name="connsiteX1570" fmla="*/ 1803859 w 5018277"/>
              <a:gd name="connsiteY1570" fmla="*/ 3105088 h 4889855"/>
              <a:gd name="connsiteX1571" fmla="*/ 1822314 w 5018277"/>
              <a:gd name="connsiteY1571" fmla="*/ 3123544 h 4889855"/>
              <a:gd name="connsiteX1572" fmla="*/ 1803859 w 5018277"/>
              <a:gd name="connsiteY1572" fmla="*/ 3141999 h 4889855"/>
              <a:gd name="connsiteX1573" fmla="*/ 1785403 w 5018277"/>
              <a:gd name="connsiteY1573" fmla="*/ 3123544 h 4889855"/>
              <a:gd name="connsiteX1574" fmla="*/ 1803859 w 5018277"/>
              <a:gd name="connsiteY1574" fmla="*/ 3105088 h 4889855"/>
              <a:gd name="connsiteX1575" fmla="*/ 3057690 w 5018277"/>
              <a:gd name="connsiteY1575" fmla="*/ 3103336 h 4889855"/>
              <a:gd name="connsiteX1576" fmla="*/ 3077898 w 5018277"/>
              <a:gd name="connsiteY1576" fmla="*/ 3123544 h 4889855"/>
              <a:gd name="connsiteX1577" fmla="*/ 3057690 w 5018277"/>
              <a:gd name="connsiteY1577" fmla="*/ 3143752 h 4889855"/>
              <a:gd name="connsiteX1578" fmla="*/ 3037482 w 5018277"/>
              <a:gd name="connsiteY1578" fmla="*/ 3123544 h 4889855"/>
              <a:gd name="connsiteX1579" fmla="*/ 3057690 w 5018277"/>
              <a:gd name="connsiteY1579" fmla="*/ 3103336 h 4889855"/>
              <a:gd name="connsiteX1580" fmla="*/ 1960587 w 5018277"/>
              <a:gd name="connsiteY1580" fmla="*/ 3103336 h 4889855"/>
              <a:gd name="connsiteX1581" fmla="*/ 1980795 w 5018277"/>
              <a:gd name="connsiteY1581" fmla="*/ 3123544 h 4889855"/>
              <a:gd name="connsiteX1582" fmla="*/ 1960587 w 5018277"/>
              <a:gd name="connsiteY1582" fmla="*/ 3143752 h 4889855"/>
              <a:gd name="connsiteX1583" fmla="*/ 1940379 w 5018277"/>
              <a:gd name="connsiteY1583" fmla="*/ 3123544 h 4889855"/>
              <a:gd name="connsiteX1584" fmla="*/ 1960587 w 5018277"/>
              <a:gd name="connsiteY1584" fmla="*/ 3103336 h 4889855"/>
              <a:gd name="connsiteX1585" fmla="*/ 2900961 w 5018277"/>
              <a:gd name="connsiteY1585" fmla="*/ 3101971 h 4889855"/>
              <a:gd name="connsiteX1586" fmla="*/ 2922534 w 5018277"/>
              <a:gd name="connsiteY1586" fmla="*/ 3123544 h 4889855"/>
              <a:gd name="connsiteX1587" fmla="*/ 2900961 w 5018277"/>
              <a:gd name="connsiteY1587" fmla="*/ 3145117 h 4889855"/>
              <a:gd name="connsiteX1588" fmla="*/ 2879388 w 5018277"/>
              <a:gd name="connsiteY1588" fmla="*/ 3123544 h 4889855"/>
              <a:gd name="connsiteX1589" fmla="*/ 2900961 w 5018277"/>
              <a:gd name="connsiteY1589" fmla="*/ 3101971 h 4889855"/>
              <a:gd name="connsiteX1590" fmla="*/ 2117316 w 5018277"/>
              <a:gd name="connsiteY1590" fmla="*/ 3101971 h 4889855"/>
              <a:gd name="connsiteX1591" fmla="*/ 2138889 w 5018277"/>
              <a:gd name="connsiteY1591" fmla="*/ 3123544 h 4889855"/>
              <a:gd name="connsiteX1592" fmla="*/ 2117316 w 5018277"/>
              <a:gd name="connsiteY1592" fmla="*/ 3145117 h 4889855"/>
              <a:gd name="connsiteX1593" fmla="*/ 2095743 w 5018277"/>
              <a:gd name="connsiteY1593" fmla="*/ 3123544 h 4889855"/>
              <a:gd name="connsiteX1594" fmla="*/ 2117316 w 5018277"/>
              <a:gd name="connsiteY1594" fmla="*/ 3101971 h 4889855"/>
              <a:gd name="connsiteX1595" fmla="*/ 2744232 w 5018277"/>
              <a:gd name="connsiteY1595" fmla="*/ 3100800 h 4889855"/>
              <a:gd name="connsiteX1596" fmla="*/ 2766976 w 5018277"/>
              <a:gd name="connsiteY1596" fmla="*/ 3123544 h 4889855"/>
              <a:gd name="connsiteX1597" fmla="*/ 2744232 w 5018277"/>
              <a:gd name="connsiteY1597" fmla="*/ 3146288 h 4889855"/>
              <a:gd name="connsiteX1598" fmla="*/ 2721488 w 5018277"/>
              <a:gd name="connsiteY1598" fmla="*/ 3123544 h 4889855"/>
              <a:gd name="connsiteX1599" fmla="*/ 2744232 w 5018277"/>
              <a:gd name="connsiteY1599" fmla="*/ 3100800 h 4889855"/>
              <a:gd name="connsiteX1600" fmla="*/ 2274045 w 5018277"/>
              <a:gd name="connsiteY1600" fmla="*/ 3100800 h 4889855"/>
              <a:gd name="connsiteX1601" fmla="*/ 2296789 w 5018277"/>
              <a:gd name="connsiteY1601" fmla="*/ 3123544 h 4889855"/>
              <a:gd name="connsiteX1602" fmla="*/ 2274045 w 5018277"/>
              <a:gd name="connsiteY1602" fmla="*/ 3146288 h 4889855"/>
              <a:gd name="connsiteX1603" fmla="*/ 2251301 w 5018277"/>
              <a:gd name="connsiteY1603" fmla="*/ 3123544 h 4889855"/>
              <a:gd name="connsiteX1604" fmla="*/ 2274045 w 5018277"/>
              <a:gd name="connsiteY1604" fmla="*/ 3100800 h 4889855"/>
              <a:gd name="connsiteX1605" fmla="*/ 2587503 w 5018277"/>
              <a:gd name="connsiteY1605" fmla="*/ 3100323 h 4889855"/>
              <a:gd name="connsiteX1606" fmla="*/ 2610723 w 5018277"/>
              <a:gd name="connsiteY1606" fmla="*/ 3123544 h 4889855"/>
              <a:gd name="connsiteX1607" fmla="*/ 2587503 w 5018277"/>
              <a:gd name="connsiteY1607" fmla="*/ 3146764 h 4889855"/>
              <a:gd name="connsiteX1608" fmla="*/ 2564282 w 5018277"/>
              <a:gd name="connsiteY1608" fmla="*/ 3123544 h 4889855"/>
              <a:gd name="connsiteX1609" fmla="*/ 2587503 w 5018277"/>
              <a:gd name="connsiteY1609" fmla="*/ 3100323 h 4889855"/>
              <a:gd name="connsiteX1610" fmla="*/ 2430774 w 5018277"/>
              <a:gd name="connsiteY1610" fmla="*/ 3100323 h 4889855"/>
              <a:gd name="connsiteX1611" fmla="*/ 2453994 w 5018277"/>
              <a:gd name="connsiteY1611" fmla="*/ 3123544 h 4889855"/>
              <a:gd name="connsiteX1612" fmla="*/ 2430774 w 5018277"/>
              <a:gd name="connsiteY1612" fmla="*/ 3146764 h 4889855"/>
              <a:gd name="connsiteX1613" fmla="*/ 2407553 w 5018277"/>
              <a:gd name="connsiteY1613" fmla="*/ 3123544 h 4889855"/>
              <a:gd name="connsiteX1614" fmla="*/ 2430774 w 5018277"/>
              <a:gd name="connsiteY1614" fmla="*/ 3100323 h 4889855"/>
              <a:gd name="connsiteX1615" fmla="*/ 4860073 w 5018277"/>
              <a:gd name="connsiteY1615" fmla="*/ 2985867 h 4889855"/>
              <a:gd name="connsiteX1616" fmla="*/ 4862019 w 5018277"/>
              <a:gd name="connsiteY1616" fmla="*/ 2987813 h 4889855"/>
              <a:gd name="connsiteX1617" fmla="*/ 4860073 w 5018277"/>
              <a:gd name="connsiteY1617" fmla="*/ 2989759 h 4889855"/>
              <a:gd name="connsiteX1618" fmla="*/ 4858127 w 5018277"/>
              <a:gd name="connsiteY1618" fmla="*/ 2987813 h 4889855"/>
              <a:gd name="connsiteX1619" fmla="*/ 4860073 w 5018277"/>
              <a:gd name="connsiteY1619" fmla="*/ 2985867 h 4889855"/>
              <a:gd name="connsiteX1620" fmla="*/ 158205 w 5018277"/>
              <a:gd name="connsiteY1620" fmla="*/ 2985867 h 4889855"/>
              <a:gd name="connsiteX1621" fmla="*/ 160151 w 5018277"/>
              <a:gd name="connsiteY1621" fmla="*/ 2987813 h 4889855"/>
              <a:gd name="connsiteX1622" fmla="*/ 158205 w 5018277"/>
              <a:gd name="connsiteY1622" fmla="*/ 2989759 h 4889855"/>
              <a:gd name="connsiteX1623" fmla="*/ 156258 w 5018277"/>
              <a:gd name="connsiteY1623" fmla="*/ 2987813 h 4889855"/>
              <a:gd name="connsiteX1624" fmla="*/ 158205 w 5018277"/>
              <a:gd name="connsiteY1624" fmla="*/ 2985867 h 4889855"/>
              <a:gd name="connsiteX1625" fmla="*/ 4703344 w 5018277"/>
              <a:gd name="connsiteY1625" fmla="*/ 2984915 h 4889855"/>
              <a:gd name="connsiteX1626" fmla="*/ 4706241 w 5018277"/>
              <a:gd name="connsiteY1626" fmla="*/ 2987812 h 4889855"/>
              <a:gd name="connsiteX1627" fmla="*/ 4703344 w 5018277"/>
              <a:gd name="connsiteY1627" fmla="*/ 2990709 h 4889855"/>
              <a:gd name="connsiteX1628" fmla="*/ 4700447 w 5018277"/>
              <a:gd name="connsiteY1628" fmla="*/ 2987812 h 4889855"/>
              <a:gd name="connsiteX1629" fmla="*/ 4703344 w 5018277"/>
              <a:gd name="connsiteY1629" fmla="*/ 2984915 h 4889855"/>
              <a:gd name="connsiteX1630" fmla="*/ 314934 w 5018277"/>
              <a:gd name="connsiteY1630" fmla="*/ 2984915 h 4889855"/>
              <a:gd name="connsiteX1631" fmla="*/ 317831 w 5018277"/>
              <a:gd name="connsiteY1631" fmla="*/ 2987812 h 4889855"/>
              <a:gd name="connsiteX1632" fmla="*/ 314934 w 5018277"/>
              <a:gd name="connsiteY1632" fmla="*/ 2990709 h 4889855"/>
              <a:gd name="connsiteX1633" fmla="*/ 312036 w 5018277"/>
              <a:gd name="connsiteY1633" fmla="*/ 2987812 h 4889855"/>
              <a:gd name="connsiteX1634" fmla="*/ 314934 w 5018277"/>
              <a:gd name="connsiteY1634" fmla="*/ 2984915 h 4889855"/>
              <a:gd name="connsiteX1635" fmla="*/ 4546615 w 5018277"/>
              <a:gd name="connsiteY1635" fmla="*/ 2983679 h 4889855"/>
              <a:gd name="connsiteX1636" fmla="*/ 4550749 w 5018277"/>
              <a:gd name="connsiteY1636" fmla="*/ 2987813 h 4889855"/>
              <a:gd name="connsiteX1637" fmla="*/ 4546615 w 5018277"/>
              <a:gd name="connsiteY1637" fmla="*/ 2991947 h 4889855"/>
              <a:gd name="connsiteX1638" fmla="*/ 4542481 w 5018277"/>
              <a:gd name="connsiteY1638" fmla="*/ 2987813 h 4889855"/>
              <a:gd name="connsiteX1639" fmla="*/ 4546615 w 5018277"/>
              <a:gd name="connsiteY1639" fmla="*/ 2983679 h 4889855"/>
              <a:gd name="connsiteX1640" fmla="*/ 471663 w 5018277"/>
              <a:gd name="connsiteY1640" fmla="*/ 2983679 h 4889855"/>
              <a:gd name="connsiteX1641" fmla="*/ 475797 w 5018277"/>
              <a:gd name="connsiteY1641" fmla="*/ 2987813 h 4889855"/>
              <a:gd name="connsiteX1642" fmla="*/ 471663 w 5018277"/>
              <a:gd name="connsiteY1642" fmla="*/ 2991947 h 4889855"/>
              <a:gd name="connsiteX1643" fmla="*/ 467528 w 5018277"/>
              <a:gd name="connsiteY1643" fmla="*/ 2987813 h 4889855"/>
              <a:gd name="connsiteX1644" fmla="*/ 471663 w 5018277"/>
              <a:gd name="connsiteY1644" fmla="*/ 2983679 h 4889855"/>
              <a:gd name="connsiteX1645" fmla="*/ 4389885 w 5018277"/>
              <a:gd name="connsiteY1645" fmla="*/ 2982348 h 4889855"/>
              <a:gd name="connsiteX1646" fmla="*/ 4395350 w 5018277"/>
              <a:gd name="connsiteY1646" fmla="*/ 2987812 h 4889855"/>
              <a:gd name="connsiteX1647" fmla="*/ 4389885 w 5018277"/>
              <a:gd name="connsiteY1647" fmla="*/ 2993277 h 4889855"/>
              <a:gd name="connsiteX1648" fmla="*/ 4384421 w 5018277"/>
              <a:gd name="connsiteY1648" fmla="*/ 2987812 h 4889855"/>
              <a:gd name="connsiteX1649" fmla="*/ 4389885 w 5018277"/>
              <a:gd name="connsiteY1649" fmla="*/ 2982348 h 4889855"/>
              <a:gd name="connsiteX1650" fmla="*/ 628392 w 5018277"/>
              <a:gd name="connsiteY1650" fmla="*/ 2982348 h 4889855"/>
              <a:gd name="connsiteX1651" fmla="*/ 633857 w 5018277"/>
              <a:gd name="connsiteY1651" fmla="*/ 2987812 h 4889855"/>
              <a:gd name="connsiteX1652" fmla="*/ 628392 w 5018277"/>
              <a:gd name="connsiteY1652" fmla="*/ 2993277 h 4889855"/>
              <a:gd name="connsiteX1653" fmla="*/ 622928 w 5018277"/>
              <a:gd name="connsiteY1653" fmla="*/ 2987812 h 4889855"/>
              <a:gd name="connsiteX1654" fmla="*/ 628392 w 5018277"/>
              <a:gd name="connsiteY1654" fmla="*/ 2982348 h 4889855"/>
              <a:gd name="connsiteX1655" fmla="*/ 4233157 w 5018277"/>
              <a:gd name="connsiteY1655" fmla="*/ 2980838 h 4889855"/>
              <a:gd name="connsiteX1656" fmla="*/ 4240132 w 5018277"/>
              <a:gd name="connsiteY1656" fmla="*/ 2987813 h 4889855"/>
              <a:gd name="connsiteX1657" fmla="*/ 4233157 w 5018277"/>
              <a:gd name="connsiteY1657" fmla="*/ 2994788 h 4889855"/>
              <a:gd name="connsiteX1658" fmla="*/ 4226181 w 5018277"/>
              <a:gd name="connsiteY1658" fmla="*/ 2987813 h 4889855"/>
              <a:gd name="connsiteX1659" fmla="*/ 4233157 w 5018277"/>
              <a:gd name="connsiteY1659" fmla="*/ 2980838 h 4889855"/>
              <a:gd name="connsiteX1660" fmla="*/ 785120 w 5018277"/>
              <a:gd name="connsiteY1660" fmla="*/ 2980838 h 4889855"/>
              <a:gd name="connsiteX1661" fmla="*/ 792096 w 5018277"/>
              <a:gd name="connsiteY1661" fmla="*/ 2987813 h 4889855"/>
              <a:gd name="connsiteX1662" fmla="*/ 785120 w 5018277"/>
              <a:gd name="connsiteY1662" fmla="*/ 2994788 h 4889855"/>
              <a:gd name="connsiteX1663" fmla="*/ 778147 w 5018277"/>
              <a:gd name="connsiteY1663" fmla="*/ 2987813 h 4889855"/>
              <a:gd name="connsiteX1664" fmla="*/ 785120 w 5018277"/>
              <a:gd name="connsiteY1664" fmla="*/ 2980838 h 4889855"/>
              <a:gd name="connsiteX1665" fmla="*/ 4076428 w 5018277"/>
              <a:gd name="connsiteY1665" fmla="*/ 2979148 h 4889855"/>
              <a:gd name="connsiteX1666" fmla="*/ 4085093 w 5018277"/>
              <a:gd name="connsiteY1666" fmla="*/ 2987812 h 4889855"/>
              <a:gd name="connsiteX1667" fmla="*/ 4076428 w 5018277"/>
              <a:gd name="connsiteY1667" fmla="*/ 2996477 h 4889855"/>
              <a:gd name="connsiteX1668" fmla="*/ 4067764 w 5018277"/>
              <a:gd name="connsiteY1668" fmla="*/ 2987812 h 4889855"/>
              <a:gd name="connsiteX1669" fmla="*/ 4076428 w 5018277"/>
              <a:gd name="connsiteY1669" fmla="*/ 2979148 h 4889855"/>
              <a:gd name="connsiteX1670" fmla="*/ 941851 w 5018277"/>
              <a:gd name="connsiteY1670" fmla="*/ 2979148 h 4889855"/>
              <a:gd name="connsiteX1671" fmla="*/ 950515 w 5018277"/>
              <a:gd name="connsiteY1671" fmla="*/ 2987812 h 4889855"/>
              <a:gd name="connsiteX1672" fmla="*/ 941851 w 5018277"/>
              <a:gd name="connsiteY1672" fmla="*/ 2996477 h 4889855"/>
              <a:gd name="connsiteX1673" fmla="*/ 933187 w 5018277"/>
              <a:gd name="connsiteY1673" fmla="*/ 2987812 h 4889855"/>
              <a:gd name="connsiteX1674" fmla="*/ 941851 w 5018277"/>
              <a:gd name="connsiteY1674" fmla="*/ 2979148 h 4889855"/>
              <a:gd name="connsiteX1675" fmla="*/ 3919699 w 5018277"/>
              <a:gd name="connsiteY1675" fmla="*/ 2977281 h 4889855"/>
              <a:gd name="connsiteX1676" fmla="*/ 3930230 w 5018277"/>
              <a:gd name="connsiteY1676" fmla="*/ 2987813 h 4889855"/>
              <a:gd name="connsiteX1677" fmla="*/ 3919699 w 5018277"/>
              <a:gd name="connsiteY1677" fmla="*/ 2998344 h 4889855"/>
              <a:gd name="connsiteX1678" fmla="*/ 3909167 w 5018277"/>
              <a:gd name="connsiteY1678" fmla="*/ 2987813 h 4889855"/>
              <a:gd name="connsiteX1679" fmla="*/ 3919699 w 5018277"/>
              <a:gd name="connsiteY1679" fmla="*/ 2977281 h 4889855"/>
              <a:gd name="connsiteX1680" fmla="*/ 1098578 w 5018277"/>
              <a:gd name="connsiteY1680" fmla="*/ 2977281 h 4889855"/>
              <a:gd name="connsiteX1681" fmla="*/ 1109109 w 5018277"/>
              <a:gd name="connsiteY1681" fmla="*/ 2987813 h 4889855"/>
              <a:gd name="connsiteX1682" fmla="*/ 1098578 w 5018277"/>
              <a:gd name="connsiteY1682" fmla="*/ 2998344 h 4889855"/>
              <a:gd name="connsiteX1683" fmla="*/ 1088046 w 5018277"/>
              <a:gd name="connsiteY1683" fmla="*/ 2987813 h 4889855"/>
              <a:gd name="connsiteX1684" fmla="*/ 1098578 w 5018277"/>
              <a:gd name="connsiteY1684" fmla="*/ 2977281 h 4889855"/>
              <a:gd name="connsiteX1685" fmla="*/ 3762970 w 5018277"/>
              <a:gd name="connsiteY1685" fmla="*/ 2975237 h 4889855"/>
              <a:gd name="connsiteX1686" fmla="*/ 3775546 w 5018277"/>
              <a:gd name="connsiteY1686" fmla="*/ 2987813 h 4889855"/>
              <a:gd name="connsiteX1687" fmla="*/ 3762970 w 5018277"/>
              <a:gd name="connsiteY1687" fmla="*/ 3000389 h 4889855"/>
              <a:gd name="connsiteX1688" fmla="*/ 3750394 w 5018277"/>
              <a:gd name="connsiteY1688" fmla="*/ 2987813 h 4889855"/>
              <a:gd name="connsiteX1689" fmla="*/ 3762970 w 5018277"/>
              <a:gd name="connsiteY1689" fmla="*/ 2975237 h 4889855"/>
              <a:gd name="connsiteX1690" fmla="*/ 1255307 w 5018277"/>
              <a:gd name="connsiteY1690" fmla="*/ 2975237 h 4889855"/>
              <a:gd name="connsiteX1691" fmla="*/ 1267883 w 5018277"/>
              <a:gd name="connsiteY1691" fmla="*/ 2987813 h 4889855"/>
              <a:gd name="connsiteX1692" fmla="*/ 1255307 w 5018277"/>
              <a:gd name="connsiteY1692" fmla="*/ 3000389 h 4889855"/>
              <a:gd name="connsiteX1693" fmla="*/ 1242731 w 5018277"/>
              <a:gd name="connsiteY1693" fmla="*/ 2987813 h 4889855"/>
              <a:gd name="connsiteX1694" fmla="*/ 1255307 w 5018277"/>
              <a:gd name="connsiteY1694" fmla="*/ 2975237 h 4889855"/>
              <a:gd name="connsiteX1695" fmla="*/ 3606241 w 5018277"/>
              <a:gd name="connsiteY1695" fmla="*/ 2973208 h 4889855"/>
              <a:gd name="connsiteX1696" fmla="*/ 3620846 w 5018277"/>
              <a:gd name="connsiteY1696" fmla="*/ 2987812 h 4889855"/>
              <a:gd name="connsiteX1697" fmla="*/ 3606241 w 5018277"/>
              <a:gd name="connsiteY1697" fmla="*/ 3002417 h 4889855"/>
              <a:gd name="connsiteX1698" fmla="*/ 3591637 w 5018277"/>
              <a:gd name="connsiteY1698" fmla="*/ 2987812 h 4889855"/>
              <a:gd name="connsiteX1699" fmla="*/ 3606241 w 5018277"/>
              <a:gd name="connsiteY1699" fmla="*/ 2973208 h 4889855"/>
              <a:gd name="connsiteX1700" fmla="*/ 1412035 w 5018277"/>
              <a:gd name="connsiteY1700" fmla="*/ 2973208 h 4889855"/>
              <a:gd name="connsiteX1701" fmla="*/ 1426640 w 5018277"/>
              <a:gd name="connsiteY1701" fmla="*/ 2987812 h 4889855"/>
              <a:gd name="connsiteX1702" fmla="*/ 1412035 w 5018277"/>
              <a:gd name="connsiteY1702" fmla="*/ 3002417 h 4889855"/>
              <a:gd name="connsiteX1703" fmla="*/ 1397431 w 5018277"/>
              <a:gd name="connsiteY1703" fmla="*/ 2987812 h 4889855"/>
              <a:gd name="connsiteX1704" fmla="*/ 1412035 w 5018277"/>
              <a:gd name="connsiteY1704" fmla="*/ 2973208 h 4889855"/>
              <a:gd name="connsiteX1705" fmla="*/ 3449513 w 5018277"/>
              <a:gd name="connsiteY1705" fmla="*/ 2971032 h 4889855"/>
              <a:gd name="connsiteX1706" fmla="*/ 3466293 w 5018277"/>
              <a:gd name="connsiteY1706" fmla="*/ 2987813 h 4889855"/>
              <a:gd name="connsiteX1707" fmla="*/ 3449513 w 5018277"/>
              <a:gd name="connsiteY1707" fmla="*/ 3004593 h 4889855"/>
              <a:gd name="connsiteX1708" fmla="*/ 3432732 w 5018277"/>
              <a:gd name="connsiteY1708" fmla="*/ 2987813 h 4889855"/>
              <a:gd name="connsiteX1709" fmla="*/ 3449513 w 5018277"/>
              <a:gd name="connsiteY1709" fmla="*/ 2971032 h 4889855"/>
              <a:gd name="connsiteX1710" fmla="*/ 1568765 w 5018277"/>
              <a:gd name="connsiteY1710" fmla="*/ 2971032 h 4889855"/>
              <a:gd name="connsiteX1711" fmla="*/ 1585545 w 5018277"/>
              <a:gd name="connsiteY1711" fmla="*/ 2987813 h 4889855"/>
              <a:gd name="connsiteX1712" fmla="*/ 1568765 w 5018277"/>
              <a:gd name="connsiteY1712" fmla="*/ 3004593 h 4889855"/>
              <a:gd name="connsiteX1713" fmla="*/ 1551984 w 5018277"/>
              <a:gd name="connsiteY1713" fmla="*/ 2987813 h 4889855"/>
              <a:gd name="connsiteX1714" fmla="*/ 1568765 w 5018277"/>
              <a:gd name="connsiteY1714" fmla="*/ 2971032 h 4889855"/>
              <a:gd name="connsiteX1715" fmla="*/ 3292784 w 5018277"/>
              <a:gd name="connsiteY1715" fmla="*/ 2968926 h 4889855"/>
              <a:gd name="connsiteX1716" fmla="*/ 3311670 w 5018277"/>
              <a:gd name="connsiteY1716" fmla="*/ 2987812 h 4889855"/>
              <a:gd name="connsiteX1717" fmla="*/ 3292784 w 5018277"/>
              <a:gd name="connsiteY1717" fmla="*/ 3006699 h 4889855"/>
              <a:gd name="connsiteX1718" fmla="*/ 3273897 w 5018277"/>
              <a:gd name="connsiteY1718" fmla="*/ 2987812 h 4889855"/>
              <a:gd name="connsiteX1719" fmla="*/ 3292784 w 5018277"/>
              <a:gd name="connsiteY1719" fmla="*/ 2968926 h 4889855"/>
              <a:gd name="connsiteX1720" fmla="*/ 1725494 w 5018277"/>
              <a:gd name="connsiteY1720" fmla="*/ 2968926 h 4889855"/>
              <a:gd name="connsiteX1721" fmla="*/ 1744380 w 5018277"/>
              <a:gd name="connsiteY1721" fmla="*/ 2987812 h 4889855"/>
              <a:gd name="connsiteX1722" fmla="*/ 1725494 w 5018277"/>
              <a:gd name="connsiteY1722" fmla="*/ 3006699 h 4889855"/>
              <a:gd name="connsiteX1723" fmla="*/ 1706607 w 5018277"/>
              <a:gd name="connsiteY1723" fmla="*/ 2987812 h 4889855"/>
              <a:gd name="connsiteX1724" fmla="*/ 1725494 w 5018277"/>
              <a:gd name="connsiteY1724" fmla="*/ 2968926 h 4889855"/>
              <a:gd name="connsiteX1725" fmla="*/ 3136054 w 5018277"/>
              <a:gd name="connsiteY1725" fmla="*/ 2966927 h 4889855"/>
              <a:gd name="connsiteX1726" fmla="*/ 3156939 w 5018277"/>
              <a:gd name="connsiteY1726" fmla="*/ 2987812 h 4889855"/>
              <a:gd name="connsiteX1727" fmla="*/ 3136054 w 5018277"/>
              <a:gd name="connsiteY1727" fmla="*/ 3008697 h 4889855"/>
              <a:gd name="connsiteX1728" fmla="*/ 3115169 w 5018277"/>
              <a:gd name="connsiteY1728" fmla="*/ 2987812 h 4889855"/>
              <a:gd name="connsiteX1729" fmla="*/ 3136054 w 5018277"/>
              <a:gd name="connsiteY1729" fmla="*/ 2966927 h 4889855"/>
              <a:gd name="connsiteX1730" fmla="*/ 1882223 w 5018277"/>
              <a:gd name="connsiteY1730" fmla="*/ 2966927 h 4889855"/>
              <a:gd name="connsiteX1731" fmla="*/ 1903108 w 5018277"/>
              <a:gd name="connsiteY1731" fmla="*/ 2987812 h 4889855"/>
              <a:gd name="connsiteX1732" fmla="*/ 1882223 w 5018277"/>
              <a:gd name="connsiteY1732" fmla="*/ 3008697 h 4889855"/>
              <a:gd name="connsiteX1733" fmla="*/ 1861338 w 5018277"/>
              <a:gd name="connsiteY1733" fmla="*/ 2987812 h 4889855"/>
              <a:gd name="connsiteX1734" fmla="*/ 1882223 w 5018277"/>
              <a:gd name="connsiteY1734" fmla="*/ 2966927 h 4889855"/>
              <a:gd name="connsiteX1735" fmla="*/ 2979325 w 5018277"/>
              <a:gd name="connsiteY1735" fmla="*/ 2965069 h 4889855"/>
              <a:gd name="connsiteX1736" fmla="*/ 3002069 w 5018277"/>
              <a:gd name="connsiteY1736" fmla="*/ 2987813 h 4889855"/>
              <a:gd name="connsiteX1737" fmla="*/ 2979325 w 5018277"/>
              <a:gd name="connsiteY1737" fmla="*/ 3010557 h 4889855"/>
              <a:gd name="connsiteX1738" fmla="*/ 2956581 w 5018277"/>
              <a:gd name="connsiteY1738" fmla="*/ 2987813 h 4889855"/>
              <a:gd name="connsiteX1739" fmla="*/ 2979325 w 5018277"/>
              <a:gd name="connsiteY1739" fmla="*/ 2965069 h 4889855"/>
              <a:gd name="connsiteX1740" fmla="*/ 2038952 w 5018277"/>
              <a:gd name="connsiteY1740" fmla="*/ 2965069 h 4889855"/>
              <a:gd name="connsiteX1741" fmla="*/ 2061696 w 5018277"/>
              <a:gd name="connsiteY1741" fmla="*/ 2987813 h 4889855"/>
              <a:gd name="connsiteX1742" fmla="*/ 2038952 w 5018277"/>
              <a:gd name="connsiteY1742" fmla="*/ 3010557 h 4889855"/>
              <a:gd name="connsiteX1743" fmla="*/ 2016208 w 5018277"/>
              <a:gd name="connsiteY1743" fmla="*/ 2987813 h 4889855"/>
              <a:gd name="connsiteX1744" fmla="*/ 2038952 w 5018277"/>
              <a:gd name="connsiteY1744" fmla="*/ 2965069 h 4889855"/>
              <a:gd name="connsiteX1745" fmla="*/ 2822597 w 5018277"/>
              <a:gd name="connsiteY1745" fmla="*/ 2963624 h 4889855"/>
              <a:gd name="connsiteX1746" fmla="*/ 2846785 w 5018277"/>
              <a:gd name="connsiteY1746" fmla="*/ 2987813 h 4889855"/>
              <a:gd name="connsiteX1747" fmla="*/ 2822597 w 5018277"/>
              <a:gd name="connsiteY1747" fmla="*/ 3012001 h 4889855"/>
              <a:gd name="connsiteX1748" fmla="*/ 2798408 w 5018277"/>
              <a:gd name="connsiteY1748" fmla="*/ 2987813 h 4889855"/>
              <a:gd name="connsiteX1749" fmla="*/ 2822597 w 5018277"/>
              <a:gd name="connsiteY1749" fmla="*/ 2963624 h 4889855"/>
              <a:gd name="connsiteX1750" fmla="*/ 2195681 w 5018277"/>
              <a:gd name="connsiteY1750" fmla="*/ 2963624 h 4889855"/>
              <a:gd name="connsiteX1751" fmla="*/ 2219869 w 5018277"/>
              <a:gd name="connsiteY1751" fmla="*/ 2987813 h 4889855"/>
              <a:gd name="connsiteX1752" fmla="*/ 2195681 w 5018277"/>
              <a:gd name="connsiteY1752" fmla="*/ 3012001 h 4889855"/>
              <a:gd name="connsiteX1753" fmla="*/ 2171492 w 5018277"/>
              <a:gd name="connsiteY1753" fmla="*/ 2987813 h 4889855"/>
              <a:gd name="connsiteX1754" fmla="*/ 2195681 w 5018277"/>
              <a:gd name="connsiteY1754" fmla="*/ 2963624 h 4889855"/>
              <a:gd name="connsiteX1755" fmla="*/ 2665867 w 5018277"/>
              <a:gd name="connsiteY1755" fmla="*/ 2962885 h 4889855"/>
              <a:gd name="connsiteX1756" fmla="*/ 2690794 w 5018277"/>
              <a:gd name="connsiteY1756" fmla="*/ 2987812 h 4889855"/>
              <a:gd name="connsiteX1757" fmla="*/ 2665867 w 5018277"/>
              <a:gd name="connsiteY1757" fmla="*/ 3012739 h 4889855"/>
              <a:gd name="connsiteX1758" fmla="*/ 2640940 w 5018277"/>
              <a:gd name="connsiteY1758" fmla="*/ 2987812 h 4889855"/>
              <a:gd name="connsiteX1759" fmla="*/ 2665867 w 5018277"/>
              <a:gd name="connsiteY1759" fmla="*/ 2962885 h 4889855"/>
              <a:gd name="connsiteX1760" fmla="*/ 2352409 w 5018277"/>
              <a:gd name="connsiteY1760" fmla="*/ 2962885 h 4889855"/>
              <a:gd name="connsiteX1761" fmla="*/ 2377336 w 5018277"/>
              <a:gd name="connsiteY1761" fmla="*/ 2987812 h 4889855"/>
              <a:gd name="connsiteX1762" fmla="*/ 2352409 w 5018277"/>
              <a:gd name="connsiteY1762" fmla="*/ 3012739 h 4889855"/>
              <a:gd name="connsiteX1763" fmla="*/ 2327482 w 5018277"/>
              <a:gd name="connsiteY1763" fmla="*/ 2987812 h 4889855"/>
              <a:gd name="connsiteX1764" fmla="*/ 2352409 w 5018277"/>
              <a:gd name="connsiteY1764" fmla="*/ 2962885 h 4889855"/>
              <a:gd name="connsiteX1765" fmla="*/ 2509139 w 5018277"/>
              <a:gd name="connsiteY1765" fmla="*/ 2962387 h 4889855"/>
              <a:gd name="connsiteX1766" fmla="*/ 2534564 w 5018277"/>
              <a:gd name="connsiteY1766" fmla="*/ 2987813 h 4889855"/>
              <a:gd name="connsiteX1767" fmla="*/ 2509139 w 5018277"/>
              <a:gd name="connsiteY1767" fmla="*/ 3013238 h 4889855"/>
              <a:gd name="connsiteX1768" fmla="*/ 2483713 w 5018277"/>
              <a:gd name="connsiteY1768" fmla="*/ 2987813 h 4889855"/>
              <a:gd name="connsiteX1769" fmla="*/ 2509139 w 5018277"/>
              <a:gd name="connsiteY1769" fmla="*/ 2962387 h 4889855"/>
              <a:gd name="connsiteX1770" fmla="*/ 4938437 w 5018277"/>
              <a:gd name="connsiteY1770" fmla="*/ 2850411 h 4889855"/>
              <a:gd name="connsiteX1771" fmla="*/ 4940107 w 5018277"/>
              <a:gd name="connsiteY1771" fmla="*/ 2852081 h 4889855"/>
              <a:gd name="connsiteX1772" fmla="*/ 4938437 w 5018277"/>
              <a:gd name="connsiteY1772" fmla="*/ 2853750 h 4889855"/>
              <a:gd name="connsiteX1773" fmla="*/ 4936767 w 5018277"/>
              <a:gd name="connsiteY1773" fmla="*/ 2852081 h 4889855"/>
              <a:gd name="connsiteX1774" fmla="*/ 4938437 w 5018277"/>
              <a:gd name="connsiteY1774" fmla="*/ 2850411 h 4889855"/>
              <a:gd name="connsiteX1775" fmla="*/ 79841 w 5018277"/>
              <a:gd name="connsiteY1775" fmla="*/ 2850411 h 4889855"/>
              <a:gd name="connsiteX1776" fmla="*/ 81511 w 5018277"/>
              <a:gd name="connsiteY1776" fmla="*/ 2852081 h 4889855"/>
              <a:gd name="connsiteX1777" fmla="*/ 79841 w 5018277"/>
              <a:gd name="connsiteY1777" fmla="*/ 2853750 h 4889855"/>
              <a:gd name="connsiteX1778" fmla="*/ 78170 w 5018277"/>
              <a:gd name="connsiteY1778" fmla="*/ 2852081 h 4889855"/>
              <a:gd name="connsiteX1779" fmla="*/ 79841 w 5018277"/>
              <a:gd name="connsiteY1779" fmla="*/ 2850411 h 4889855"/>
              <a:gd name="connsiteX1780" fmla="*/ 4781708 w 5018277"/>
              <a:gd name="connsiteY1780" fmla="*/ 2849522 h 4889855"/>
              <a:gd name="connsiteX1781" fmla="*/ 4784268 w 5018277"/>
              <a:gd name="connsiteY1781" fmla="*/ 2852082 h 4889855"/>
              <a:gd name="connsiteX1782" fmla="*/ 4781708 w 5018277"/>
              <a:gd name="connsiteY1782" fmla="*/ 2854641 h 4889855"/>
              <a:gd name="connsiteX1783" fmla="*/ 4779149 w 5018277"/>
              <a:gd name="connsiteY1783" fmla="*/ 2852082 h 4889855"/>
              <a:gd name="connsiteX1784" fmla="*/ 4781708 w 5018277"/>
              <a:gd name="connsiteY1784" fmla="*/ 2849522 h 4889855"/>
              <a:gd name="connsiteX1785" fmla="*/ 236569 w 5018277"/>
              <a:gd name="connsiteY1785" fmla="*/ 2849522 h 4889855"/>
              <a:gd name="connsiteX1786" fmla="*/ 239128 w 5018277"/>
              <a:gd name="connsiteY1786" fmla="*/ 2852082 h 4889855"/>
              <a:gd name="connsiteX1787" fmla="*/ 236569 w 5018277"/>
              <a:gd name="connsiteY1787" fmla="*/ 2854641 h 4889855"/>
              <a:gd name="connsiteX1788" fmla="*/ 234010 w 5018277"/>
              <a:gd name="connsiteY1788" fmla="*/ 2852082 h 4889855"/>
              <a:gd name="connsiteX1789" fmla="*/ 236569 w 5018277"/>
              <a:gd name="connsiteY1789" fmla="*/ 2849522 h 4889855"/>
              <a:gd name="connsiteX1790" fmla="*/ 4624979 w 5018277"/>
              <a:gd name="connsiteY1790" fmla="*/ 2848351 h 4889855"/>
              <a:gd name="connsiteX1791" fmla="*/ 4628710 w 5018277"/>
              <a:gd name="connsiteY1791" fmla="*/ 2852082 h 4889855"/>
              <a:gd name="connsiteX1792" fmla="*/ 4624979 w 5018277"/>
              <a:gd name="connsiteY1792" fmla="*/ 2855812 h 4889855"/>
              <a:gd name="connsiteX1793" fmla="*/ 4621249 w 5018277"/>
              <a:gd name="connsiteY1793" fmla="*/ 2852082 h 4889855"/>
              <a:gd name="connsiteX1794" fmla="*/ 4624979 w 5018277"/>
              <a:gd name="connsiteY1794" fmla="*/ 2848351 h 4889855"/>
              <a:gd name="connsiteX1795" fmla="*/ 393299 w 5018277"/>
              <a:gd name="connsiteY1795" fmla="*/ 2848351 h 4889855"/>
              <a:gd name="connsiteX1796" fmla="*/ 397029 w 5018277"/>
              <a:gd name="connsiteY1796" fmla="*/ 2852082 h 4889855"/>
              <a:gd name="connsiteX1797" fmla="*/ 393299 w 5018277"/>
              <a:gd name="connsiteY1797" fmla="*/ 2855812 h 4889855"/>
              <a:gd name="connsiteX1798" fmla="*/ 389568 w 5018277"/>
              <a:gd name="connsiteY1798" fmla="*/ 2852082 h 4889855"/>
              <a:gd name="connsiteX1799" fmla="*/ 393299 w 5018277"/>
              <a:gd name="connsiteY1799" fmla="*/ 2848351 h 4889855"/>
              <a:gd name="connsiteX1800" fmla="*/ 4468250 w 5018277"/>
              <a:gd name="connsiteY1800" fmla="*/ 2846966 h 4889855"/>
              <a:gd name="connsiteX1801" fmla="*/ 4473365 w 5018277"/>
              <a:gd name="connsiteY1801" fmla="*/ 2852081 h 4889855"/>
              <a:gd name="connsiteX1802" fmla="*/ 4468250 w 5018277"/>
              <a:gd name="connsiteY1802" fmla="*/ 2857196 h 4889855"/>
              <a:gd name="connsiteX1803" fmla="*/ 4463135 w 5018277"/>
              <a:gd name="connsiteY1803" fmla="*/ 2852081 h 4889855"/>
              <a:gd name="connsiteX1804" fmla="*/ 4468250 w 5018277"/>
              <a:gd name="connsiteY1804" fmla="*/ 2846966 h 4889855"/>
              <a:gd name="connsiteX1805" fmla="*/ 550028 w 5018277"/>
              <a:gd name="connsiteY1805" fmla="*/ 2846966 h 4889855"/>
              <a:gd name="connsiteX1806" fmla="*/ 555143 w 5018277"/>
              <a:gd name="connsiteY1806" fmla="*/ 2852081 h 4889855"/>
              <a:gd name="connsiteX1807" fmla="*/ 550028 w 5018277"/>
              <a:gd name="connsiteY1807" fmla="*/ 2857196 h 4889855"/>
              <a:gd name="connsiteX1808" fmla="*/ 544913 w 5018277"/>
              <a:gd name="connsiteY1808" fmla="*/ 2852081 h 4889855"/>
              <a:gd name="connsiteX1809" fmla="*/ 550028 w 5018277"/>
              <a:gd name="connsiteY1809" fmla="*/ 2846966 h 4889855"/>
              <a:gd name="connsiteX1810" fmla="*/ 4311522 w 5018277"/>
              <a:gd name="connsiteY1810" fmla="*/ 2845501 h 4889855"/>
              <a:gd name="connsiteX1811" fmla="*/ 4318102 w 5018277"/>
              <a:gd name="connsiteY1811" fmla="*/ 2852082 h 4889855"/>
              <a:gd name="connsiteX1812" fmla="*/ 4311522 w 5018277"/>
              <a:gd name="connsiteY1812" fmla="*/ 2858662 h 4889855"/>
              <a:gd name="connsiteX1813" fmla="*/ 4304941 w 5018277"/>
              <a:gd name="connsiteY1813" fmla="*/ 2852082 h 4889855"/>
              <a:gd name="connsiteX1814" fmla="*/ 4311522 w 5018277"/>
              <a:gd name="connsiteY1814" fmla="*/ 2845501 h 4889855"/>
              <a:gd name="connsiteX1815" fmla="*/ 706756 w 5018277"/>
              <a:gd name="connsiteY1815" fmla="*/ 2845501 h 4889855"/>
              <a:gd name="connsiteX1816" fmla="*/ 713338 w 5018277"/>
              <a:gd name="connsiteY1816" fmla="*/ 2852082 h 4889855"/>
              <a:gd name="connsiteX1817" fmla="*/ 706756 w 5018277"/>
              <a:gd name="connsiteY1817" fmla="*/ 2858662 h 4889855"/>
              <a:gd name="connsiteX1818" fmla="*/ 700177 w 5018277"/>
              <a:gd name="connsiteY1818" fmla="*/ 2852082 h 4889855"/>
              <a:gd name="connsiteX1819" fmla="*/ 706756 w 5018277"/>
              <a:gd name="connsiteY1819" fmla="*/ 2845501 h 4889855"/>
              <a:gd name="connsiteX1820" fmla="*/ 4154793 w 5018277"/>
              <a:gd name="connsiteY1820" fmla="*/ 2843711 h 4889855"/>
              <a:gd name="connsiteX1821" fmla="*/ 4163163 w 5018277"/>
              <a:gd name="connsiteY1821" fmla="*/ 2852081 h 4889855"/>
              <a:gd name="connsiteX1822" fmla="*/ 4154793 w 5018277"/>
              <a:gd name="connsiteY1822" fmla="*/ 2860452 h 4889855"/>
              <a:gd name="connsiteX1823" fmla="*/ 4146422 w 5018277"/>
              <a:gd name="connsiteY1823" fmla="*/ 2852081 h 4889855"/>
              <a:gd name="connsiteX1824" fmla="*/ 4154793 w 5018277"/>
              <a:gd name="connsiteY1824" fmla="*/ 2843711 h 4889855"/>
              <a:gd name="connsiteX1825" fmla="*/ 863485 w 5018277"/>
              <a:gd name="connsiteY1825" fmla="*/ 2843711 h 4889855"/>
              <a:gd name="connsiteX1826" fmla="*/ 871856 w 5018277"/>
              <a:gd name="connsiteY1826" fmla="*/ 2852081 h 4889855"/>
              <a:gd name="connsiteX1827" fmla="*/ 863485 w 5018277"/>
              <a:gd name="connsiteY1827" fmla="*/ 2860452 h 4889855"/>
              <a:gd name="connsiteX1828" fmla="*/ 855115 w 5018277"/>
              <a:gd name="connsiteY1828" fmla="*/ 2852081 h 4889855"/>
              <a:gd name="connsiteX1829" fmla="*/ 863485 w 5018277"/>
              <a:gd name="connsiteY1829" fmla="*/ 2843711 h 4889855"/>
              <a:gd name="connsiteX1830" fmla="*/ 3998063 w 5018277"/>
              <a:gd name="connsiteY1830" fmla="*/ 2841873 h 4889855"/>
              <a:gd name="connsiteX1831" fmla="*/ 4008271 w 5018277"/>
              <a:gd name="connsiteY1831" fmla="*/ 2852081 h 4889855"/>
              <a:gd name="connsiteX1832" fmla="*/ 3998063 w 5018277"/>
              <a:gd name="connsiteY1832" fmla="*/ 2862289 h 4889855"/>
              <a:gd name="connsiteX1833" fmla="*/ 3987855 w 5018277"/>
              <a:gd name="connsiteY1833" fmla="*/ 2852081 h 4889855"/>
              <a:gd name="connsiteX1834" fmla="*/ 3998063 w 5018277"/>
              <a:gd name="connsiteY1834" fmla="*/ 2841873 h 4889855"/>
              <a:gd name="connsiteX1835" fmla="*/ 1020213 w 5018277"/>
              <a:gd name="connsiteY1835" fmla="*/ 2841873 h 4889855"/>
              <a:gd name="connsiteX1836" fmla="*/ 1030421 w 5018277"/>
              <a:gd name="connsiteY1836" fmla="*/ 2852081 h 4889855"/>
              <a:gd name="connsiteX1837" fmla="*/ 1020213 w 5018277"/>
              <a:gd name="connsiteY1837" fmla="*/ 2862289 h 4889855"/>
              <a:gd name="connsiteX1838" fmla="*/ 1010005 w 5018277"/>
              <a:gd name="connsiteY1838" fmla="*/ 2852081 h 4889855"/>
              <a:gd name="connsiteX1839" fmla="*/ 1020213 w 5018277"/>
              <a:gd name="connsiteY1839" fmla="*/ 2841873 h 4889855"/>
              <a:gd name="connsiteX1840" fmla="*/ 3841335 w 5018277"/>
              <a:gd name="connsiteY1840" fmla="*/ 2839858 h 4889855"/>
              <a:gd name="connsiteX1841" fmla="*/ 3853558 w 5018277"/>
              <a:gd name="connsiteY1841" fmla="*/ 2852081 h 4889855"/>
              <a:gd name="connsiteX1842" fmla="*/ 3841335 w 5018277"/>
              <a:gd name="connsiteY1842" fmla="*/ 2864304 h 4889855"/>
              <a:gd name="connsiteX1843" fmla="*/ 3829112 w 5018277"/>
              <a:gd name="connsiteY1843" fmla="*/ 2852081 h 4889855"/>
              <a:gd name="connsiteX1844" fmla="*/ 3841335 w 5018277"/>
              <a:gd name="connsiteY1844" fmla="*/ 2839858 h 4889855"/>
              <a:gd name="connsiteX1845" fmla="*/ 1176943 w 5018277"/>
              <a:gd name="connsiteY1845" fmla="*/ 2839858 h 4889855"/>
              <a:gd name="connsiteX1846" fmla="*/ 1189166 w 5018277"/>
              <a:gd name="connsiteY1846" fmla="*/ 2852081 h 4889855"/>
              <a:gd name="connsiteX1847" fmla="*/ 1176943 w 5018277"/>
              <a:gd name="connsiteY1847" fmla="*/ 2864304 h 4889855"/>
              <a:gd name="connsiteX1848" fmla="*/ 1164720 w 5018277"/>
              <a:gd name="connsiteY1848" fmla="*/ 2852081 h 4889855"/>
              <a:gd name="connsiteX1849" fmla="*/ 1176943 w 5018277"/>
              <a:gd name="connsiteY1849" fmla="*/ 2839858 h 4889855"/>
              <a:gd name="connsiteX1850" fmla="*/ 3684606 w 5018277"/>
              <a:gd name="connsiteY1850" fmla="*/ 2837667 h 4889855"/>
              <a:gd name="connsiteX1851" fmla="*/ 3699020 w 5018277"/>
              <a:gd name="connsiteY1851" fmla="*/ 2852081 h 4889855"/>
              <a:gd name="connsiteX1852" fmla="*/ 3684606 w 5018277"/>
              <a:gd name="connsiteY1852" fmla="*/ 2866495 h 4889855"/>
              <a:gd name="connsiteX1853" fmla="*/ 3670192 w 5018277"/>
              <a:gd name="connsiteY1853" fmla="*/ 2852081 h 4889855"/>
              <a:gd name="connsiteX1854" fmla="*/ 3684606 w 5018277"/>
              <a:gd name="connsiteY1854" fmla="*/ 2837667 h 4889855"/>
              <a:gd name="connsiteX1855" fmla="*/ 1333671 w 5018277"/>
              <a:gd name="connsiteY1855" fmla="*/ 2837667 h 4889855"/>
              <a:gd name="connsiteX1856" fmla="*/ 1348085 w 5018277"/>
              <a:gd name="connsiteY1856" fmla="*/ 2852081 h 4889855"/>
              <a:gd name="connsiteX1857" fmla="*/ 1333671 w 5018277"/>
              <a:gd name="connsiteY1857" fmla="*/ 2866495 h 4889855"/>
              <a:gd name="connsiteX1858" fmla="*/ 1319257 w 5018277"/>
              <a:gd name="connsiteY1858" fmla="*/ 2852081 h 4889855"/>
              <a:gd name="connsiteX1859" fmla="*/ 1333671 w 5018277"/>
              <a:gd name="connsiteY1859" fmla="*/ 2837667 h 4889855"/>
              <a:gd name="connsiteX1860" fmla="*/ 3527877 w 5018277"/>
              <a:gd name="connsiteY1860" fmla="*/ 2835505 h 4889855"/>
              <a:gd name="connsiteX1861" fmla="*/ 3544453 w 5018277"/>
              <a:gd name="connsiteY1861" fmla="*/ 2852082 h 4889855"/>
              <a:gd name="connsiteX1862" fmla="*/ 3527877 w 5018277"/>
              <a:gd name="connsiteY1862" fmla="*/ 2868658 h 4889855"/>
              <a:gd name="connsiteX1863" fmla="*/ 3511300 w 5018277"/>
              <a:gd name="connsiteY1863" fmla="*/ 2852082 h 4889855"/>
              <a:gd name="connsiteX1864" fmla="*/ 3527877 w 5018277"/>
              <a:gd name="connsiteY1864" fmla="*/ 2835505 h 4889855"/>
              <a:gd name="connsiteX1865" fmla="*/ 1490401 w 5018277"/>
              <a:gd name="connsiteY1865" fmla="*/ 2835505 h 4889855"/>
              <a:gd name="connsiteX1866" fmla="*/ 1506977 w 5018277"/>
              <a:gd name="connsiteY1866" fmla="*/ 2852082 h 4889855"/>
              <a:gd name="connsiteX1867" fmla="*/ 1490401 w 5018277"/>
              <a:gd name="connsiteY1867" fmla="*/ 2868658 h 4889855"/>
              <a:gd name="connsiteX1868" fmla="*/ 1473824 w 5018277"/>
              <a:gd name="connsiteY1868" fmla="*/ 2852082 h 4889855"/>
              <a:gd name="connsiteX1869" fmla="*/ 1490401 w 5018277"/>
              <a:gd name="connsiteY1869" fmla="*/ 2835505 h 4889855"/>
              <a:gd name="connsiteX1870" fmla="*/ 3371147 w 5018277"/>
              <a:gd name="connsiteY1870" fmla="*/ 2833195 h 4889855"/>
              <a:gd name="connsiteX1871" fmla="*/ 3390034 w 5018277"/>
              <a:gd name="connsiteY1871" fmla="*/ 2852081 h 4889855"/>
              <a:gd name="connsiteX1872" fmla="*/ 3371147 w 5018277"/>
              <a:gd name="connsiteY1872" fmla="*/ 2870968 h 4889855"/>
              <a:gd name="connsiteX1873" fmla="*/ 3352261 w 5018277"/>
              <a:gd name="connsiteY1873" fmla="*/ 2852081 h 4889855"/>
              <a:gd name="connsiteX1874" fmla="*/ 3371147 w 5018277"/>
              <a:gd name="connsiteY1874" fmla="*/ 2833195 h 4889855"/>
              <a:gd name="connsiteX1875" fmla="*/ 1647129 w 5018277"/>
              <a:gd name="connsiteY1875" fmla="*/ 2833195 h 4889855"/>
              <a:gd name="connsiteX1876" fmla="*/ 1666016 w 5018277"/>
              <a:gd name="connsiteY1876" fmla="*/ 2852081 h 4889855"/>
              <a:gd name="connsiteX1877" fmla="*/ 1647129 w 5018277"/>
              <a:gd name="connsiteY1877" fmla="*/ 2870968 h 4889855"/>
              <a:gd name="connsiteX1878" fmla="*/ 1628243 w 5018277"/>
              <a:gd name="connsiteY1878" fmla="*/ 2852081 h 4889855"/>
              <a:gd name="connsiteX1879" fmla="*/ 1647129 w 5018277"/>
              <a:gd name="connsiteY1879" fmla="*/ 2833195 h 4889855"/>
              <a:gd name="connsiteX1880" fmla="*/ 3214419 w 5018277"/>
              <a:gd name="connsiteY1880" fmla="*/ 2830968 h 4889855"/>
              <a:gd name="connsiteX1881" fmla="*/ 3235532 w 5018277"/>
              <a:gd name="connsiteY1881" fmla="*/ 2852081 h 4889855"/>
              <a:gd name="connsiteX1882" fmla="*/ 3214419 w 5018277"/>
              <a:gd name="connsiteY1882" fmla="*/ 2873194 h 4889855"/>
              <a:gd name="connsiteX1883" fmla="*/ 3193306 w 5018277"/>
              <a:gd name="connsiteY1883" fmla="*/ 2852081 h 4889855"/>
              <a:gd name="connsiteX1884" fmla="*/ 3214419 w 5018277"/>
              <a:gd name="connsiteY1884" fmla="*/ 2830968 h 4889855"/>
              <a:gd name="connsiteX1885" fmla="*/ 1803858 w 5018277"/>
              <a:gd name="connsiteY1885" fmla="*/ 2830968 h 4889855"/>
              <a:gd name="connsiteX1886" fmla="*/ 1824972 w 5018277"/>
              <a:gd name="connsiteY1886" fmla="*/ 2852081 h 4889855"/>
              <a:gd name="connsiteX1887" fmla="*/ 1803858 w 5018277"/>
              <a:gd name="connsiteY1887" fmla="*/ 2873194 h 4889855"/>
              <a:gd name="connsiteX1888" fmla="*/ 1782745 w 5018277"/>
              <a:gd name="connsiteY1888" fmla="*/ 2852081 h 4889855"/>
              <a:gd name="connsiteX1889" fmla="*/ 1803858 w 5018277"/>
              <a:gd name="connsiteY1889" fmla="*/ 2830968 h 4889855"/>
              <a:gd name="connsiteX1890" fmla="*/ 3057690 w 5018277"/>
              <a:gd name="connsiteY1890" fmla="*/ 2828861 h 4889855"/>
              <a:gd name="connsiteX1891" fmla="*/ 3080910 w 5018277"/>
              <a:gd name="connsiteY1891" fmla="*/ 2852082 h 4889855"/>
              <a:gd name="connsiteX1892" fmla="*/ 3057690 w 5018277"/>
              <a:gd name="connsiteY1892" fmla="*/ 2875302 h 4889855"/>
              <a:gd name="connsiteX1893" fmla="*/ 3034469 w 5018277"/>
              <a:gd name="connsiteY1893" fmla="*/ 2852082 h 4889855"/>
              <a:gd name="connsiteX1894" fmla="*/ 3057690 w 5018277"/>
              <a:gd name="connsiteY1894" fmla="*/ 2828861 h 4889855"/>
              <a:gd name="connsiteX1895" fmla="*/ 1960588 w 5018277"/>
              <a:gd name="connsiteY1895" fmla="*/ 2828861 h 4889855"/>
              <a:gd name="connsiteX1896" fmla="*/ 1983808 w 5018277"/>
              <a:gd name="connsiteY1896" fmla="*/ 2852082 h 4889855"/>
              <a:gd name="connsiteX1897" fmla="*/ 1960588 w 5018277"/>
              <a:gd name="connsiteY1897" fmla="*/ 2875302 h 4889855"/>
              <a:gd name="connsiteX1898" fmla="*/ 1937367 w 5018277"/>
              <a:gd name="connsiteY1898" fmla="*/ 2852082 h 4889855"/>
              <a:gd name="connsiteX1899" fmla="*/ 1960588 w 5018277"/>
              <a:gd name="connsiteY1899" fmla="*/ 2828861 h 4889855"/>
              <a:gd name="connsiteX1900" fmla="*/ 2900961 w 5018277"/>
              <a:gd name="connsiteY1900" fmla="*/ 2826906 h 4889855"/>
              <a:gd name="connsiteX1901" fmla="*/ 2926136 w 5018277"/>
              <a:gd name="connsiteY1901" fmla="*/ 2852082 h 4889855"/>
              <a:gd name="connsiteX1902" fmla="*/ 2900961 w 5018277"/>
              <a:gd name="connsiteY1902" fmla="*/ 2877258 h 4889855"/>
              <a:gd name="connsiteX1903" fmla="*/ 2875785 w 5018277"/>
              <a:gd name="connsiteY1903" fmla="*/ 2852082 h 4889855"/>
              <a:gd name="connsiteX1904" fmla="*/ 2900961 w 5018277"/>
              <a:gd name="connsiteY1904" fmla="*/ 2826906 h 4889855"/>
              <a:gd name="connsiteX1905" fmla="*/ 2117316 w 5018277"/>
              <a:gd name="connsiteY1905" fmla="*/ 2826906 h 4889855"/>
              <a:gd name="connsiteX1906" fmla="*/ 2142492 w 5018277"/>
              <a:gd name="connsiteY1906" fmla="*/ 2852082 h 4889855"/>
              <a:gd name="connsiteX1907" fmla="*/ 2117316 w 5018277"/>
              <a:gd name="connsiteY1907" fmla="*/ 2877258 h 4889855"/>
              <a:gd name="connsiteX1908" fmla="*/ 2092140 w 5018277"/>
              <a:gd name="connsiteY1908" fmla="*/ 2852082 h 4889855"/>
              <a:gd name="connsiteX1909" fmla="*/ 2117316 w 5018277"/>
              <a:gd name="connsiteY1909" fmla="*/ 2826906 h 4889855"/>
              <a:gd name="connsiteX1910" fmla="*/ 2744232 w 5018277"/>
              <a:gd name="connsiteY1910" fmla="*/ 2825644 h 4889855"/>
              <a:gd name="connsiteX1911" fmla="*/ 2770669 w 5018277"/>
              <a:gd name="connsiteY1911" fmla="*/ 2852081 h 4889855"/>
              <a:gd name="connsiteX1912" fmla="*/ 2744232 w 5018277"/>
              <a:gd name="connsiteY1912" fmla="*/ 2878518 h 4889855"/>
              <a:gd name="connsiteX1913" fmla="*/ 2717795 w 5018277"/>
              <a:gd name="connsiteY1913" fmla="*/ 2852081 h 4889855"/>
              <a:gd name="connsiteX1914" fmla="*/ 2744232 w 5018277"/>
              <a:gd name="connsiteY1914" fmla="*/ 2825644 h 4889855"/>
              <a:gd name="connsiteX1915" fmla="*/ 2274045 w 5018277"/>
              <a:gd name="connsiteY1915" fmla="*/ 2825644 h 4889855"/>
              <a:gd name="connsiteX1916" fmla="*/ 2300481 w 5018277"/>
              <a:gd name="connsiteY1916" fmla="*/ 2852081 h 4889855"/>
              <a:gd name="connsiteX1917" fmla="*/ 2274045 w 5018277"/>
              <a:gd name="connsiteY1917" fmla="*/ 2878518 h 4889855"/>
              <a:gd name="connsiteX1918" fmla="*/ 2247608 w 5018277"/>
              <a:gd name="connsiteY1918" fmla="*/ 2852081 h 4889855"/>
              <a:gd name="connsiteX1919" fmla="*/ 2274045 w 5018277"/>
              <a:gd name="connsiteY1919" fmla="*/ 2825644 h 4889855"/>
              <a:gd name="connsiteX1920" fmla="*/ 2587503 w 5018277"/>
              <a:gd name="connsiteY1920" fmla="*/ 2824873 h 4889855"/>
              <a:gd name="connsiteX1921" fmla="*/ 2614711 w 5018277"/>
              <a:gd name="connsiteY1921" fmla="*/ 2852081 h 4889855"/>
              <a:gd name="connsiteX1922" fmla="*/ 2587503 w 5018277"/>
              <a:gd name="connsiteY1922" fmla="*/ 2879289 h 4889855"/>
              <a:gd name="connsiteX1923" fmla="*/ 2560295 w 5018277"/>
              <a:gd name="connsiteY1923" fmla="*/ 2852081 h 4889855"/>
              <a:gd name="connsiteX1924" fmla="*/ 2587503 w 5018277"/>
              <a:gd name="connsiteY1924" fmla="*/ 2824873 h 4889855"/>
              <a:gd name="connsiteX1925" fmla="*/ 2430774 w 5018277"/>
              <a:gd name="connsiteY1925" fmla="*/ 2824873 h 4889855"/>
              <a:gd name="connsiteX1926" fmla="*/ 2457982 w 5018277"/>
              <a:gd name="connsiteY1926" fmla="*/ 2852081 h 4889855"/>
              <a:gd name="connsiteX1927" fmla="*/ 2430774 w 5018277"/>
              <a:gd name="connsiteY1927" fmla="*/ 2879289 h 4889855"/>
              <a:gd name="connsiteX1928" fmla="*/ 2403566 w 5018277"/>
              <a:gd name="connsiteY1928" fmla="*/ 2852081 h 4889855"/>
              <a:gd name="connsiteX1929" fmla="*/ 2430774 w 5018277"/>
              <a:gd name="connsiteY1929" fmla="*/ 2824873 h 4889855"/>
              <a:gd name="connsiteX1930" fmla="*/ 4860073 w 5018277"/>
              <a:gd name="connsiteY1930" fmla="*/ 2714108 h 4889855"/>
              <a:gd name="connsiteX1931" fmla="*/ 4862315 w 5018277"/>
              <a:gd name="connsiteY1931" fmla="*/ 2716350 h 4889855"/>
              <a:gd name="connsiteX1932" fmla="*/ 4860073 w 5018277"/>
              <a:gd name="connsiteY1932" fmla="*/ 2718593 h 4889855"/>
              <a:gd name="connsiteX1933" fmla="*/ 4857830 w 5018277"/>
              <a:gd name="connsiteY1933" fmla="*/ 2716350 h 4889855"/>
              <a:gd name="connsiteX1934" fmla="*/ 4860073 w 5018277"/>
              <a:gd name="connsiteY1934" fmla="*/ 2714108 h 4889855"/>
              <a:gd name="connsiteX1935" fmla="*/ 158205 w 5018277"/>
              <a:gd name="connsiteY1935" fmla="*/ 2714108 h 4889855"/>
              <a:gd name="connsiteX1936" fmla="*/ 160448 w 5018277"/>
              <a:gd name="connsiteY1936" fmla="*/ 2716350 h 4889855"/>
              <a:gd name="connsiteX1937" fmla="*/ 158205 w 5018277"/>
              <a:gd name="connsiteY1937" fmla="*/ 2718593 h 4889855"/>
              <a:gd name="connsiteX1938" fmla="*/ 155963 w 5018277"/>
              <a:gd name="connsiteY1938" fmla="*/ 2716350 h 4889855"/>
              <a:gd name="connsiteX1939" fmla="*/ 158205 w 5018277"/>
              <a:gd name="connsiteY1939" fmla="*/ 2714108 h 4889855"/>
              <a:gd name="connsiteX1940" fmla="*/ 4703344 w 5018277"/>
              <a:gd name="connsiteY1940" fmla="*/ 2713095 h 4889855"/>
              <a:gd name="connsiteX1941" fmla="*/ 4706599 w 5018277"/>
              <a:gd name="connsiteY1941" fmla="*/ 2716350 h 4889855"/>
              <a:gd name="connsiteX1942" fmla="*/ 4703344 w 5018277"/>
              <a:gd name="connsiteY1942" fmla="*/ 2719605 h 4889855"/>
              <a:gd name="connsiteX1943" fmla="*/ 4700089 w 5018277"/>
              <a:gd name="connsiteY1943" fmla="*/ 2716350 h 4889855"/>
              <a:gd name="connsiteX1944" fmla="*/ 4703344 w 5018277"/>
              <a:gd name="connsiteY1944" fmla="*/ 2713095 h 4889855"/>
              <a:gd name="connsiteX1945" fmla="*/ 314934 w 5018277"/>
              <a:gd name="connsiteY1945" fmla="*/ 2713095 h 4889855"/>
              <a:gd name="connsiteX1946" fmla="*/ 318189 w 5018277"/>
              <a:gd name="connsiteY1946" fmla="*/ 2716350 h 4889855"/>
              <a:gd name="connsiteX1947" fmla="*/ 314934 w 5018277"/>
              <a:gd name="connsiteY1947" fmla="*/ 2719605 h 4889855"/>
              <a:gd name="connsiteX1948" fmla="*/ 311679 w 5018277"/>
              <a:gd name="connsiteY1948" fmla="*/ 2716350 h 4889855"/>
              <a:gd name="connsiteX1949" fmla="*/ 314934 w 5018277"/>
              <a:gd name="connsiteY1949" fmla="*/ 2713095 h 4889855"/>
              <a:gd name="connsiteX1950" fmla="*/ 4546614 w 5018277"/>
              <a:gd name="connsiteY1950" fmla="*/ 2711793 h 4889855"/>
              <a:gd name="connsiteX1951" fmla="*/ 4551172 w 5018277"/>
              <a:gd name="connsiteY1951" fmla="*/ 2716350 h 4889855"/>
              <a:gd name="connsiteX1952" fmla="*/ 4546614 w 5018277"/>
              <a:gd name="connsiteY1952" fmla="*/ 2720908 h 4889855"/>
              <a:gd name="connsiteX1953" fmla="*/ 4542057 w 5018277"/>
              <a:gd name="connsiteY1953" fmla="*/ 2716350 h 4889855"/>
              <a:gd name="connsiteX1954" fmla="*/ 4546614 w 5018277"/>
              <a:gd name="connsiteY1954" fmla="*/ 2711793 h 4889855"/>
              <a:gd name="connsiteX1955" fmla="*/ 471663 w 5018277"/>
              <a:gd name="connsiteY1955" fmla="*/ 2711793 h 4889855"/>
              <a:gd name="connsiteX1956" fmla="*/ 476221 w 5018277"/>
              <a:gd name="connsiteY1956" fmla="*/ 2716350 h 4889855"/>
              <a:gd name="connsiteX1957" fmla="*/ 471663 w 5018277"/>
              <a:gd name="connsiteY1957" fmla="*/ 2720908 h 4889855"/>
              <a:gd name="connsiteX1958" fmla="*/ 467106 w 5018277"/>
              <a:gd name="connsiteY1958" fmla="*/ 2716350 h 4889855"/>
              <a:gd name="connsiteX1959" fmla="*/ 471663 w 5018277"/>
              <a:gd name="connsiteY1959" fmla="*/ 2711793 h 4889855"/>
              <a:gd name="connsiteX1960" fmla="*/ 4389885 w 5018277"/>
              <a:gd name="connsiteY1960" fmla="*/ 2710278 h 4889855"/>
              <a:gd name="connsiteX1961" fmla="*/ 4395958 w 5018277"/>
              <a:gd name="connsiteY1961" fmla="*/ 2716350 h 4889855"/>
              <a:gd name="connsiteX1962" fmla="*/ 4389885 w 5018277"/>
              <a:gd name="connsiteY1962" fmla="*/ 2722422 h 4889855"/>
              <a:gd name="connsiteX1963" fmla="*/ 4383813 w 5018277"/>
              <a:gd name="connsiteY1963" fmla="*/ 2716350 h 4889855"/>
              <a:gd name="connsiteX1964" fmla="*/ 4389885 w 5018277"/>
              <a:gd name="connsiteY1964" fmla="*/ 2710278 h 4889855"/>
              <a:gd name="connsiteX1965" fmla="*/ 628392 w 5018277"/>
              <a:gd name="connsiteY1965" fmla="*/ 2710278 h 4889855"/>
              <a:gd name="connsiteX1966" fmla="*/ 634463 w 5018277"/>
              <a:gd name="connsiteY1966" fmla="*/ 2716350 h 4889855"/>
              <a:gd name="connsiteX1967" fmla="*/ 628392 w 5018277"/>
              <a:gd name="connsiteY1967" fmla="*/ 2722422 h 4889855"/>
              <a:gd name="connsiteX1968" fmla="*/ 622319 w 5018277"/>
              <a:gd name="connsiteY1968" fmla="*/ 2716350 h 4889855"/>
              <a:gd name="connsiteX1969" fmla="*/ 628392 w 5018277"/>
              <a:gd name="connsiteY1969" fmla="*/ 2710278 h 4889855"/>
              <a:gd name="connsiteX1970" fmla="*/ 4233158 w 5018277"/>
              <a:gd name="connsiteY1970" fmla="*/ 2708553 h 4889855"/>
              <a:gd name="connsiteX1971" fmla="*/ 4240955 w 5018277"/>
              <a:gd name="connsiteY1971" fmla="*/ 2716350 h 4889855"/>
              <a:gd name="connsiteX1972" fmla="*/ 4233158 w 5018277"/>
              <a:gd name="connsiteY1972" fmla="*/ 2724148 h 4889855"/>
              <a:gd name="connsiteX1973" fmla="*/ 4225360 w 5018277"/>
              <a:gd name="connsiteY1973" fmla="*/ 2716350 h 4889855"/>
              <a:gd name="connsiteX1974" fmla="*/ 4233158 w 5018277"/>
              <a:gd name="connsiteY1974" fmla="*/ 2708553 h 4889855"/>
              <a:gd name="connsiteX1975" fmla="*/ 785122 w 5018277"/>
              <a:gd name="connsiteY1975" fmla="*/ 2708553 h 4889855"/>
              <a:gd name="connsiteX1976" fmla="*/ 792919 w 5018277"/>
              <a:gd name="connsiteY1976" fmla="*/ 2716350 h 4889855"/>
              <a:gd name="connsiteX1977" fmla="*/ 785122 w 5018277"/>
              <a:gd name="connsiteY1977" fmla="*/ 2724148 h 4889855"/>
              <a:gd name="connsiteX1978" fmla="*/ 777324 w 5018277"/>
              <a:gd name="connsiteY1978" fmla="*/ 2716350 h 4889855"/>
              <a:gd name="connsiteX1979" fmla="*/ 785122 w 5018277"/>
              <a:gd name="connsiteY1979" fmla="*/ 2708553 h 4889855"/>
              <a:gd name="connsiteX1980" fmla="*/ 4076428 w 5018277"/>
              <a:gd name="connsiteY1980" fmla="*/ 2706774 h 4889855"/>
              <a:gd name="connsiteX1981" fmla="*/ 4086004 w 5018277"/>
              <a:gd name="connsiteY1981" fmla="*/ 2716350 h 4889855"/>
              <a:gd name="connsiteX1982" fmla="*/ 4076428 w 5018277"/>
              <a:gd name="connsiteY1982" fmla="*/ 2725926 h 4889855"/>
              <a:gd name="connsiteX1983" fmla="*/ 4066853 w 5018277"/>
              <a:gd name="connsiteY1983" fmla="*/ 2716350 h 4889855"/>
              <a:gd name="connsiteX1984" fmla="*/ 4076428 w 5018277"/>
              <a:gd name="connsiteY1984" fmla="*/ 2706774 h 4889855"/>
              <a:gd name="connsiteX1985" fmla="*/ 941851 w 5018277"/>
              <a:gd name="connsiteY1985" fmla="*/ 2706774 h 4889855"/>
              <a:gd name="connsiteX1986" fmla="*/ 951427 w 5018277"/>
              <a:gd name="connsiteY1986" fmla="*/ 2716350 h 4889855"/>
              <a:gd name="connsiteX1987" fmla="*/ 941851 w 5018277"/>
              <a:gd name="connsiteY1987" fmla="*/ 2725926 h 4889855"/>
              <a:gd name="connsiteX1988" fmla="*/ 932274 w 5018277"/>
              <a:gd name="connsiteY1988" fmla="*/ 2716350 h 4889855"/>
              <a:gd name="connsiteX1989" fmla="*/ 941851 w 5018277"/>
              <a:gd name="connsiteY1989" fmla="*/ 2706774 h 4889855"/>
              <a:gd name="connsiteX1990" fmla="*/ 3919699 w 5018277"/>
              <a:gd name="connsiteY1990" fmla="*/ 2704818 h 4889855"/>
              <a:gd name="connsiteX1991" fmla="*/ 3931230 w 5018277"/>
              <a:gd name="connsiteY1991" fmla="*/ 2716350 h 4889855"/>
              <a:gd name="connsiteX1992" fmla="*/ 3919699 w 5018277"/>
              <a:gd name="connsiteY1992" fmla="*/ 2727881 h 4889855"/>
              <a:gd name="connsiteX1993" fmla="*/ 3908167 w 5018277"/>
              <a:gd name="connsiteY1993" fmla="*/ 2716350 h 4889855"/>
              <a:gd name="connsiteX1994" fmla="*/ 3919699 w 5018277"/>
              <a:gd name="connsiteY1994" fmla="*/ 2704818 h 4889855"/>
              <a:gd name="connsiteX1995" fmla="*/ 1098578 w 5018277"/>
              <a:gd name="connsiteY1995" fmla="*/ 2704818 h 4889855"/>
              <a:gd name="connsiteX1996" fmla="*/ 1110109 w 5018277"/>
              <a:gd name="connsiteY1996" fmla="*/ 2716350 h 4889855"/>
              <a:gd name="connsiteX1997" fmla="*/ 1098578 w 5018277"/>
              <a:gd name="connsiteY1997" fmla="*/ 2727881 h 4889855"/>
              <a:gd name="connsiteX1998" fmla="*/ 1087046 w 5018277"/>
              <a:gd name="connsiteY1998" fmla="*/ 2716350 h 4889855"/>
              <a:gd name="connsiteX1999" fmla="*/ 1098578 w 5018277"/>
              <a:gd name="connsiteY1999" fmla="*/ 2704818 h 4889855"/>
              <a:gd name="connsiteX2000" fmla="*/ 3762970 w 5018277"/>
              <a:gd name="connsiteY2000" fmla="*/ 2702500 h 4889855"/>
              <a:gd name="connsiteX2001" fmla="*/ 3776819 w 5018277"/>
              <a:gd name="connsiteY2001" fmla="*/ 2716350 h 4889855"/>
              <a:gd name="connsiteX2002" fmla="*/ 3762970 w 5018277"/>
              <a:gd name="connsiteY2002" fmla="*/ 2730199 h 4889855"/>
              <a:gd name="connsiteX2003" fmla="*/ 3749120 w 5018277"/>
              <a:gd name="connsiteY2003" fmla="*/ 2716350 h 4889855"/>
              <a:gd name="connsiteX2004" fmla="*/ 3762970 w 5018277"/>
              <a:gd name="connsiteY2004" fmla="*/ 2702500 h 4889855"/>
              <a:gd name="connsiteX2005" fmla="*/ 1255307 w 5018277"/>
              <a:gd name="connsiteY2005" fmla="*/ 2702500 h 4889855"/>
              <a:gd name="connsiteX2006" fmla="*/ 1269156 w 5018277"/>
              <a:gd name="connsiteY2006" fmla="*/ 2716350 h 4889855"/>
              <a:gd name="connsiteX2007" fmla="*/ 1255307 w 5018277"/>
              <a:gd name="connsiteY2007" fmla="*/ 2730199 h 4889855"/>
              <a:gd name="connsiteX2008" fmla="*/ 1241457 w 5018277"/>
              <a:gd name="connsiteY2008" fmla="*/ 2716350 h 4889855"/>
              <a:gd name="connsiteX2009" fmla="*/ 1255307 w 5018277"/>
              <a:gd name="connsiteY2009" fmla="*/ 2702500 h 4889855"/>
              <a:gd name="connsiteX2010" fmla="*/ 3606241 w 5018277"/>
              <a:gd name="connsiteY2010" fmla="*/ 2700378 h 4889855"/>
              <a:gd name="connsiteX2011" fmla="*/ 3622213 w 5018277"/>
              <a:gd name="connsiteY2011" fmla="*/ 2716350 h 4889855"/>
              <a:gd name="connsiteX2012" fmla="*/ 3606241 w 5018277"/>
              <a:gd name="connsiteY2012" fmla="*/ 2732323 h 4889855"/>
              <a:gd name="connsiteX2013" fmla="*/ 3590269 w 5018277"/>
              <a:gd name="connsiteY2013" fmla="*/ 2716350 h 4889855"/>
              <a:gd name="connsiteX2014" fmla="*/ 3606241 w 5018277"/>
              <a:gd name="connsiteY2014" fmla="*/ 2700378 h 4889855"/>
              <a:gd name="connsiteX2015" fmla="*/ 1412036 w 5018277"/>
              <a:gd name="connsiteY2015" fmla="*/ 2700378 h 4889855"/>
              <a:gd name="connsiteX2016" fmla="*/ 1428009 w 5018277"/>
              <a:gd name="connsiteY2016" fmla="*/ 2716350 h 4889855"/>
              <a:gd name="connsiteX2017" fmla="*/ 1412036 w 5018277"/>
              <a:gd name="connsiteY2017" fmla="*/ 2732323 h 4889855"/>
              <a:gd name="connsiteX2018" fmla="*/ 1396064 w 5018277"/>
              <a:gd name="connsiteY2018" fmla="*/ 2716350 h 4889855"/>
              <a:gd name="connsiteX2019" fmla="*/ 1412036 w 5018277"/>
              <a:gd name="connsiteY2019" fmla="*/ 2700378 h 4889855"/>
              <a:gd name="connsiteX2020" fmla="*/ 3449513 w 5018277"/>
              <a:gd name="connsiteY2020" fmla="*/ 2697894 h 4889855"/>
              <a:gd name="connsiteX2021" fmla="*/ 3467968 w 5018277"/>
              <a:gd name="connsiteY2021" fmla="*/ 2716350 h 4889855"/>
              <a:gd name="connsiteX2022" fmla="*/ 3449513 w 5018277"/>
              <a:gd name="connsiteY2022" fmla="*/ 2734805 h 4889855"/>
              <a:gd name="connsiteX2023" fmla="*/ 3431057 w 5018277"/>
              <a:gd name="connsiteY2023" fmla="*/ 2716350 h 4889855"/>
              <a:gd name="connsiteX2024" fmla="*/ 3449513 w 5018277"/>
              <a:gd name="connsiteY2024" fmla="*/ 2697894 h 4889855"/>
              <a:gd name="connsiteX2025" fmla="*/ 1568765 w 5018277"/>
              <a:gd name="connsiteY2025" fmla="*/ 2697894 h 4889855"/>
              <a:gd name="connsiteX2026" fmla="*/ 1587220 w 5018277"/>
              <a:gd name="connsiteY2026" fmla="*/ 2716350 h 4889855"/>
              <a:gd name="connsiteX2027" fmla="*/ 1568765 w 5018277"/>
              <a:gd name="connsiteY2027" fmla="*/ 2734805 h 4889855"/>
              <a:gd name="connsiteX2028" fmla="*/ 1550309 w 5018277"/>
              <a:gd name="connsiteY2028" fmla="*/ 2716350 h 4889855"/>
              <a:gd name="connsiteX2029" fmla="*/ 1568765 w 5018277"/>
              <a:gd name="connsiteY2029" fmla="*/ 2697894 h 4889855"/>
              <a:gd name="connsiteX2030" fmla="*/ 3292783 w 5018277"/>
              <a:gd name="connsiteY2030" fmla="*/ 2695465 h 4889855"/>
              <a:gd name="connsiteX2031" fmla="*/ 3313668 w 5018277"/>
              <a:gd name="connsiteY2031" fmla="*/ 2716350 h 4889855"/>
              <a:gd name="connsiteX2032" fmla="*/ 3292783 w 5018277"/>
              <a:gd name="connsiteY2032" fmla="*/ 2737235 h 4889855"/>
              <a:gd name="connsiteX2033" fmla="*/ 3271898 w 5018277"/>
              <a:gd name="connsiteY2033" fmla="*/ 2716350 h 4889855"/>
              <a:gd name="connsiteX2034" fmla="*/ 3292783 w 5018277"/>
              <a:gd name="connsiteY2034" fmla="*/ 2695465 h 4889855"/>
              <a:gd name="connsiteX2035" fmla="*/ 1725494 w 5018277"/>
              <a:gd name="connsiteY2035" fmla="*/ 2695465 h 4889855"/>
              <a:gd name="connsiteX2036" fmla="*/ 1746379 w 5018277"/>
              <a:gd name="connsiteY2036" fmla="*/ 2716350 h 4889855"/>
              <a:gd name="connsiteX2037" fmla="*/ 1725494 w 5018277"/>
              <a:gd name="connsiteY2037" fmla="*/ 2737235 h 4889855"/>
              <a:gd name="connsiteX2038" fmla="*/ 1704609 w 5018277"/>
              <a:gd name="connsiteY2038" fmla="*/ 2716350 h 4889855"/>
              <a:gd name="connsiteX2039" fmla="*/ 1725494 w 5018277"/>
              <a:gd name="connsiteY2039" fmla="*/ 2695465 h 4889855"/>
              <a:gd name="connsiteX2040" fmla="*/ 3136055 w 5018277"/>
              <a:gd name="connsiteY2040" fmla="*/ 2693129 h 4889855"/>
              <a:gd name="connsiteX2041" fmla="*/ 3159275 w 5018277"/>
              <a:gd name="connsiteY2041" fmla="*/ 2716350 h 4889855"/>
              <a:gd name="connsiteX2042" fmla="*/ 3136055 w 5018277"/>
              <a:gd name="connsiteY2042" fmla="*/ 2739570 h 4889855"/>
              <a:gd name="connsiteX2043" fmla="*/ 3112834 w 5018277"/>
              <a:gd name="connsiteY2043" fmla="*/ 2716350 h 4889855"/>
              <a:gd name="connsiteX2044" fmla="*/ 3136055 w 5018277"/>
              <a:gd name="connsiteY2044" fmla="*/ 2693129 h 4889855"/>
              <a:gd name="connsiteX2045" fmla="*/ 1882223 w 5018277"/>
              <a:gd name="connsiteY2045" fmla="*/ 2693129 h 4889855"/>
              <a:gd name="connsiteX2046" fmla="*/ 1905443 w 5018277"/>
              <a:gd name="connsiteY2046" fmla="*/ 2716350 h 4889855"/>
              <a:gd name="connsiteX2047" fmla="*/ 1882223 w 5018277"/>
              <a:gd name="connsiteY2047" fmla="*/ 2739570 h 4889855"/>
              <a:gd name="connsiteX2048" fmla="*/ 1859002 w 5018277"/>
              <a:gd name="connsiteY2048" fmla="*/ 2716350 h 4889855"/>
              <a:gd name="connsiteX2049" fmla="*/ 1882223 w 5018277"/>
              <a:gd name="connsiteY2049" fmla="*/ 2693129 h 4889855"/>
              <a:gd name="connsiteX2050" fmla="*/ 2979326 w 5018277"/>
              <a:gd name="connsiteY2050" fmla="*/ 2690924 h 4889855"/>
              <a:gd name="connsiteX2051" fmla="*/ 3004751 w 5018277"/>
              <a:gd name="connsiteY2051" fmla="*/ 2716350 h 4889855"/>
              <a:gd name="connsiteX2052" fmla="*/ 2979326 w 5018277"/>
              <a:gd name="connsiteY2052" fmla="*/ 2741775 h 4889855"/>
              <a:gd name="connsiteX2053" fmla="*/ 2953900 w 5018277"/>
              <a:gd name="connsiteY2053" fmla="*/ 2716350 h 4889855"/>
              <a:gd name="connsiteX2054" fmla="*/ 2979326 w 5018277"/>
              <a:gd name="connsiteY2054" fmla="*/ 2690924 h 4889855"/>
              <a:gd name="connsiteX2055" fmla="*/ 2038952 w 5018277"/>
              <a:gd name="connsiteY2055" fmla="*/ 2690924 h 4889855"/>
              <a:gd name="connsiteX2056" fmla="*/ 2064377 w 5018277"/>
              <a:gd name="connsiteY2056" fmla="*/ 2716350 h 4889855"/>
              <a:gd name="connsiteX2057" fmla="*/ 2038952 w 5018277"/>
              <a:gd name="connsiteY2057" fmla="*/ 2741775 h 4889855"/>
              <a:gd name="connsiteX2058" fmla="*/ 2013526 w 5018277"/>
              <a:gd name="connsiteY2058" fmla="*/ 2716350 h 4889855"/>
              <a:gd name="connsiteX2059" fmla="*/ 2038952 w 5018277"/>
              <a:gd name="connsiteY2059" fmla="*/ 2690924 h 4889855"/>
              <a:gd name="connsiteX2060" fmla="*/ 2822597 w 5018277"/>
              <a:gd name="connsiteY2060" fmla="*/ 2689142 h 4889855"/>
              <a:gd name="connsiteX2061" fmla="*/ 2849804 w 5018277"/>
              <a:gd name="connsiteY2061" fmla="*/ 2716350 h 4889855"/>
              <a:gd name="connsiteX2062" fmla="*/ 2822597 w 5018277"/>
              <a:gd name="connsiteY2062" fmla="*/ 2743558 h 4889855"/>
              <a:gd name="connsiteX2063" fmla="*/ 2795389 w 5018277"/>
              <a:gd name="connsiteY2063" fmla="*/ 2716350 h 4889855"/>
              <a:gd name="connsiteX2064" fmla="*/ 2822597 w 5018277"/>
              <a:gd name="connsiteY2064" fmla="*/ 2689142 h 4889855"/>
              <a:gd name="connsiteX2065" fmla="*/ 2195681 w 5018277"/>
              <a:gd name="connsiteY2065" fmla="*/ 2689142 h 4889855"/>
              <a:gd name="connsiteX2066" fmla="*/ 2222889 w 5018277"/>
              <a:gd name="connsiteY2066" fmla="*/ 2716350 h 4889855"/>
              <a:gd name="connsiteX2067" fmla="*/ 2195681 w 5018277"/>
              <a:gd name="connsiteY2067" fmla="*/ 2743558 h 4889855"/>
              <a:gd name="connsiteX2068" fmla="*/ 2168473 w 5018277"/>
              <a:gd name="connsiteY2068" fmla="*/ 2716350 h 4889855"/>
              <a:gd name="connsiteX2069" fmla="*/ 2195681 w 5018277"/>
              <a:gd name="connsiteY2069" fmla="*/ 2689142 h 4889855"/>
              <a:gd name="connsiteX2070" fmla="*/ 2665867 w 5018277"/>
              <a:gd name="connsiteY2070" fmla="*/ 2688097 h 4889855"/>
              <a:gd name="connsiteX2071" fmla="*/ 2694120 w 5018277"/>
              <a:gd name="connsiteY2071" fmla="*/ 2716350 h 4889855"/>
              <a:gd name="connsiteX2072" fmla="*/ 2665867 w 5018277"/>
              <a:gd name="connsiteY2072" fmla="*/ 2744602 h 4889855"/>
              <a:gd name="connsiteX2073" fmla="*/ 2637615 w 5018277"/>
              <a:gd name="connsiteY2073" fmla="*/ 2716350 h 4889855"/>
              <a:gd name="connsiteX2074" fmla="*/ 2665867 w 5018277"/>
              <a:gd name="connsiteY2074" fmla="*/ 2688097 h 4889855"/>
              <a:gd name="connsiteX2075" fmla="*/ 2352409 w 5018277"/>
              <a:gd name="connsiteY2075" fmla="*/ 2688097 h 4889855"/>
              <a:gd name="connsiteX2076" fmla="*/ 2380662 w 5018277"/>
              <a:gd name="connsiteY2076" fmla="*/ 2716350 h 4889855"/>
              <a:gd name="connsiteX2077" fmla="*/ 2352409 w 5018277"/>
              <a:gd name="connsiteY2077" fmla="*/ 2744602 h 4889855"/>
              <a:gd name="connsiteX2078" fmla="*/ 2324157 w 5018277"/>
              <a:gd name="connsiteY2078" fmla="*/ 2716350 h 4889855"/>
              <a:gd name="connsiteX2079" fmla="*/ 2352409 w 5018277"/>
              <a:gd name="connsiteY2079" fmla="*/ 2688097 h 4889855"/>
              <a:gd name="connsiteX2080" fmla="*/ 2509139 w 5018277"/>
              <a:gd name="connsiteY2080" fmla="*/ 2687833 h 4889855"/>
              <a:gd name="connsiteX2081" fmla="*/ 2537656 w 5018277"/>
              <a:gd name="connsiteY2081" fmla="*/ 2716350 h 4889855"/>
              <a:gd name="connsiteX2082" fmla="*/ 2509139 w 5018277"/>
              <a:gd name="connsiteY2082" fmla="*/ 2744867 h 4889855"/>
              <a:gd name="connsiteX2083" fmla="*/ 2480622 w 5018277"/>
              <a:gd name="connsiteY2083" fmla="*/ 2716350 h 4889855"/>
              <a:gd name="connsiteX2084" fmla="*/ 2509139 w 5018277"/>
              <a:gd name="connsiteY2084" fmla="*/ 2687833 h 4889855"/>
              <a:gd name="connsiteX2085" fmla="*/ 4938437 w 5018277"/>
              <a:gd name="connsiteY2085" fmla="*/ 2578814 h 4889855"/>
              <a:gd name="connsiteX2086" fmla="*/ 4940242 w 5018277"/>
              <a:gd name="connsiteY2086" fmla="*/ 2580619 h 4889855"/>
              <a:gd name="connsiteX2087" fmla="*/ 4938437 w 5018277"/>
              <a:gd name="connsiteY2087" fmla="*/ 2582424 h 4889855"/>
              <a:gd name="connsiteX2088" fmla="*/ 4936632 w 5018277"/>
              <a:gd name="connsiteY2088" fmla="*/ 2580619 h 4889855"/>
              <a:gd name="connsiteX2089" fmla="*/ 4938437 w 5018277"/>
              <a:gd name="connsiteY2089" fmla="*/ 2578814 h 4889855"/>
              <a:gd name="connsiteX2090" fmla="*/ 79841 w 5018277"/>
              <a:gd name="connsiteY2090" fmla="*/ 2578814 h 4889855"/>
              <a:gd name="connsiteX2091" fmla="*/ 81646 w 5018277"/>
              <a:gd name="connsiteY2091" fmla="*/ 2580619 h 4889855"/>
              <a:gd name="connsiteX2092" fmla="*/ 79841 w 5018277"/>
              <a:gd name="connsiteY2092" fmla="*/ 2582424 h 4889855"/>
              <a:gd name="connsiteX2093" fmla="*/ 78036 w 5018277"/>
              <a:gd name="connsiteY2093" fmla="*/ 2580619 h 4889855"/>
              <a:gd name="connsiteX2094" fmla="*/ 79841 w 5018277"/>
              <a:gd name="connsiteY2094" fmla="*/ 2578814 h 4889855"/>
              <a:gd name="connsiteX2095" fmla="*/ 4781707 w 5018277"/>
              <a:gd name="connsiteY2095" fmla="*/ 2577808 h 4889855"/>
              <a:gd name="connsiteX2096" fmla="*/ 4784518 w 5018277"/>
              <a:gd name="connsiteY2096" fmla="*/ 2580619 h 4889855"/>
              <a:gd name="connsiteX2097" fmla="*/ 4781707 w 5018277"/>
              <a:gd name="connsiteY2097" fmla="*/ 2583430 h 4889855"/>
              <a:gd name="connsiteX2098" fmla="*/ 4778897 w 5018277"/>
              <a:gd name="connsiteY2098" fmla="*/ 2580619 h 4889855"/>
              <a:gd name="connsiteX2099" fmla="*/ 4781707 w 5018277"/>
              <a:gd name="connsiteY2099" fmla="*/ 2577808 h 4889855"/>
              <a:gd name="connsiteX2100" fmla="*/ 236569 w 5018277"/>
              <a:gd name="connsiteY2100" fmla="*/ 2577808 h 4889855"/>
              <a:gd name="connsiteX2101" fmla="*/ 239382 w 5018277"/>
              <a:gd name="connsiteY2101" fmla="*/ 2580619 h 4889855"/>
              <a:gd name="connsiteX2102" fmla="*/ 236569 w 5018277"/>
              <a:gd name="connsiteY2102" fmla="*/ 2583430 h 4889855"/>
              <a:gd name="connsiteX2103" fmla="*/ 233759 w 5018277"/>
              <a:gd name="connsiteY2103" fmla="*/ 2580619 h 4889855"/>
              <a:gd name="connsiteX2104" fmla="*/ 236569 w 5018277"/>
              <a:gd name="connsiteY2104" fmla="*/ 2577808 h 4889855"/>
              <a:gd name="connsiteX2105" fmla="*/ 4624980 w 5018277"/>
              <a:gd name="connsiteY2105" fmla="*/ 2576689 h 4889855"/>
              <a:gd name="connsiteX2106" fmla="*/ 4628910 w 5018277"/>
              <a:gd name="connsiteY2106" fmla="*/ 2580619 h 4889855"/>
              <a:gd name="connsiteX2107" fmla="*/ 4624980 w 5018277"/>
              <a:gd name="connsiteY2107" fmla="*/ 2584548 h 4889855"/>
              <a:gd name="connsiteX2108" fmla="*/ 4621050 w 5018277"/>
              <a:gd name="connsiteY2108" fmla="*/ 2580619 h 4889855"/>
              <a:gd name="connsiteX2109" fmla="*/ 4624980 w 5018277"/>
              <a:gd name="connsiteY2109" fmla="*/ 2576689 h 4889855"/>
              <a:gd name="connsiteX2110" fmla="*/ 393299 w 5018277"/>
              <a:gd name="connsiteY2110" fmla="*/ 2576689 h 4889855"/>
              <a:gd name="connsiteX2111" fmla="*/ 397227 w 5018277"/>
              <a:gd name="connsiteY2111" fmla="*/ 2580619 h 4889855"/>
              <a:gd name="connsiteX2112" fmla="*/ 393299 w 5018277"/>
              <a:gd name="connsiteY2112" fmla="*/ 2584548 h 4889855"/>
              <a:gd name="connsiteX2113" fmla="*/ 389369 w 5018277"/>
              <a:gd name="connsiteY2113" fmla="*/ 2580619 h 4889855"/>
              <a:gd name="connsiteX2114" fmla="*/ 393299 w 5018277"/>
              <a:gd name="connsiteY2114" fmla="*/ 2576689 h 4889855"/>
              <a:gd name="connsiteX2115" fmla="*/ 4468250 w 5018277"/>
              <a:gd name="connsiteY2115" fmla="*/ 2575154 h 4889855"/>
              <a:gd name="connsiteX2116" fmla="*/ 4473715 w 5018277"/>
              <a:gd name="connsiteY2116" fmla="*/ 2580618 h 4889855"/>
              <a:gd name="connsiteX2117" fmla="*/ 4468250 w 5018277"/>
              <a:gd name="connsiteY2117" fmla="*/ 2586083 h 4889855"/>
              <a:gd name="connsiteX2118" fmla="*/ 4462786 w 5018277"/>
              <a:gd name="connsiteY2118" fmla="*/ 2580618 h 4889855"/>
              <a:gd name="connsiteX2119" fmla="*/ 4468250 w 5018277"/>
              <a:gd name="connsiteY2119" fmla="*/ 2575154 h 4889855"/>
              <a:gd name="connsiteX2120" fmla="*/ 550028 w 5018277"/>
              <a:gd name="connsiteY2120" fmla="*/ 2575154 h 4889855"/>
              <a:gd name="connsiteX2121" fmla="*/ 555492 w 5018277"/>
              <a:gd name="connsiteY2121" fmla="*/ 2580618 h 4889855"/>
              <a:gd name="connsiteX2122" fmla="*/ 550028 w 5018277"/>
              <a:gd name="connsiteY2122" fmla="*/ 2586083 h 4889855"/>
              <a:gd name="connsiteX2123" fmla="*/ 544563 w 5018277"/>
              <a:gd name="connsiteY2123" fmla="*/ 2580618 h 4889855"/>
              <a:gd name="connsiteX2124" fmla="*/ 550028 w 5018277"/>
              <a:gd name="connsiteY2124" fmla="*/ 2575154 h 4889855"/>
              <a:gd name="connsiteX2125" fmla="*/ 4311521 w 5018277"/>
              <a:gd name="connsiteY2125" fmla="*/ 2573644 h 4889855"/>
              <a:gd name="connsiteX2126" fmla="*/ 4318496 w 5018277"/>
              <a:gd name="connsiteY2126" fmla="*/ 2580619 h 4889855"/>
              <a:gd name="connsiteX2127" fmla="*/ 4311521 w 5018277"/>
              <a:gd name="connsiteY2127" fmla="*/ 2587594 h 4889855"/>
              <a:gd name="connsiteX2128" fmla="*/ 4304546 w 5018277"/>
              <a:gd name="connsiteY2128" fmla="*/ 2580619 h 4889855"/>
              <a:gd name="connsiteX2129" fmla="*/ 4311521 w 5018277"/>
              <a:gd name="connsiteY2129" fmla="*/ 2573644 h 4889855"/>
              <a:gd name="connsiteX2130" fmla="*/ 706756 w 5018277"/>
              <a:gd name="connsiteY2130" fmla="*/ 2573644 h 4889855"/>
              <a:gd name="connsiteX2131" fmla="*/ 713732 w 5018277"/>
              <a:gd name="connsiteY2131" fmla="*/ 2580619 h 4889855"/>
              <a:gd name="connsiteX2132" fmla="*/ 706756 w 5018277"/>
              <a:gd name="connsiteY2132" fmla="*/ 2587594 h 4889855"/>
              <a:gd name="connsiteX2133" fmla="*/ 699781 w 5018277"/>
              <a:gd name="connsiteY2133" fmla="*/ 2580619 h 4889855"/>
              <a:gd name="connsiteX2134" fmla="*/ 706756 w 5018277"/>
              <a:gd name="connsiteY2134" fmla="*/ 2573644 h 4889855"/>
              <a:gd name="connsiteX2135" fmla="*/ 4154792 w 5018277"/>
              <a:gd name="connsiteY2135" fmla="*/ 2571806 h 4889855"/>
              <a:gd name="connsiteX2136" fmla="*/ 4163605 w 5018277"/>
              <a:gd name="connsiteY2136" fmla="*/ 2580619 h 4889855"/>
              <a:gd name="connsiteX2137" fmla="*/ 4154792 w 5018277"/>
              <a:gd name="connsiteY2137" fmla="*/ 2589432 h 4889855"/>
              <a:gd name="connsiteX2138" fmla="*/ 4145978 w 5018277"/>
              <a:gd name="connsiteY2138" fmla="*/ 2580619 h 4889855"/>
              <a:gd name="connsiteX2139" fmla="*/ 4154792 w 5018277"/>
              <a:gd name="connsiteY2139" fmla="*/ 2571806 h 4889855"/>
              <a:gd name="connsiteX2140" fmla="*/ 863485 w 5018277"/>
              <a:gd name="connsiteY2140" fmla="*/ 2571806 h 4889855"/>
              <a:gd name="connsiteX2141" fmla="*/ 872298 w 5018277"/>
              <a:gd name="connsiteY2141" fmla="*/ 2580619 h 4889855"/>
              <a:gd name="connsiteX2142" fmla="*/ 863485 w 5018277"/>
              <a:gd name="connsiteY2142" fmla="*/ 2589432 h 4889855"/>
              <a:gd name="connsiteX2143" fmla="*/ 854673 w 5018277"/>
              <a:gd name="connsiteY2143" fmla="*/ 2580619 h 4889855"/>
              <a:gd name="connsiteX2144" fmla="*/ 863485 w 5018277"/>
              <a:gd name="connsiteY2144" fmla="*/ 2571806 h 4889855"/>
              <a:gd name="connsiteX2145" fmla="*/ 3998063 w 5018277"/>
              <a:gd name="connsiteY2145" fmla="*/ 2569924 h 4889855"/>
              <a:gd name="connsiteX2146" fmla="*/ 4008759 w 5018277"/>
              <a:gd name="connsiteY2146" fmla="*/ 2580619 h 4889855"/>
              <a:gd name="connsiteX2147" fmla="*/ 3998063 w 5018277"/>
              <a:gd name="connsiteY2147" fmla="*/ 2591315 h 4889855"/>
              <a:gd name="connsiteX2148" fmla="*/ 3987368 w 5018277"/>
              <a:gd name="connsiteY2148" fmla="*/ 2580619 h 4889855"/>
              <a:gd name="connsiteX2149" fmla="*/ 3998063 w 5018277"/>
              <a:gd name="connsiteY2149" fmla="*/ 2569924 h 4889855"/>
              <a:gd name="connsiteX2150" fmla="*/ 1020213 w 5018277"/>
              <a:gd name="connsiteY2150" fmla="*/ 2569924 h 4889855"/>
              <a:gd name="connsiteX2151" fmla="*/ 1030908 w 5018277"/>
              <a:gd name="connsiteY2151" fmla="*/ 2580619 h 4889855"/>
              <a:gd name="connsiteX2152" fmla="*/ 1020213 w 5018277"/>
              <a:gd name="connsiteY2152" fmla="*/ 2591315 h 4889855"/>
              <a:gd name="connsiteX2153" fmla="*/ 1009518 w 5018277"/>
              <a:gd name="connsiteY2153" fmla="*/ 2580619 h 4889855"/>
              <a:gd name="connsiteX2154" fmla="*/ 1020213 w 5018277"/>
              <a:gd name="connsiteY2154" fmla="*/ 2569924 h 4889855"/>
              <a:gd name="connsiteX2155" fmla="*/ 3841335 w 5018277"/>
              <a:gd name="connsiteY2155" fmla="*/ 2567685 h 4889855"/>
              <a:gd name="connsiteX2156" fmla="*/ 3854268 w 5018277"/>
              <a:gd name="connsiteY2156" fmla="*/ 2580619 h 4889855"/>
              <a:gd name="connsiteX2157" fmla="*/ 3841335 w 5018277"/>
              <a:gd name="connsiteY2157" fmla="*/ 2593553 h 4889855"/>
              <a:gd name="connsiteX2158" fmla="*/ 3828401 w 5018277"/>
              <a:gd name="connsiteY2158" fmla="*/ 2580619 h 4889855"/>
              <a:gd name="connsiteX2159" fmla="*/ 3841335 w 5018277"/>
              <a:gd name="connsiteY2159" fmla="*/ 2567685 h 4889855"/>
              <a:gd name="connsiteX2160" fmla="*/ 1176943 w 5018277"/>
              <a:gd name="connsiteY2160" fmla="*/ 2567685 h 4889855"/>
              <a:gd name="connsiteX2161" fmla="*/ 1189876 w 5018277"/>
              <a:gd name="connsiteY2161" fmla="*/ 2580619 h 4889855"/>
              <a:gd name="connsiteX2162" fmla="*/ 1176943 w 5018277"/>
              <a:gd name="connsiteY2162" fmla="*/ 2593553 h 4889855"/>
              <a:gd name="connsiteX2163" fmla="*/ 1164009 w 5018277"/>
              <a:gd name="connsiteY2163" fmla="*/ 2580619 h 4889855"/>
              <a:gd name="connsiteX2164" fmla="*/ 1176943 w 5018277"/>
              <a:gd name="connsiteY2164" fmla="*/ 2567685 h 4889855"/>
              <a:gd name="connsiteX2165" fmla="*/ 3684605 w 5018277"/>
              <a:gd name="connsiteY2165" fmla="*/ 2565435 h 4889855"/>
              <a:gd name="connsiteX2166" fmla="*/ 3699789 w 5018277"/>
              <a:gd name="connsiteY2166" fmla="*/ 2580618 h 4889855"/>
              <a:gd name="connsiteX2167" fmla="*/ 3684605 w 5018277"/>
              <a:gd name="connsiteY2167" fmla="*/ 2595802 h 4889855"/>
              <a:gd name="connsiteX2168" fmla="*/ 3669422 w 5018277"/>
              <a:gd name="connsiteY2168" fmla="*/ 2580618 h 4889855"/>
              <a:gd name="connsiteX2169" fmla="*/ 3684605 w 5018277"/>
              <a:gd name="connsiteY2169" fmla="*/ 2565435 h 4889855"/>
              <a:gd name="connsiteX2170" fmla="*/ 1333671 w 5018277"/>
              <a:gd name="connsiteY2170" fmla="*/ 2565435 h 4889855"/>
              <a:gd name="connsiteX2171" fmla="*/ 1348855 w 5018277"/>
              <a:gd name="connsiteY2171" fmla="*/ 2580618 h 4889855"/>
              <a:gd name="connsiteX2172" fmla="*/ 1333671 w 5018277"/>
              <a:gd name="connsiteY2172" fmla="*/ 2595802 h 4889855"/>
              <a:gd name="connsiteX2173" fmla="*/ 1318488 w 5018277"/>
              <a:gd name="connsiteY2173" fmla="*/ 2580618 h 4889855"/>
              <a:gd name="connsiteX2174" fmla="*/ 1333671 w 5018277"/>
              <a:gd name="connsiteY2174" fmla="*/ 2565435 h 4889855"/>
              <a:gd name="connsiteX2175" fmla="*/ 3527876 w 5018277"/>
              <a:gd name="connsiteY2175" fmla="*/ 2562800 h 4889855"/>
              <a:gd name="connsiteX2176" fmla="*/ 3545695 w 5018277"/>
              <a:gd name="connsiteY2176" fmla="*/ 2580618 h 4889855"/>
              <a:gd name="connsiteX2177" fmla="*/ 3527876 w 5018277"/>
              <a:gd name="connsiteY2177" fmla="*/ 2598437 h 4889855"/>
              <a:gd name="connsiteX2178" fmla="*/ 3510058 w 5018277"/>
              <a:gd name="connsiteY2178" fmla="*/ 2580618 h 4889855"/>
              <a:gd name="connsiteX2179" fmla="*/ 3527876 w 5018277"/>
              <a:gd name="connsiteY2179" fmla="*/ 2562800 h 4889855"/>
              <a:gd name="connsiteX2180" fmla="*/ 1490400 w 5018277"/>
              <a:gd name="connsiteY2180" fmla="*/ 2562800 h 4889855"/>
              <a:gd name="connsiteX2181" fmla="*/ 1508219 w 5018277"/>
              <a:gd name="connsiteY2181" fmla="*/ 2580618 h 4889855"/>
              <a:gd name="connsiteX2182" fmla="*/ 1490400 w 5018277"/>
              <a:gd name="connsiteY2182" fmla="*/ 2598437 h 4889855"/>
              <a:gd name="connsiteX2183" fmla="*/ 1472582 w 5018277"/>
              <a:gd name="connsiteY2183" fmla="*/ 2580618 h 4889855"/>
              <a:gd name="connsiteX2184" fmla="*/ 1490400 w 5018277"/>
              <a:gd name="connsiteY2184" fmla="*/ 2562800 h 4889855"/>
              <a:gd name="connsiteX2185" fmla="*/ 3371148 w 5018277"/>
              <a:gd name="connsiteY2185" fmla="*/ 2560411 h 4889855"/>
              <a:gd name="connsiteX2186" fmla="*/ 3391356 w 5018277"/>
              <a:gd name="connsiteY2186" fmla="*/ 2580619 h 4889855"/>
              <a:gd name="connsiteX2187" fmla="*/ 3371148 w 5018277"/>
              <a:gd name="connsiteY2187" fmla="*/ 2600827 h 4889855"/>
              <a:gd name="connsiteX2188" fmla="*/ 3350940 w 5018277"/>
              <a:gd name="connsiteY2188" fmla="*/ 2580619 h 4889855"/>
              <a:gd name="connsiteX2189" fmla="*/ 3371148 w 5018277"/>
              <a:gd name="connsiteY2189" fmla="*/ 2560411 h 4889855"/>
              <a:gd name="connsiteX2190" fmla="*/ 1647129 w 5018277"/>
              <a:gd name="connsiteY2190" fmla="*/ 2560411 h 4889855"/>
              <a:gd name="connsiteX2191" fmla="*/ 1667337 w 5018277"/>
              <a:gd name="connsiteY2191" fmla="*/ 2580619 h 4889855"/>
              <a:gd name="connsiteX2192" fmla="*/ 1647129 w 5018277"/>
              <a:gd name="connsiteY2192" fmla="*/ 2600827 h 4889855"/>
              <a:gd name="connsiteX2193" fmla="*/ 1626921 w 5018277"/>
              <a:gd name="connsiteY2193" fmla="*/ 2580619 h 4889855"/>
              <a:gd name="connsiteX2194" fmla="*/ 1647129 w 5018277"/>
              <a:gd name="connsiteY2194" fmla="*/ 2560411 h 4889855"/>
              <a:gd name="connsiteX2195" fmla="*/ 3214419 w 5018277"/>
              <a:gd name="connsiteY2195" fmla="*/ 2557875 h 4889855"/>
              <a:gd name="connsiteX2196" fmla="*/ 3237163 w 5018277"/>
              <a:gd name="connsiteY2196" fmla="*/ 2580619 h 4889855"/>
              <a:gd name="connsiteX2197" fmla="*/ 3214419 w 5018277"/>
              <a:gd name="connsiteY2197" fmla="*/ 2603363 h 4889855"/>
              <a:gd name="connsiteX2198" fmla="*/ 3191675 w 5018277"/>
              <a:gd name="connsiteY2198" fmla="*/ 2580619 h 4889855"/>
              <a:gd name="connsiteX2199" fmla="*/ 3214419 w 5018277"/>
              <a:gd name="connsiteY2199" fmla="*/ 2557875 h 4889855"/>
              <a:gd name="connsiteX2200" fmla="*/ 1803858 w 5018277"/>
              <a:gd name="connsiteY2200" fmla="*/ 2557875 h 4889855"/>
              <a:gd name="connsiteX2201" fmla="*/ 1826602 w 5018277"/>
              <a:gd name="connsiteY2201" fmla="*/ 2580619 h 4889855"/>
              <a:gd name="connsiteX2202" fmla="*/ 1803858 w 5018277"/>
              <a:gd name="connsiteY2202" fmla="*/ 2603363 h 4889855"/>
              <a:gd name="connsiteX2203" fmla="*/ 1781114 w 5018277"/>
              <a:gd name="connsiteY2203" fmla="*/ 2580619 h 4889855"/>
              <a:gd name="connsiteX2204" fmla="*/ 1803858 w 5018277"/>
              <a:gd name="connsiteY2204" fmla="*/ 2557875 h 4889855"/>
              <a:gd name="connsiteX2205" fmla="*/ 3057690 w 5018277"/>
              <a:gd name="connsiteY2205" fmla="*/ 2555443 h 4889855"/>
              <a:gd name="connsiteX2206" fmla="*/ 3082866 w 5018277"/>
              <a:gd name="connsiteY2206" fmla="*/ 2580619 h 4889855"/>
              <a:gd name="connsiteX2207" fmla="*/ 3057690 w 5018277"/>
              <a:gd name="connsiteY2207" fmla="*/ 2605795 h 4889855"/>
              <a:gd name="connsiteX2208" fmla="*/ 3032514 w 5018277"/>
              <a:gd name="connsiteY2208" fmla="*/ 2580619 h 4889855"/>
              <a:gd name="connsiteX2209" fmla="*/ 3057690 w 5018277"/>
              <a:gd name="connsiteY2209" fmla="*/ 2555443 h 4889855"/>
              <a:gd name="connsiteX2210" fmla="*/ 1960587 w 5018277"/>
              <a:gd name="connsiteY2210" fmla="*/ 2555443 h 4889855"/>
              <a:gd name="connsiteX2211" fmla="*/ 1985762 w 5018277"/>
              <a:gd name="connsiteY2211" fmla="*/ 2580619 h 4889855"/>
              <a:gd name="connsiteX2212" fmla="*/ 1960587 w 5018277"/>
              <a:gd name="connsiteY2212" fmla="*/ 2605795 h 4889855"/>
              <a:gd name="connsiteX2213" fmla="*/ 1935411 w 5018277"/>
              <a:gd name="connsiteY2213" fmla="*/ 2580619 h 4889855"/>
              <a:gd name="connsiteX2214" fmla="*/ 1960587 w 5018277"/>
              <a:gd name="connsiteY2214" fmla="*/ 2555443 h 4889855"/>
              <a:gd name="connsiteX2215" fmla="*/ 2900961 w 5018277"/>
              <a:gd name="connsiteY2215" fmla="*/ 2553669 h 4889855"/>
              <a:gd name="connsiteX2216" fmla="*/ 2927910 w 5018277"/>
              <a:gd name="connsiteY2216" fmla="*/ 2580619 h 4889855"/>
              <a:gd name="connsiteX2217" fmla="*/ 2900961 w 5018277"/>
              <a:gd name="connsiteY2217" fmla="*/ 2607568 h 4889855"/>
              <a:gd name="connsiteX2218" fmla="*/ 2874011 w 5018277"/>
              <a:gd name="connsiteY2218" fmla="*/ 2580619 h 4889855"/>
              <a:gd name="connsiteX2219" fmla="*/ 2900961 w 5018277"/>
              <a:gd name="connsiteY2219" fmla="*/ 2553669 h 4889855"/>
              <a:gd name="connsiteX2220" fmla="*/ 2117317 w 5018277"/>
              <a:gd name="connsiteY2220" fmla="*/ 2553669 h 4889855"/>
              <a:gd name="connsiteX2221" fmla="*/ 2144266 w 5018277"/>
              <a:gd name="connsiteY2221" fmla="*/ 2580619 h 4889855"/>
              <a:gd name="connsiteX2222" fmla="*/ 2117317 w 5018277"/>
              <a:gd name="connsiteY2222" fmla="*/ 2607568 h 4889855"/>
              <a:gd name="connsiteX2223" fmla="*/ 2090367 w 5018277"/>
              <a:gd name="connsiteY2223" fmla="*/ 2580619 h 4889855"/>
              <a:gd name="connsiteX2224" fmla="*/ 2117317 w 5018277"/>
              <a:gd name="connsiteY2224" fmla="*/ 2553669 h 4889855"/>
              <a:gd name="connsiteX2225" fmla="*/ 2744232 w 5018277"/>
              <a:gd name="connsiteY2225" fmla="*/ 2552102 h 4889855"/>
              <a:gd name="connsiteX2226" fmla="*/ 2772749 w 5018277"/>
              <a:gd name="connsiteY2226" fmla="*/ 2580619 h 4889855"/>
              <a:gd name="connsiteX2227" fmla="*/ 2744232 w 5018277"/>
              <a:gd name="connsiteY2227" fmla="*/ 2609136 h 4889855"/>
              <a:gd name="connsiteX2228" fmla="*/ 2715715 w 5018277"/>
              <a:gd name="connsiteY2228" fmla="*/ 2580619 h 4889855"/>
              <a:gd name="connsiteX2229" fmla="*/ 2744232 w 5018277"/>
              <a:gd name="connsiteY2229" fmla="*/ 2552102 h 4889855"/>
              <a:gd name="connsiteX2230" fmla="*/ 2274045 w 5018277"/>
              <a:gd name="connsiteY2230" fmla="*/ 2552102 h 4889855"/>
              <a:gd name="connsiteX2231" fmla="*/ 2302562 w 5018277"/>
              <a:gd name="connsiteY2231" fmla="*/ 2580619 h 4889855"/>
              <a:gd name="connsiteX2232" fmla="*/ 2274045 w 5018277"/>
              <a:gd name="connsiteY2232" fmla="*/ 2609136 h 4889855"/>
              <a:gd name="connsiteX2233" fmla="*/ 2245528 w 5018277"/>
              <a:gd name="connsiteY2233" fmla="*/ 2580619 h 4889855"/>
              <a:gd name="connsiteX2234" fmla="*/ 2274045 w 5018277"/>
              <a:gd name="connsiteY2234" fmla="*/ 2552102 h 4889855"/>
              <a:gd name="connsiteX2235" fmla="*/ 2587503 w 5018277"/>
              <a:gd name="connsiteY2235" fmla="*/ 2551302 h 4889855"/>
              <a:gd name="connsiteX2236" fmla="*/ 2616819 w 5018277"/>
              <a:gd name="connsiteY2236" fmla="*/ 2580619 h 4889855"/>
              <a:gd name="connsiteX2237" fmla="*/ 2587503 w 5018277"/>
              <a:gd name="connsiteY2237" fmla="*/ 2609935 h 4889855"/>
              <a:gd name="connsiteX2238" fmla="*/ 2558186 w 5018277"/>
              <a:gd name="connsiteY2238" fmla="*/ 2580619 h 4889855"/>
              <a:gd name="connsiteX2239" fmla="*/ 2587503 w 5018277"/>
              <a:gd name="connsiteY2239" fmla="*/ 2551302 h 4889855"/>
              <a:gd name="connsiteX2240" fmla="*/ 2430774 w 5018277"/>
              <a:gd name="connsiteY2240" fmla="*/ 2551302 h 4889855"/>
              <a:gd name="connsiteX2241" fmla="*/ 2460090 w 5018277"/>
              <a:gd name="connsiteY2241" fmla="*/ 2580619 h 4889855"/>
              <a:gd name="connsiteX2242" fmla="*/ 2430774 w 5018277"/>
              <a:gd name="connsiteY2242" fmla="*/ 2609935 h 4889855"/>
              <a:gd name="connsiteX2243" fmla="*/ 2401457 w 5018277"/>
              <a:gd name="connsiteY2243" fmla="*/ 2580619 h 4889855"/>
              <a:gd name="connsiteX2244" fmla="*/ 2430774 w 5018277"/>
              <a:gd name="connsiteY2244" fmla="*/ 2551302 h 4889855"/>
              <a:gd name="connsiteX2245" fmla="*/ 5016801 w 5018277"/>
              <a:gd name="connsiteY2245" fmla="*/ 2443423 h 4889855"/>
              <a:gd name="connsiteX2246" fmla="*/ 5018277 w 5018277"/>
              <a:gd name="connsiteY2246" fmla="*/ 2444898 h 4889855"/>
              <a:gd name="connsiteX2247" fmla="*/ 5016801 w 5018277"/>
              <a:gd name="connsiteY2247" fmla="*/ 2446372 h 4889855"/>
              <a:gd name="connsiteX2248" fmla="*/ 5015325 w 5018277"/>
              <a:gd name="connsiteY2248" fmla="*/ 2444898 h 4889855"/>
              <a:gd name="connsiteX2249" fmla="*/ 5016801 w 5018277"/>
              <a:gd name="connsiteY2249" fmla="*/ 2443423 h 4889855"/>
              <a:gd name="connsiteX2250" fmla="*/ 1476 w 5018277"/>
              <a:gd name="connsiteY2250" fmla="*/ 2443423 h 4889855"/>
              <a:gd name="connsiteX2251" fmla="*/ 2952 w 5018277"/>
              <a:gd name="connsiteY2251" fmla="*/ 2444898 h 4889855"/>
              <a:gd name="connsiteX2252" fmla="*/ 1476 w 5018277"/>
              <a:gd name="connsiteY2252" fmla="*/ 2446372 h 4889855"/>
              <a:gd name="connsiteX2253" fmla="*/ 0 w 5018277"/>
              <a:gd name="connsiteY2253" fmla="*/ 2444898 h 4889855"/>
              <a:gd name="connsiteX2254" fmla="*/ 1476 w 5018277"/>
              <a:gd name="connsiteY2254" fmla="*/ 2443423 h 4889855"/>
              <a:gd name="connsiteX2255" fmla="*/ 4860073 w 5018277"/>
              <a:gd name="connsiteY2255" fmla="*/ 2442582 h 4889855"/>
              <a:gd name="connsiteX2256" fmla="*/ 4862393 w 5018277"/>
              <a:gd name="connsiteY2256" fmla="*/ 2444898 h 4889855"/>
              <a:gd name="connsiteX2257" fmla="*/ 4860073 w 5018277"/>
              <a:gd name="connsiteY2257" fmla="*/ 2447214 h 4889855"/>
              <a:gd name="connsiteX2258" fmla="*/ 4857753 w 5018277"/>
              <a:gd name="connsiteY2258" fmla="*/ 2444898 h 4889855"/>
              <a:gd name="connsiteX2259" fmla="*/ 4860073 w 5018277"/>
              <a:gd name="connsiteY2259" fmla="*/ 2442582 h 4889855"/>
              <a:gd name="connsiteX2260" fmla="*/ 158205 w 5018277"/>
              <a:gd name="connsiteY2260" fmla="*/ 2442582 h 4889855"/>
              <a:gd name="connsiteX2261" fmla="*/ 160526 w 5018277"/>
              <a:gd name="connsiteY2261" fmla="*/ 2444898 h 4889855"/>
              <a:gd name="connsiteX2262" fmla="*/ 158205 w 5018277"/>
              <a:gd name="connsiteY2262" fmla="*/ 2447214 h 4889855"/>
              <a:gd name="connsiteX2263" fmla="*/ 155885 w 5018277"/>
              <a:gd name="connsiteY2263" fmla="*/ 2444898 h 4889855"/>
              <a:gd name="connsiteX2264" fmla="*/ 158205 w 5018277"/>
              <a:gd name="connsiteY2264" fmla="*/ 2442582 h 4889855"/>
              <a:gd name="connsiteX2265" fmla="*/ 4703343 w 5018277"/>
              <a:gd name="connsiteY2265" fmla="*/ 2441556 h 4889855"/>
              <a:gd name="connsiteX2266" fmla="*/ 4706691 w 5018277"/>
              <a:gd name="connsiteY2266" fmla="*/ 2444898 h 4889855"/>
              <a:gd name="connsiteX2267" fmla="*/ 4703343 w 5018277"/>
              <a:gd name="connsiteY2267" fmla="*/ 2448245 h 4889855"/>
              <a:gd name="connsiteX2268" fmla="*/ 4699996 w 5018277"/>
              <a:gd name="connsiteY2268" fmla="*/ 2444898 h 4889855"/>
              <a:gd name="connsiteX2269" fmla="*/ 4703343 w 5018277"/>
              <a:gd name="connsiteY2269" fmla="*/ 2441556 h 4889855"/>
              <a:gd name="connsiteX2270" fmla="*/ 314934 w 5018277"/>
              <a:gd name="connsiteY2270" fmla="*/ 2441556 h 4889855"/>
              <a:gd name="connsiteX2271" fmla="*/ 318282 w 5018277"/>
              <a:gd name="connsiteY2271" fmla="*/ 2444898 h 4889855"/>
              <a:gd name="connsiteX2272" fmla="*/ 314934 w 5018277"/>
              <a:gd name="connsiteY2272" fmla="*/ 2448245 h 4889855"/>
              <a:gd name="connsiteX2273" fmla="*/ 311587 w 5018277"/>
              <a:gd name="connsiteY2273" fmla="*/ 2444898 h 4889855"/>
              <a:gd name="connsiteX2274" fmla="*/ 314934 w 5018277"/>
              <a:gd name="connsiteY2274" fmla="*/ 2441556 h 4889855"/>
              <a:gd name="connsiteX2275" fmla="*/ 4546614 w 5018277"/>
              <a:gd name="connsiteY2275" fmla="*/ 2440128 h 4889855"/>
              <a:gd name="connsiteX2276" fmla="*/ 4551391 w 5018277"/>
              <a:gd name="connsiteY2276" fmla="*/ 2444898 h 4889855"/>
              <a:gd name="connsiteX2277" fmla="*/ 4546614 w 5018277"/>
              <a:gd name="connsiteY2277" fmla="*/ 2449669 h 4889855"/>
              <a:gd name="connsiteX2278" fmla="*/ 4541838 w 5018277"/>
              <a:gd name="connsiteY2278" fmla="*/ 2444898 h 4889855"/>
              <a:gd name="connsiteX2279" fmla="*/ 4546614 w 5018277"/>
              <a:gd name="connsiteY2279" fmla="*/ 2440128 h 4889855"/>
              <a:gd name="connsiteX2280" fmla="*/ 471664 w 5018277"/>
              <a:gd name="connsiteY2280" fmla="*/ 2440128 h 4889855"/>
              <a:gd name="connsiteX2281" fmla="*/ 476440 w 5018277"/>
              <a:gd name="connsiteY2281" fmla="*/ 2444898 h 4889855"/>
              <a:gd name="connsiteX2282" fmla="*/ 471664 w 5018277"/>
              <a:gd name="connsiteY2282" fmla="*/ 2449669 h 4889855"/>
              <a:gd name="connsiteX2283" fmla="*/ 466887 w 5018277"/>
              <a:gd name="connsiteY2283" fmla="*/ 2444898 h 4889855"/>
              <a:gd name="connsiteX2284" fmla="*/ 471664 w 5018277"/>
              <a:gd name="connsiteY2284" fmla="*/ 2440128 h 4889855"/>
              <a:gd name="connsiteX2285" fmla="*/ 4389886 w 5018277"/>
              <a:gd name="connsiteY2285" fmla="*/ 2438703 h 4889855"/>
              <a:gd name="connsiteX2286" fmla="*/ 4396084 w 5018277"/>
              <a:gd name="connsiteY2286" fmla="*/ 2444898 h 4889855"/>
              <a:gd name="connsiteX2287" fmla="*/ 4389886 w 5018277"/>
              <a:gd name="connsiteY2287" fmla="*/ 2451093 h 4889855"/>
              <a:gd name="connsiteX2288" fmla="*/ 4383689 w 5018277"/>
              <a:gd name="connsiteY2288" fmla="*/ 2444898 h 4889855"/>
              <a:gd name="connsiteX2289" fmla="*/ 4389886 w 5018277"/>
              <a:gd name="connsiteY2289" fmla="*/ 2438703 h 4889855"/>
              <a:gd name="connsiteX2290" fmla="*/ 628392 w 5018277"/>
              <a:gd name="connsiteY2290" fmla="*/ 2438703 h 4889855"/>
              <a:gd name="connsiteX2291" fmla="*/ 634590 w 5018277"/>
              <a:gd name="connsiteY2291" fmla="*/ 2444898 h 4889855"/>
              <a:gd name="connsiteX2292" fmla="*/ 628392 w 5018277"/>
              <a:gd name="connsiteY2292" fmla="*/ 2451093 h 4889855"/>
              <a:gd name="connsiteX2293" fmla="*/ 622195 w 5018277"/>
              <a:gd name="connsiteY2293" fmla="*/ 2444898 h 4889855"/>
              <a:gd name="connsiteX2294" fmla="*/ 628392 w 5018277"/>
              <a:gd name="connsiteY2294" fmla="*/ 2438703 h 4889855"/>
              <a:gd name="connsiteX2295" fmla="*/ 4233156 w 5018277"/>
              <a:gd name="connsiteY2295" fmla="*/ 2436964 h 4889855"/>
              <a:gd name="connsiteX2296" fmla="*/ 4241095 w 5018277"/>
              <a:gd name="connsiteY2296" fmla="*/ 2444898 h 4889855"/>
              <a:gd name="connsiteX2297" fmla="*/ 4233156 w 5018277"/>
              <a:gd name="connsiteY2297" fmla="*/ 2452833 h 4889855"/>
              <a:gd name="connsiteX2298" fmla="*/ 4225217 w 5018277"/>
              <a:gd name="connsiteY2298" fmla="*/ 2444898 h 4889855"/>
              <a:gd name="connsiteX2299" fmla="*/ 4233156 w 5018277"/>
              <a:gd name="connsiteY2299" fmla="*/ 2436964 h 4889855"/>
              <a:gd name="connsiteX2300" fmla="*/ 785120 w 5018277"/>
              <a:gd name="connsiteY2300" fmla="*/ 2436964 h 4889855"/>
              <a:gd name="connsiteX2301" fmla="*/ 793061 w 5018277"/>
              <a:gd name="connsiteY2301" fmla="*/ 2444898 h 4889855"/>
              <a:gd name="connsiteX2302" fmla="*/ 785120 w 5018277"/>
              <a:gd name="connsiteY2302" fmla="*/ 2452833 h 4889855"/>
              <a:gd name="connsiteX2303" fmla="*/ 777181 w 5018277"/>
              <a:gd name="connsiteY2303" fmla="*/ 2444898 h 4889855"/>
              <a:gd name="connsiteX2304" fmla="*/ 785120 w 5018277"/>
              <a:gd name="connsiteY2304" fmla="*/ 2436964 h 4889855"/>
              <a:gd name="connsiteX2305" fmla="*/ 4076427 w 5018277"/>
              <a:gd name="connsiteY2305" fmla="*/ 2435014 h 4889855"/>
              <a:gd name="connsiteX2306" fmla="*/ 4086317 w 5018277"/>
              <a:gd name="connsiteY2306" fmla="*/ 2444898 h 4889855"/>
              <a:gd name="connsiteX2307" fmla="*/ 4076427 w 5018277"/>
              <a:gd name="connsiteY2307" fmla="*/ 2454783 h 4889855"/>
              <a:gd name="connsiteX2308" fmla="*/ 4066538 w 5018277"/>
              <a:gd name="connsiteY2308" fmla="*/ 2444898 h 4889855"/>
              <a:gd name="connsiteX2309" fmla="*/ 4076427 w 5018277"/>
              <a:gd name="connsiteY2309" fmla="*/ 2435014 h 4889855"/>
              <a:gd name="connsiteX2310" fmla="*/ 941851 w 5018277"/>
              <a:gd name="connsiteY2310" fmla="*/ 2435014 h 4889855"/>
              <a:gd name="connsiteX2311" fmla="*/ 951739 w 5018277"/>
              <a:gd name="connsiteY2311" fmla="*/ 2444898 h 4889855"/>
              <a:gd name="connsiteX2312" fmla="*/ 941851 w 5018277"/>
              <a:gd name="connsiteY2312" fmla="*/ 2454783 h 4889855"/>
              <a:gd name="connsiteX2313" fmla="*/ 931961 w 5018277"/>
              <a:gd name="connsiteY2313" fmla="*/ 2444898 h 4889855"/>
              <a:gd name="connsiteX2314" fmla="*/ 941851 w 5018277"/>
              <a:gd name="connsiteY2314" fmla="*/ 2435014 h 4889855"/>
              <a:gd name="connsiteX2315" fmla="*/ 3919699 w 5018277"/>
              <a:gd name="connsiteY2315" fmla="*/ 2433029 h 4889855"/>
              <a:gd name="connsiteX2316" fmla="*/ 3931574 w 5018277"/>
              <a:gd name="connsiteY2316" fmla="*/ 2444898 h 4889855"/>
              <a:gd name="connsiteX2317" fmla="*/ 3919699 w 5018277"/>
              <a:gd name="connsiteY2317" fmla="*/ 2456767 h 4889855"/>
              <a:gd name="connsiteX2318" fmla="*/ 3907824 w 5018277"/>
              <a:gd name="connsiteY2318" fmla="*/ 2444898 h 4889855"/>
              <a:gd name="connsiteX2319" fmla="*/ 3919699 w 5018277"/>
              <a:gd name="connsiteY2319" fmla="*/ 2433029 h 4889855"/>
              <a:gd name="connsiteX2320" fmla="*/ 1098578 w 5018277"/>
              <a:gd name="connsiteY2320" fmla="*/ 2433029 h 4889855"/>
              <a:gd name="connsiteX2321" fmla="*/ 1110453 w 5018277"/>
              <a:gd name="connsiteY2321" fmla="*/ 2444898 h 4889855"/>
              <a:gd name="connsiteX2322" fmla="*/ 1098578 w 5018277"/>
              <a:gd name="connsiteY2322" fmla="*/ 2456767 h 4889855"/>
              <a:gd name="connsiteX2323" fmla="*/ 1086703 w 5018277"/>
              <a:gd name="connsiteY2323" fmla="*/ 2444898 h 4889855"/>
              <a:gd name="connsiteX2324" fmla="*/ 1098578 w 5018277"/>
              <a:gd name="connsiteY2324" fmla="*/ 2433029 h 4889855"/>
              <a:gd name="connsiteX2325" fmla="*/ 3762970 w 5018277"/>
              <a:gd name="connsiteY2325" fmla="*/ 2430680 h 4889855"/>
              <a:gd name="connsiteX2326" fmla="*/ 3777194 w 5018277"/>
              <a:gd name="connsiteY2326" fmla="*/ 2444898 h 4889855"/>
              <a:gd name="connsiteX2327" fmla="*/ 3762970 w 5018277"/>
              <a:gd name="connsiteY2327" fmla="*/ 2459117 h 4889855"/>
              <a:gd name="connsiteX2328" fmla="*/ 3748745 w 5018277"/>
              <a:gd name="connsiteY2328" fmla="*/ 2444898 h 4889855"/>
              <a:gd name="connsiteX2329" fmla="*/ 3762970 w 5018277"/>
              <a:gd name="connsiteY2329" fmla="*/ 2430680 h 4889855"/>
              <a:gd name="connsiteX2330" fmla="*/ 1255307 w 5018277"/>
              <a:gd name="connsiteY2330" fmla="*/ 2430680 h 4889855"/>
              <a:gd name="connsiteX2331" fmla="*/ 1269531 w 5018277"/>
              <a:gd name="connsiteY2331" fmla="*/ 2444898 h 4889855"/>
              <a:gd name="connsiteX2332" fmla="*/ 1255307 w 5018277"/>
              <a:gd name="connsiteY2332" fmla="*/ 2459117 h 4889855"/>
              <a:gd name="connsiteX2333" fmla="*/ 1241082 w 5018277"/>
              <a:gd name="connsiteY2333" fmla="*/ 2444898 h 4889855"/>
              <a:gd name="connsiteX2334" fmla="*/ 1255307 w 5018277"/>
              <a:gd name="connsiteY2334" fmla="*/ 2430680 h 4889855"/>
              <a:gd name="connsiteX2335" fmla="*/ 3606241 w 5018277"/>
              <a:gd name="connsiteY2335" fmla="*/ 2428327 h 4889855"/>
              <a:gd name="connsiteX2336" fmla="*/ 3622817 w 5018277"/>
              <a:gd name="connsiteY2336" fmla="*/ 2444898 h 4889855"/>
              <a:gd name="connsiteX2337" fmla="*/ 3606241 w 5018277"/>
              <a:gd name="connsiteY2337" fmla="*/ 2461470 h 4889855"/>
              <a:gd name="connsiteX2338" fmla="*/ 3589664 w 5018277"/>
              <a:gd name="connsiteY2338" fmla="*/ 2444898 h 4889855"/>
              <a:gd name="connsiteX2339" fmla="*/ 3606241 w 5018277"/>
              <a:gd name="connsiteY2339" fmla="*/ 2428327 h 4889855"/>
              <a:gd name="connsiteX2340" fmla="*/ 1412036 w 5018277"/>
              <a:gd name="connsiteY2340" fmla="*/ 2428327 h 4889855"/>
              <a:gd name="connsiteX2341" fmla="*/ 1428612 w 5018277"/>
              <a:gd name="connsiteY2341" fmla="*/ 2444898 h 4889855"/>
              <a:gd name="connsiteX2342" fmla="*/ 1412036 w 5018277"/>
              <a:gd name="connsiteY2342" fmla="*/ 2461470 h 4889855"/>
              <a:gd name="connsiteX2343" fmla="*/ 1395459 w 5018277"/>
              <a:gd name="connsiteY2343" fmla="*/ 2444898 h 4889855"/>
              <a:gd name="connsiteX2344" fmla="*/ 1412036 w 5018277"/>
              <a:gd name="connsiteY2344" fmla="*/ 2428327 h 4889855"/>
              <a:gd name="connsiteX2345" fmla="*/ 3449513 w 5018277"/>
              <a:gd name="connsiteY2345" fmla="*/ 2425801 h 4889855"/>
              <a:gd name="connsiteX2346" fmla="*/ 3468616 w 5018277"/>
              <a:gd name="connsiteY2346" fmla="*/ 2444898 h 4889855"/>
              <a:gd name="connsiteX2347" fmla="*/ 3449513 w 5018277"/>
              <a:gd name="connsiteY2347" fmla="*/ 2463997 h 4889855"/>
              <a:gd name="connsiteX2348" fmla="*/ 3430409 w 5018277"/>
              <a:gd name="connsiteY2348" fmla="*/ 2444898 h 4889855"/>
              <a:gd name="connsiteX2349" fmla="*/ 3449513 w 5018277"/>
              <a:gd name="connsiteY2349" fmla="*/ 2425801 h 4889855"/>
              <a:gd name="connsiteX2350" fmla="*/ 1568765 w 5018277"/>
              <a:gd name="connsiteY2350" fmla="*/ 2425801 h 4889855"/>
              <a:gd name="connsiteX2351" fmla="*/ 1587868 w 5018277"/>
              <a:gd name="connsiteY2351" fmla="*/ 2444898 h 4889855"/>
              <a:gd name="connsiteX2352" fmla="*/ 1568765 w 5018277"/>
              <a:gd name="connsiteY2352" fmla="*/ 2463997 h 4889855"/>
              <a:gd name="connsiteX2353" fmla="*/ 1549661 w 5018277"/>
              <a:gd name="connsiteY2353" fmla="*/ 2444898 h 4889855"/>
              <a:gd name="connsiteX2354" fmla="*/ 1568765 w 5018277"/>
              <a:gd name="connsiteY2354" fmla="*/ 2425801 h 4889855"/>
              <a:gd name="connsiteX2355" fmla="*/ 3292783 w 5018277"/>
              <a:gd name="connsiteY2355" fmla="*/ 2423329 h 4889855"/>
              <a:gd name="connsiteX2356" fmla="*/ 3314356 w 5018277"/>
              <a:gd name="connsiteY2356" fmla="*/ 2444898 h 4889855"/>
              <a:gd name="connsiteX2357" fmla="*/ 3292783 w 5018277"/>
              <a:gd name="connsiteY2357" fmla="*/ 2466468 h 4889855"/>
              <a:gd name="connsiteX2358" fmla="*/ 3271210 w 5018277"/>
              <a:gd name="connsiteY2358" fmla="*/ 2444898 h 4889855"/>
              <a:gd name="connsiteX2359" fmla="*/ 3292783 w 5018277"/>
              <a:gd name="connsiteY2359" fmla="*/ 2423329 h 4889855"/>
              <a:gd name="connsiteX2360" fmla="*/ 1725494 w 5018277"/>
              <a:gd name="connsiteY2360" fmla="*/ 2423329 h 4889855"/>
              <a:gd name="connsiteX2361" fmla="*/ 1747067 w 5018277"/>
              <a:gd name="connsiteY2361" fmla="*/ 2444898 h 4889855"/>
              <a:gd name="connsiteX2362" fmla="*/ 1725494 w 5018277"/>
              <a:gd name="connsiteY2362" fmla="*/ 2466468 h 4889855"/>
              <a:gd name="connsiteX2363" fmla="*/ 1703921 w 5018277"/>
              <a:gd name="connsiteY2363" fmla="*/ 2444898 h 4889855"/>
              <a:gd name="connsiteX2364" fmla="*/ 1725494 w 5018277"/>
              <a:gd name="connsiteY2364" fmla="*/ 2423329 h 4889855"/>
              <a:gd name="connsiteX2365" fmla="*/ 3136055 w 5018277"/>
              <a:gd name="connsiteY2365" fmla="*/ 2420714 h 4889855"/>
              <a:gd name="connsiteX2366" fmla="*/ 3160243 w 5018277"/>
              <a:gd name="connsiteY2366" fmla="*/ 2444898 h 4889855"/>
              <a:gd name="connsiteX2367" fmla="*/ 3136055 w 5018277"/>
              <a:gd name="connsiteY2367" fmla="*/ 2469080 h 4889855"/>
              <a:gd name="connsiteX2368" fmla="*/ 3111866 w 5018277"/>
              <a:gd name="connsiteY2368" fmla="*/ 2444898 h 4889855"/>
              <a:gd name="connsiteX2369" fmla="*/ 3136055 w 5018277"/>
              <a:gd name="connsiteY2369" fmla="*/ 2420714 h 4889855"/>
              <a:gd name="connsiteX2370" fmla="*/ 1882223 w 5018277"/>
              <a:gd name="connsiteY2370" fmla="*/ 2420714 h 4889855"/>
              <a:gd name="connsiteX2371" fmla="*/ 1906411 w 5018277"/>
              <a:gd name="connsiteY2371" fmla="*/ 2444898 h 4889855"/>
              <a:gd name="connsiteX2372" fmla="*/ 1882223 w 5018277"/>
              <a:gd name="connsiteY2372" fmla="*/ 2469080 h 4889855"/>
              <a:gd name="connsiteX2373" fmla="*/ 1858034 w 5018277"/>
              <a:gd name="connsiteY2373" fmla="*/ 2444898 h 4889855"/>
              <a:gd name="connsiteX2374" fmla="*/ 1882223 w 5018277"/>
              <a:gd name="connsiteY2374" fmla="*/ 2420714 h 4889855"/>
              <a:gd name="connsiteX2375" fmla="*/ 2979326 w 5018277"/>
              <a:gd name="connsiteY2375" fmla="*/ 2418469 h 4889855"/>
              <a:gd name="connsiteX2376" fmla="*/ 3005762 w 5018277"/>
              <a:gd name="connsiteY2376" fmla="*/ 2444898 h 4889855"/>
              <a:gd name="connsiteX2377" fmla="*/ 2979326 w 5018277"/>
              <a:gd name="connsiteY2377" fmla="*/ 2471333 h 4889855"/>
              <a:gd name="connsiteX2378" fmla="*/ 2952889 w 5018277"/>
              <a:gd name="connsiteY2378" fmla="*/ 2444898 h 4889855"/>
              <a:gd name="connsiteX2379" fmla="*/ 2979326 w 5018277"/>
              <a:gd name="connsiteY2379" fmla="*/ 2418469 h 4889855"/>
              <a:gd name="connsiteX2380" fmla="*/ 2038952 w 5018277"/>
              <a:gd name="connsiteY2380" fmla="*/ 2418469 h 4889855"/>
              <a:gd name="connsiteX2381" fmla="*/ 2065389 w 5018277"/>
              <a:gd name="connsiteY2381" fmla="*/ 2444898 h 4889855"/>
              <a:gd name="connsiteX2382" fmla="*/ 2038952 w 5018277"/>
              <a:gd name="connsiteY2382" fmla="*/ 2471333 h 4889855"/>
              <a:gd name="connsiteX2383" fmla="*/ 2012515 w 5018277"/>
              <a:gd name="connsiteY2383" fmla="*/ 2444898 h 4889855"/>
              <a:gd name="connsiteX2384" fmla="*/ 2038952 w 5018277"/>
              <a:gd name="connsiteY2384" fmla="*/ 2418469 h 4889855"/>
              <a:gd name="connsiteX2385" fmla="*/ 2822597 w 5018277"/>
              <a:gd name="connsiteY2385" fmla="*/ 2416653 h 4889855"/>
              <a:gd name="connsiteX2386" fmla="*/ 2850849 w 5018277"/>
              <a:gd name="connsiteY2386" fmla="*/ 2444898 h 4889855"/>
              <a:gd name="connsiteX2387" fmla="*/ 2822597 w 5018277"/>
              <a:gd name="connsiteY2387" fmla="*/ 2473145 h 4889855"/>
              <a:gd name="connsiteX2388" fmla="*/ 2794344 w 5018277"/>
              <a:gd name="connsiteY2388" fmla="*/ 2444898 h 4889855"/>
              <a:gd name="connsiteX2389" fmla="*/ 2822597 w 5018277"/>
              <a:gd name="connsiteY2389" fmla="*/ 2416653 h 4889855"/>
              <a:gd name="connsiteX2390" fmla="*/ 2195681 w 5018277"/>
              <a:gd name="connsiteY2390" fmla="*/ 2416653 h 4889855"/>
              <a:gd name="connsiteX2391" fmla="*/ 2223933 w 5018277"/>
              <a:gd name="connsiteY2391" fmla="*/ 2444898 h 4889855"/>
              <a:gd name="connsiteX2392" fmla="*/ 2195681 w 5018277"/>
              <a:gd name="connsiteY2392" fmla="*/ 2473145 h 4889855"/>
              <a:gd name="connsiteX2393" fmla="*/ 2167428 w 5018277"/>
              <a:gd name="connsiteY2393" fmla="*/ 2444898 h 4889855"/>
              <a:gd name="connsiteX2394" fmla="*/ 2195681 w 5018277"/>
              <a:gd name="connsiteY2394" fmla="*/ 2416653 h 4889855"/>
              <a:gd name="connsiteX2395" fmla="*/ 2665868 w 5018277"/>
              <a:gd name="connsiteY2395" fmla="*/ 2415590 h 4889855"/>
              <a:gd name="connsiteX2396" fmla="*/ 2695184 w 5018277"/>
              <a:gd name="connsiteY2396" fmla="*/ 2444898 h 4889855"/>
              <a:gd name="connsiteX2397" fmla="*/ 2665868 w 5018277"/>
              <a:gd name="connsiteY2397" fmla="*/ 2474209 h 4889855"/>
              <a:gd name="connsiteX2398" fmla="*/ 2636551 w 5018277"/>
              <a:gd name="connsiteY2398" fmla="*/ 2444898 h 4889855"/>
              <a:gd name="connsiteX2399" fmla="*/ 2665868 w 5018277"/>
              <a:gd name="connsiteY2399" fmla="*/ 2415590 h 4889855"/>
              <a:gd name="connsiteX2400" fmla="*/ 2352410 w 5018277"/>
              <a:gd name="connsiteY2400" fmla="*/ 2415590 h 4889855"/>
              <a:gd name="connsiteX2401" fmla="*/ 2381726 w 5018277"/>
              <a:gd name="connsiteY2401" fmla="*/ 2444898 h 4889855"/>
              <a:gd name="connsiteX2402" fmla="*/ 2352410 w 5018277"/>
              <a:gd name="connsiteY2402" fmla="*/ 2474209 h 4889855"/>
              <a:gd name="connsiteX2403" fmla="*/ 2323093 w 5018277"/>
              <a:gd name="connsiteY2403" fmla="*/ 2444898 h 4889855"/>
              <a:gd name="connsiteX2404" fmla="*/ 2352410 w 5018277"/>
              <a:gd name="connsiteY2404" fmla="*/ 2415590 h 4889855"/>
              <a:gd name="connsiteX2405" fmla="*/ 2509139 w 5018277"/>
              <a:gd name="connsiteY2405" fmla="*/ 2415053 h 4889855"/>
              <a:gd name="connsiteX2406" fmla="*/ 2538995 w 5018277"/>
              <a:gd name="connsiteY2406" fmla="*/ 2444898 h 4889855"/>
              <a:gd name="connsiteX2407" fmla="*/ 2509139 w 5018277"/>
              <a:gd name="connsiteY2407" fmla="*/ 2474752 h 4889855"/>
              <a:gd name="connsiteX2408" fmla="*/ 2479283 w 5018277"/>
              <a:gd name="connsiteY2408" fmla="*/ 2444898 h 4889855"/>
              <a:gd name="connsiteX2409" fmla="*/ 2509139 w 5018277"/>
              <a:gd name="connsiteY2409" fmla="*/ 2415053 h 4889855"/>
              <a:gd name="connsiteX2410" fmla="*/ 4938437 w 5018277"/>
              <a:gd name="connsiteY2410" fmla="*/ 2307383 h 4889855"/>
              <a:gd name="connsiteX2411" fmla="*/ 4940242 w 5018277"/>
              <a:gd name="connsiteY2411" fmla="*/ 2309189 h 4889855"/>
              <a:gd name="connsiteX2412" fmla="*/ 4938437 w 5018277"/>
              <a:gd name="connsiteY2412" fmla="*/ 2310994 h 4889855"/>
              <a:gd name="connsiteX2413" fmla="*/ 4936632 w 5018277"/>
              <a:gd name="connsiteY2413" fmla="*/ 2309189 h 4889855"/>
              <a:gd name="connsiteX2414" fmla="*/ 4938437 w 5018277"/>
              <a:gd name="connsiteY2414" fmla="*/ 2307383 h 4889855"/>
              <a:gd name="connsiteX2415" fmla="*/ 79841 w 5018277"/>
              <a:gd name="connsiteY2415" fmla="*/ 2307383 h 4889855"/>
              <a:gd name="connsiteX2416" fmla="*/ 81646 w 5018277"/>
              <a:gd name="connsiteY2416" fmla="*/ 2309189 h 4889855"/>
              <a:gd name="connsiteX2417" fmla="*/ 79841 w 5018277"/>
              <a:gd name="connsiteY2417" fmla="*/ 2310994 h 4889855"/>
              <a:gd name="connsiteX2418" fmla="*/ 78036 w 5018277"/>
              <a:gd name="connsiteY2418" fmla="*/ 2309189 h 4889855"/>
              <a:gd name="connsiteX2419" fmla="*/ 79841 w 5018277"/>
              <a:gd name="connsiteY2419" fmla="*/ 2307383 h 4889855"/>
              <a:gd name="connsiteX2420" fmla="*/ 4781707 w 5018277"/>
              <a:gd name="connsiteY2420" fmla="*/ 2306375 h 4889855"/>
              <a:gd name="connsiteX2421" fmla="*/ 4784518 w 5018277"/>
              <a:gd name="connsiteY2421" fmla="*/ 2309189 h 4889855"/>
              <a:gd name="connsiteX2422" fmla="*/ 4781707 w 5018277"/>
              <a:gd name="connsiteY2422" fmla="*/ 2311998 h 4889855"/>
              <a:gd name="connsiteX2423" fmla="*/ 4778897 w 5018277"/>
              <a:gd name="connsiteY2423" fmla="*/ 2309189 h 4889855"/>
              <a:gd name="connsiteX2424" fmla="*/ 4781707 w 5018277"/>
              <a:gd name="connsiteY2424" fmla="*/ 2306375 h 4889855"/>
              <a:gd name="connsiteX2425" fmla="*/ 236569 w 5018277"/>
              <a:gd name="connsiteY2425" fmla="*/ 2306375 h 4889855"/>
              <a:gd name="connsiteX2426" fmla="*/ 239382 w 5018277"/>
              <a:gd name="connsiteY2426" fmla="*/ 2309189 h 4889855"/>
              <a:gd name="connsiteX2427" fmla="*/ 236569 w 5018277"/>
              <a:gd name="connsiteY2427" fmla="*/ 2311998 h 4889855"/>
              <a:gd name="connsiteX2428" fmla="*/ 233759 w 5018277"/>
              <a:gd name="connsiteY2428" fmla="*/ 2309189 h 4889855"/>
              <a:gd name="connsiteX2429" fmla="*/ 236569 w 5018277"/>
              <a:gd name="connsiteY2429" fmla="*/ 2306375 h 4889855"/>
              <a:gd name="connsiteX2430" fmla="*/ 4624980 w 5018277"/>
              <a:gd name="connsiteY2430" fmla="*/ 2305261 h 4889855"/>
              <a:gd name="connsiteX2431" fmla="*/ 4628910 w 5018277"/>
              <a:gd name="connsiteY2431" fmla="*/ 2309189 h 4889855"/>
              <a:gd name="connsiteX2432" fmla="*/ 4624980 w 5018277"/>
              <a:gd name="connsiteY2432" fmla="*/ 2313117 h 4889855"/>
              <a:gd name="connsiteX2433" fmla="*/ 4621050 w 5018277"/>
              <a:gd name="connsiteY2433" fmla="*/ 2309189 h 4889855"/>
              <a:gd name="connsiteX2434" fmla="*/ 4624980 w 5018277"/>
              <a:gd name="connsiteY2434" fmla="*/ 2305261 h 4889855"/>
              <a:gd name="connsiteX2435" fmla="*/ 393299 w 5018277"/>
              <a:gd name="connsiteY2435" fmla="*/ 2305261 h 4889855"/>
              <a:gd name="connsiteX2436" fmla="*/ 397227 w 5018277"/>
              <a:gd name="connsiteY2436" fmla="*/ 2309189 h 4889855"/>
              <a:gd name="connsiteX2437" fmla="*/ 393299 w 5018277"/>
              <a:gd name="connsiteY2437" fmla="*/ 2313117 h 4889855"/>
              <a:gd name="connsiteX2438" fmla="*/ 389369 w 5018277"/>
              <a:gd name="connsiteY2438" fmla="*/ 2309189 h 4889855"/>
              <a:gd name="connsiteX2439" fmla="*/ 393299 w 5018277"/>
              <a:gd name="connsiteY2439" fmla="*/ 2305261 h 4889855"/>
              <a:gd name="connsiteX2440" fmla="*/ 4468250 w 5018277"/>
              <a:gd name="connsiteY2440" fmla="*/ 2303724 h 4889855"/>
              <a:gd name="connsiteX2441" fmla="*/ 4473715 w 5018277"/>
              <a:gd name="connsiteY2441" fmla="*/ 2309189 h 4889855"/>
              <a:gd name="connsiteX2442" fmla="*/ 4468250 w 5018277"/>
              <a:gd name="connsiteY2442" fmla="*/ 2314653 h 4889855"/>
              <a:gd name="connsiteX2443" fmla="*/ 4462786 w 5018277"/>
              <a:gd name="connsiteY2443" fmla="*/ 2309189 h 4889855"/>
              <a:gd name="connsiteX2444" fmla="*/ 4468250 w 5018277"/>
              <a:gd name="connsiteY2444" fmla="*/ 2303724 h 4889855"/>
              <a:gd name="connsiteX2445" fmla="*/ 550028 w 5018277"/>
              <a:gd name="connsiteY2445" fmla="*/ 2303724 h 4889855"/>
              <a:gd name="connsiteX2446" fmla="*/ 555492 w 5018277"/>
              <a:gd name="connsiteY2446" fmla="*/ 2309189 h 4889855"/>
              <a:gd name="connsiteX2447" fmla="*/ 550028 w 5018277"/>
              <a:gd name="connsiteY2447" fmla="*/ 2314653 h 4889855"/>
              <a:gd name="connsiteX2448" fmla="*/ 544563 w 5018277"/>
              <a:gd name="connsiteY2448" fmla="*/ 2309189 h 4889855"/>
              <a:gd name="connsiteX2449" fmla="*/ 550028 w 5018277"/>
              <a:gd name="connsiteY2449" fmla="*/ 2303724 h 4889855"/>
              <a:gd name="connsiteX2450" fmla="*/ 4311521 w 5018277"/>
              <a:gd name="connsiteY2450" fmla="*/ 2302212 h 4889855"/>
              <a:gd name="connsiteX2451" fmla="*/ 4318496 w 5018277"/>
              <a:gd name="connsiteY2451" fmla="*/ 2309189 h 4889855"/>
              <a:gd name="connsiteX2452" fmla="*/ 4311521 w 5018277"/>
              <a:gd name="connsiteY2452" fmla="*/ 2316163 h 4889855"/>
              <a:gd name="connsiteX2453" fmla="*/ 4304546 w 5018277"/>
              <a:gd name="connsiteY2453" fmla="*/ 2309189 h 4889855"/>
              <a:gd name="connsiteX2454" fmla="*/ 4311521 w 5018277"/>
              <a:gd name="connsiteY2454" fmla="*/ 2302212 h 4889855"/>
              <a:gd name="connsiteX2455" fmla="*/ 706756 w 5018277"/>
              <a:gd name="connsiteY2455" fmla="*/ 2302212 h 4889855"/>
              <a:gd name="connsiteX2456" fmla="*/ 713732 w 5018277"/>
              <a:gd name="connsiteY2456" fmla="*/ 2309189 h 4889855"/>
              <a:gd name="connsiteX2457" fmla="*/ 706756 w 5018277"/>
              <a:gd name="connsiteY2457" fmla="*/ 2316163 h 4889855"/>
              <a:gd name="connsiteX2458" fmla="*/ 699781 w 5018277"/>
              <a:gd name="connsiteY2458" fmla="*/ 2309189 h 4889855"/>
              <a:gd name="connsiteX2459" fmla="*/ 706756 w 5018277"/>
              <a:gd name="connsiteY2459" fmla="*/ 2302212 h 4889855"/>
              <a:gd name="connsiteX2460" fmla="*/ 4154792 w 5018277"/>
              <a:gd name="connsiteY2460" fmla="*/ 2300376 h 4889855"/>
              <a:gd name="connsiteX2461" fmla="*/ 4163605 w 5018277"/>
              <a:gd name="connsiteY2461" fmla="*/ 2309189 h 4889855"/>
              <a:gd name="connsiteX2462" fmla="*/ 4154792 w 5018277"/>
              <a:gd name="connsiteY2462" fmla="*/ 2317998 h 4889855"/>
              <a:gd name="connsiteX2463" fmla="*/ 4145978 w 5018277"/>
              <a:gd name="connsiteY2463" fmla="*/ 2309189 h 4889855"/>
              <a:gd name="connsiteX2464" fmla="*/ 4154792 w 5018277"/>
              <a:gd name="connsiteY2464" fmla="*/ 2300376 h 4889855"/>
              <a:gd name="connsiteX2465" fmla="*/ 863485 w 5018277"/>
              <a:gd name="connsiteY2465" fmla="*/ 2300376 h 4889855"/>
              <a:gd name="connsiteX2466" fmla="*/ 872298 w 5018277"/>
              <a:gd name="connsiteY2466" fmla="*/ 2309189 h 4889855"/>
              <a:gd name="connsiteX2467" fmla="*/ 863485 w 5018277"/>
              <a:gd name="connsiteY2467" fmla="*/ 2317998 h 4889855"/>
              <a:gd name="connsiteX2468" fmla="*/ 854673 w 5018277"/>
              <a:gd name="connsiteY2468" fmla="*/ 2309189 h 4889855"/>
              <a:gd name="connsiteX2469" fmla="*/ 863485 w 5018277"/>
              <a:gd name="connsiteY2469" fmla="*/ 2300376 h 4889855"/>
              <a:gd name="connsiteX2470" fmla="*/ 3998063 w 5018277"/>
              <a:gd name="connsiteY2470" fmla="*/ 2298495 h 4889855"/>
              <a:gd name="connsiteX2471" fmla="*/ 4008759 w 5018277"/>
              <a:gd name="connsiteY2471" fmla="*/ 2309189 h 4889855"/>
              <a:gd name="connsiteX2472" fmla="*/ 3998063 w 5018277"/>
              <a:gd name="connsiteY2472" fmla="*/ 2319881 h 4889855"/>
              <a:gd name="connsiteX2473" fmla="*/ 3987368 w 5018277"/>
              <a:gd name="connsiteY2473" fmla="*/ 2309189 h 4889855"/>
              <a:gd name="connsiteX2474" fmla="*/ 3998063 w 5018277"/>
              <a:gd name="connsiteY2474" fmla="*/ 2298495 h 4889855"/>
              <a:gd name="connsiteX2475" fmla="*/ 1020213 w 5018277"/>
              <a:gd name="connsiteY2475" fmla="*/ 2298495 h 4889855"/>
              <a:gd name="connsiteX2476" fmla="*/ 1030908 w 5018277"/>
              <a:gd name="connsiteY2476" fmla="*/ 2309189 h 4889855"/>
              <a:gd name="connsiteX2477" fmla="*/ 1020213 w 5018277"/>
              <a:gd name="connsiteY2477" fmla="*/ 2319881 h 4889855"/>
              <a:gd name="connsiteX2478" fmla="*/ 1009518 w 5018277"/>
              <a:gd name="connsiteY2478" fmla="*/ 2309189 h 4889855"/>
              <a:gd name="connsiteX2479" fmla="*/ 1020213 w 5018277"/>
              <a:gd name="connsiteY2479" fmla="*/ 2298495 h 4889855"/>
              <a:gd name="connsiteX2480" fmla="*/ 3841335 w 5018277"/>
              <a:gd name="connsiteY2480" fmla="*/ 2296256 h 4889855"/>
              <a:gd name="connsiteX2481" fmla="*/ 3854268 w 5018277"/>
              <a:gd name="connsiteY2481" fmla="*/ 2309189 h 4889855"/>
              <a:gd name="connsiteX2482" fmla="*/ 3841335 w 5018277"/>
              <a:gd name="connsiteY2482" fmla="*/ 2322122 h 4889855"/>
              <a:gd name="connsiteX2483" fmla="*/ 3828401 w 5018277"/>
              <a:gd name="connsiteY2483" fmla="*/ 2309189 h 4889855"/>
              <a:gd name="connsiteX2484" fmla="*/ 3841335 w 5018277"/>
              <a:gd name="connsiteY2484" fmla="*/ 2296256 h 4889855"/>
              <a:gd name="connsiteX2485" fmla="*/ 1176943 w 5018277"/>
              <a:gd name="connsiteY2485" fmla="*/ 2296256 h 4889855"/>
              <a:gd name="connsiteX2486" fmla="*/ 1189876 w 5018277"/>
              <a:gd name="connsiteY2486" fmla="*/ 2309189 h 4889855"/>
              <a:gd name="connsiteX2487" fmla="*/ 1176943 w 5018277"/>
              <a:gd name="connsiteY2487" fmla="*/ 2322122 h 4889855"/>
              <a:gd name="connsiteX2488" fmla="*/ 1164009 w 5018277"/>
              <a:gd name="connsiteY2488" fmla="*/ 2309189 h 4889855"/>
              <a:gd name="connsiteX2489" fmla="*/ 1176943 w 5018277"/>
              <a:gd name="connsiteY2489" fmla="*/ 2296256 h 4889855"/>
              <a:gd name="connsiteX2490" fmla="*/ 3684605 w 5018277"/>
              <a:gd name="connsiteY2490" fmla="*/ 2294006 h 4889855"/>
              <a:gd name="connsiteX2491" fmla="*/ 3699789 w 5018277"/>
              <a:gd name="connsiteY2491" fmla="*/ 2309189 h 4889855"/>
              <a:gd name="connsiteX2492" fmla="*/ 3684605 w 5018277"/>
              <a:gd name="connsiteY2492" fmla="*/ 2324371 h 4889855"/>
              <a:gd name="connsiteX2493" fmla="*/ 3669422 w 5018277"/>
              <a:gd name="connsiteY2493" fmla="*/ 2309189 h 4889855"/>
              <a:gd name="connsiteX2494" fmla="*/ 3684605 w 5018277"/>
              <a:gd name="connsiteY2494" fmla="*/ 2294006 h 4889855"/>
              <a:gd name="connsiteX2495" fmla="*/ 1333671 w 5018277"/>
              <a:gd name="connsiteY2495" fmla="*/ 2294006 h 4889855"/>
              <a:gd name="connsiteX2496" fmla="*/ 1348855 w 5018277"/>
              <a:gd name="connsiteY2496" fmla="*/ 2309189 h 4889855"/>
              <a:gd name="connsiteX2497" fmla="*/ 1333671 w 5018277"/>
              <a:gd name="connsiteY2497" fmla="*/ 2324371 h 4889855"/>
              <a:gd name="connsiteX2498" fmla="*/ 1318488 w 5018277"/>
              <a:gd name="connsiteY2498" fmla="*/ 2309189 h 4889855"/>
              <a:gd name="connsiteX2499" fmla="*/ 1333671 w 5018277"/>
              <a:gd name="connsiteY2499" fmla="*/ 2294006 h 4889855"/>
              <a:gd name="connsiteX2500" fmla="*/ 3527876 w 5018277"/>
              <a:gd name="connsiteY2500" fmla="*/ 2291375 h 4889855"/>
              <a:gd name="connsiteX2501" fmla="*/ 3545695 w 5018277"/>
              <a:gd name="connsiteY2501" fmla="*/ 2309189 h 4889855"/>
              <a:gd name="connsiteX2502" fmla="*/ 3527876 w 5018277"/>
              <a:gd name="connsiteY2502" fmla="*/ 2327002 h 4889855"/>
              <a:gd name="connsiteX2503" fmla="*/ 3510058 w 5018277"/>
              <a:gd name="connsiteY2503" fmla="*/ 2309189 h 4889855"/>
              <a:gd name="connsiteX2504" fmla="*/ 3527876 w 5018277"/>
              <a:gd name="connsiteY2504" fmla="*/ 2291375 h 4889855"/>
              <a:gd name="connsiteX2505" fmla="*/ 1490400 w 5018277"/>
              <a:gd name="connsiteY2505" fmla="*/ 2291375 h 4889855"/>
              <a:gd name="connsiteX2506" fmla="*/ 1508219 w 5018277"/>
              <a:gd name="connsiteY2506" fmla="*/ 2309189 h 4889855"/>
              <a:gd name="connsiteX2507" fmla="*/ 1490400 w 5018277"/>
              <a:gd name="connsiteY2507" fmla="*/ 2327002 h 4889855"/>
              <a:gd name="connsiteX2508" fmla="*/ 1472582 w 5018277"/>
              <a:gd name="connsiteY2508" fmla="*/ 2309189 h 4889855"/>
              <a:gd name="connsiteX2509" fmla="*/ 1490400 w 5018277"/>
              <a:gd name="connsiteY2509" fmla="*/ 2291375 h 4889855"/>
              <a:gd name="connsiteX2510" fmla="*/ 3371148 w 5018277"/>
              <a:gd name="connsiteY2510" fmla="*/ 2288982 h 4889855"/>
              <a:gd name="connsiteX2511" fmla="*/ 3391356 w 5018277"/>
              <a:gd name="connsiteY2511" fmla="*/ 2309189 h 4889855"/>
              <a:gd name="connsiteX2512" fmla="*/ 3371148 w 5018277"/>
              <a:gd name="connsiteY2512" fmla="*/ 2329390 h 4889855"/>
              <a:gd name="connsiteX2513" fmla="*/ 3350940 w 5018277"/>
              <a:gd name="connsiteY2513" fmla="*/ 2309189 h 4889855"/>
              <a:gd name="connsiteX2514" fmla="*/ 3371148 w 5018277"/>
              <a:gd name="connsiteY2514" fmla="*/ 2288982 h 4889855"/>
              <a:gd name="connsiteX2515" fmla="*/ 1647129 w 5018277"/>
              <a:gd name="connsiteY2515" fmla="*/ 2288982 h 4889855"/>
              <a:gd name="connsiteX2516" fmla="*/ 1667337 w 5018277"/>
              <a:gd name="connsiteY2516" fmla="*/ 2309189 h 4889855"/>
              <a:gd name="connsiteX2517" fmla="*/ 1647129 w 5018277"/>
              <a:gd name="connsiteY2517" fmla="*/ 2329390 h 4889855"/>
              <a:gd name="connsiteX2518" fmla="*/ 1626921 w 5018277"/>
              <a:gd name="connsiteY2518" fmla="*/ 2309189 h 4889855"/>
              <a:gd name="connsiteX2519" fmla="*/ 1647129 w 5018277"/>
              <a:gd name="connsiteY2519" fmla="*/ 2288982 h 4889855"/>
              <a:gd name="connsiteX2520" fmla="*/ 3214419 w 5018277"/>
              <a:gd name="connsiteY2520" fmla="*/ 2286444 h 4889855"/>
              <a:gd name="connsiteX2521" fmla="*/ 3237163 w 5018277"/>
              <a:gd name="connsiteY2521" fmla="*/ 2309189 h 4889855"/>
              <a:gd name="connsiteX2522" fmla="*/ 3214419 w 5018277"/>
              <a:gd name="connsiteY2522" fmla="*/ 2331929 h 4889855"/>
              <a:gd name="connsiteX2523" fmla="*/ 3191675 w 5018277"/>
              <a:gd name="connsiteY2523" fmla="*/ 2309189 h 4889855"/>
              <a:gd name="connsiteX2524" fmla="*/ 3214419 w 5018277"/>
              <a:gd name="connsiteY2524" fmla="*/ 2286444 h 4889855"/>
              <a:gd name="connsiteX2525" fmla="*/ 1803858 w 5018277"/>
              <a:gd name="connsiteY2525" fmla="*/ 2286444 h 4889855"/>
              <a:gd name="connsiteX2526" fmla="*/ 1826602 w 5018277"/>
              <a:gd name="connsiteY2526" fmla="*/ 2309189 h 4889855"/>
              <a:gd name="connsiteX2527" fmla="*/ 1803858 w 5018277"/>
              <a:gd name="connsiteY2527" fmla="*/ 2331929 h 4889855"/>
              <a:gd name="connsiteX2528" fmla="*/ 1781114 w 5018277"/>
              <a:gd name="connsiteY2528" fmla="*/ 2309189 h 4889855"/>
              <a:gd name="connsiteX2529" fmla="*/ 1803858 w 5018277"/>
              <a:gd name="connsiteY2529" fmla="*/ 2286444 h 4889855"/>
              <a:gd name="connsiteX2530" fmla="*/ 3057690 w 5018277"/>
              <a:gd name="connsiteY2530" fmla="*/ 2284012 h 4889855"/>
              <a:gd name="connsiteX2531" fmla="*/ 3082866 w 5018277"/>
              <a:gd name="connsiteY2531" fmla="*/ 2309189 h 4889855"/>
              <a:gd name="connsiteX2532" fmla="*/ 3057690 w 5018277"/>
              <a:gd name="connsiteY2532" fmla="*/ 2334359 h 4889855"/>
              <a:gd name="connsiteX2533" fmla="*/ 3032514 w 5018277"/>
              <a:gd name="connsiteY2533" fmla="*/ 2309189 h 4889855"/>
              <a:gd name="connsiteX2534" fmla="*/ 3057690 w 5018277"/>
              <a:gd name="connsiteY2534" fmla="*/ 2284012 h 4889855"/>
              <a:gd name="connsiteX2535" fmla="*/ 1960587 w 5018277"/>
              <a:gd name="connsiteY2535" fmla="*/ 2284012 h 4889855"/>
              <a:gd name="connsiteX2536" fmla="*/ 1985762 w 5018277"/>
              <a:gd name="connsiteY2536" fmla="*/ 2309189 h 4889855"/>
              <a:gd name="connsiteX2537" fmla="*/ 1960587 w 5018277"/>
              <a:gd name="connsiteY2537" fmla="*/ 2334359 h 4889855"/>
              <a:gd name="connsiteX2538" fmla="*/ 1935411 w 5018277"/>
              <a:gd name="connsiteY2538" fmla="*/ 2309189 h 4889855"/>
              <a:gd name="connsiteX2539" fmla="*/ 1960587 w 5018277"/>
              <a:gd name="connsiteY2539" fmla="*/ 2284012 h 4889855"/>
              <a:gd name="connsiteX2540" fmla="*/ 2900961 w 5018277"/>
              <a:gd name="connsiteY2540" fmla="*/ 2282238 h 4889855"/>
              <a:gd name="connsiteX2541" fmla="*/ 2927910 w 5018277"/>
              <a:gd name="connsiteY2541" fmla="*/ 2309189 h 4889855"/>
              <a:gd name="connsiteX2542" fmla="*/ 2900961 w 5018277"/>
              <a:gd name="connsiteY2542" fmla="*/ 2336133 h 4889855"/>
              <a:gd name="connsiteX2543" fmla="*/ 2874011 w 5018277"/>
              <a:gd name="connsiteY2543" fmla="*/ 2309189 h 4889855"/>
              <a:gd name="connsiteX2544" fmla="*/ 2900961 w 5018277"/>
              <a:gd name="connsiteY2544" fmla="*/ 2282238 h 4889855"/>
              <a:gd name="connsiteX2545" fmla="*/ 2117317 w 5018277"/>
              <a:gd name="connsiteY2545" fmla="*/ 2282238 h 4889855"/>
              <a:gd name="connsiteX2546" fmla="*/ 2144266 w 5018277"/>
              <a:gd name="connsiteY2546" fmla="*/ 2309189 h 4889855"/>
              <a:gd name="connsiteX2547" fmla="*/ 2117317 w 5018277"/>
              <a:gd name="connsiteY2547" fmla="*/ 2336133 h 4889855"/>
              <a:gd name="connsiteX2548" fmla="*/ 2090367 w 5018277"/>
              <a:gd name="connsiteY2548" fmla="*/ 2309189 h 4889855"/>
              <a:gd name="connsiteX2549" fmla="*/ 2117317 w 5018277"/>
              <a:gd name="connsiteY2549" fmla="*/ 2282238 h 4889855"/>
              <a:gd name="connsiteX2550" fmla="*/ 2744232 w 5018277"/>
              <a:gd name="connsiteY2550" fmla="*/ 2280669 h 4889855"/>
              <a:gd name="connsiteX2551" fmla="*/ 2772749 w 5018277"/>
              <a:gd name="connsiteY2551" fmla="*/ 2309189 h 4889855"/>
              <a:gd name="connsiteX2552" fmla="*/ 2744232 w 5018277"/>
              <a:gd name="connsiteY2552" fmla="*/ 2337703 h 4889855"/>
              <a:gd name="connsiteX2553" fmla="*/ 2715715 w 5018277"/>
              <a:gd name="connsiteY2553" fmla="*/ 2309189 h 4889855"/>
              <a:gd name="connsiteX2554" fmla="*/ 2744232 w 5018277"/>
              <a:gd name="connsiteY2554" fmla="*/ 2280669 h 4889855"/>
              <a:gd name="connsiteX2555" fmla="*/ 2274045 w 5018277"/>
              <a:gd name="connsiteY2555" fmla="*/ 2280669 h 4889855"/>
              <a:gd name="connsiteX2556" fmla="*/ 2302562 w 5018277"/>
              <a:gd name="connsiteY2556" fmla="*/ 2309189 h 4889855"/>
              <a:gd name="connsiteX2557" fmla="*/ 2274045 w 5018277"/>
              <a:gd name="connsiteY2557" fmla="*/ 2337703 h 4889855"/>
              <a:gd name="connsiteX2558" fmla="*/ 2245528 w 5018277"/>
              <a:gd name="connsiteY2558" fmla="*/ 2309189 h 4889855"/>
              <a:gd name="connsiteX2559" fmla="*/ 2274045 w 5018277"/>
              <a:gd name="connsiteY2559" fmla="*/ 2280669 h 4889855"/>
              <a:gd name="connsiteX2560" fmla="*/ 2587503 w 5018277"/>
              <a:gd name="connsiteY2560" fmla="*/ 2279872 h 4889855"/>
              <a:gd name="connsiteX2561" fmla="*/ 2616819 w 5018277"/>
              <a:gd name="connsiteY2561" fmla="*/ 2309189 h 4889855"/>
              <a:gd name="connsiteX2562" fmla="*/ 2587503 w 5018277"/>
              <a:gd name="connsiteY2562" fmla="*/ 2338500 h 4889855"/>
              <a:gd name="connsiteX2563" fmla="*/ 2558186 w 5018277"/>
              <a:gd name="connsiteY2563" fmla="*/ 2309189 h 4889855"/>
              <a:gd name="connsiteX2564" fmla="*/ 2587503 w 5018277"/>
              <a:gd name="connsiteY2564" fmla="*/ 2279872 h 4889855"/>
              <a:gd name="connsiteX2565" fmla="*/ 2430774 w 5018277"/>
              <a:gd name="connsiteY2565" fmla="*/ 2279872 h 4889855"/>
              <a:gd name="connsiteX2566" fmla="*/ 2460090 w 5018277"/>
              <a:gd name="connsiteY2566" fmla="*/ 2309189 h 4889855"/>
              <a:gd name="connsiteX2567" fmla="*/ 2430774 w 5018277"/>
              <a:gd name="connsiteY2567" fmla="*/ 2338500 h 4889855"/>
              <a:gd name="connsiteX2568" fmla="*/ 2401457 w 5018277"/>
              <a:gd name="connsiteY2568" fmla="*/ 2309189 h 4889855"/>
              <a:gd name="connsiteX2569" fmla="*/ 2430774 w 5018277"/>
              <a:gd name="connsiteY2569" fmla="*/ 2279872 h 4889855"/>
              <a:gd name="connsiteX2570" fmla="*/ 4860073 w 5018277"/>
              <a:gd name="connsiteY2570" fmla="*/ 2171219 h 4889855"/>
              <a:gd name="connsiteX2571" fmla="*/ 4862315 w 5018277"/>
              <a:gd name="connsiteY2571" fmla="*/ 2173461 h 4889855"/>
              <a:gd name="connsiteX2572" fmla="*/ 4860073 w 5018277"/>
              <a:gd name="connsiteY2572" fmla="*/ 2175704 h 4889855"/>
              <a:gd name="connsiteX2573" fmla="*/ 4857830 w 5018277"/>
              <a:gd name="connsiteY2573" fmla="*/ 2173461 h 4889855"/>
              <a:gd name="connsiteX2574" fmla="*/ 4860073 w 5018277"/>
              <a:gd name="connsiteY2574" fmla="*/ 2171219 h 4889855"/>
              <a:gd name="connsiteX2575" fmla="*/ 158205 w 5018277"/>
              <a:gd name="connsiteY2575" fmla="*/ 2171219 h 4889855"/>
              <a:gd name="connsiteX2576" fmla="*/ 160448 w 5018277"/>
              <a:gd name="connsiteY2576" fmla="*/ 2173461 h 4889855"/>
              <a:gd name="connsiteX2577" fmla="*/ 158205 w 5018277"/>
              <a:gd name="connsiteY2577" fmla="*/ 2175704 h 4889855"/>
              <a:gd name="connsiteX2578" fmla="*/ 155963 w 5018277"/>
              <a:gd name="connsiteY2578" fmla="*/ 2173461 h 4889855"/>
              <a:gd name="connsiteX2579" fmla="*/ 158205 w 5018277"/>
              <a:gd name="connsiteY2579" fmla="*/ 2171219 h 4889855"/>
              <a:gd name="connsiteX2580" fmla="*/ 4703344 w 5018277"/>
              <a:gd name="connsiteY2580" fmla="*/ 2170204 h 4889855"/>
              <a:gd name="connsiteX2581" fmla="*/ 4706599 w 5018277"/>
              <a:gd name="connsiteY2581" fmla="*/ 2173461 h 4889855"/>
              <a:gd name="connsiteX2582" fmla="*/ 4703344 w 5018277"/>
              <a:gd name="connsiteY2582" fmla="*/ 2176717 h 4889855"/>
              <a:gd name="connsiteX2583" fmla="*/ 4700089 w 5018277"/>
              <a:gd name="connsiteY2583" fmla="*/ 2173461 h 4889855"/>
              <a:gd name="connsiteX2584" fmla="*/ 4703344 w 5018277"/>
              <a:gd name="connsiteY2584" fmla="*/ 2170204 h 4889855"/>
              <a:gd name="connsiteX2585" fmla="*/ 314934 w 5018277"/>
              <a:gd name="connsiteY2585" fmla="*/ 2170204 h 4889855"/>
              <a:gd name="connsiteX2586" fmla="*/ 318189 w 5018277"/>
              <a:gd name="connsiteY2586" fmla="*/ 2173461 h 4889855"/>
              <a:gd name="connsiteX2587" fmla="*/ 314934 w 5018277"/>
              <a:gd name="connsiteY2587" fmla="*/ 2176717 h 4889855"/>
              <a:gd name="connsiteX2588" fmla="*/ 311679 w 5018277"/>
              <a:gd name="connsiteY2588" fmla="*/ 2173461 h 4889855"/>
              <a:gd name="connsiteX2589" fmla="*/ 314934 w 5018277"/>
              <a:gd name="connsiteY2589" fmla="*/ 2170204 h 4889855"/>
              <a:gd name="connsiteX2590" fmla="*/ 4546614 w 5018277"/>
              <a:gd name="connsiteY2590" fmla="*/ 2168904 h 4889855"/>
              <a:gd name="connsiteX2591" fmla="*/ 4551172 w 5018277"/>
              <a:gd name="connsiteY2591" fmla="*/ 2173461 h 4889855"/>
              <a:gd name="connsiteX2592" fmla="*/ 4546614 w 5018277"/>
              <a:gd name="connsiteY2592" fmla="*/ 2178021 h 4889855"/>
              <a:gd name="connsiteX2593" fmla="*/ 4542057 w 5018277"/>
              <a:gd name="connsiteY2593" fmla="*/ 2173461 h 4889855"/>
              <a:gd name="connsiteX2594" fmla="*/ 4546614 w 5018277"/>
              <a:gd name="connsiteY2594" fmla="*/ 2168904 h 4889855"/>
              <a:gd name="connsiteX2595" fmla="*/ 471663 w 5018277"/>
              <a:gd name="connsiteY2595" fmla="*/ 2168904 h 4889855"/>
              <a:gd name="connsiteX2596" fmla="*/ 476221 w 5018277"/>
              <a:gd name="connsiteY2596" fmla="*/ 2173461 h 4889855"/>
              <a:gd name="connsiteX2597" fmla="*/ 471663 w 5018277"/>
              <a:gd name="connsiteY2597" fmla="*/ 2178021 h 4889855"/>
              <a:gd name="connsiteX2598" fmla="*/ 467106 w 5018277"/>
              <a:gd name="connsiteY2598" fmla="*/ 2173461 h 4889855"/>
              <a:gd name="connsiteX2599" fmla="*/ 471663 w 5018277"/>
              <a:gd name="connsiteY2599" fmla="*/ 2168904 h 4889855"/>
              <a:gd name="connsiteX2600" fmla="*/ 4389885 w 5018277"/>
              <a:gd name="connsiteY2600" fmla="*/ 2167390 h 4889855"/>
              <a:gd name="connsiteX2601" fmla="*/ 4395958 w 5018277"/>
              <a:gd name="connsiteY2601" fmla="*/ 2173461 h 4889855"/>
              <a:gd name="connsiteX2602" fmla="*/ 4389885 w 5018277"/>
              <a:gd name="connsiteY2602" fmla="*/ 2179533 h 4889855"/>
              <a:gd name="connsiteX2603" fmla="*/ 4383813 w 5018277"/>
              <a:gd name="connsiteY2603" fmla="*/ 2173461 h 4889855"/>
              <a:gd name="connsiteX2604" fmla="*/ 4389885 w 5018277"/>
              <a:gd name="connsiteY2604" fmla="*/ 2167390 h 4889855"/>
              <a:gd name="connsiteX2605" fmla="*/ 628392 w 5018277"/>
              <a:gd name="connsiteY2605" fmla="*/ 2167390 h 4889855"/>
              <a:gd name="connsiteX2606" fmla="*/ 634463 w 5018277"/>
              <a:gd name="connsiteY2606" fmla="*/ 2173461 h 4889855"/>
              <a:gd name="connsiteX2607" fmla="*/ 628392 w 5018277"/>
              <a:gd name="connsiteY2607" fmla="*/ 2179533 h 4889855"/>
              <a:gd name="connsiteX2608" fmla="*/ 622319 w 5018277"/>
              <a:gd name="connsiteY2608" fmla="*/ 2173461 h 4889855"/>
              <a:gd name="connsiteX2609" fmla="*/ 628392 w 5018277"/>
              <a:gd name="connsiteY2609" fmla="*/ 2167390 h 4889855"/>
              <a:gd name="connsiteX2610" fmla="*/ 4233158 w 5018277"/>
              <a:gd name="connsiteY2610" fmla="*/ 2165664 h 4889855"/>
              <a:gd name="connsiteX2611" fmla="*/ 4240955 w 5018277"/>
              <a:gd name="connsiteY2611" fmla="*/ 2173461 h 4889855"/>
              <a:gd name="connsiteX2612" fmla="*/ 4233158 w 5018277"/>
              <a:gd name="connsiteY2612" fmla="*/ 2181261 h 4889855"/>
              <a:gd name="connsiteX2613" fmla="*/ 4225360 w 5018277"/>
              <a:gd name="connsiteY2613" fmla="*/ 2173461 h 4889855"/>
              <a:gd name="connsiteX2614" fmla="*/ 4233158 w 5018277"/>
              <a:gd name="connsiteY2614" fmla="*/ 2165664 h 4889855"/>
              <a:gd name="connsiteX2615" fmla="*/ 785122 w 5018277"/>
              <a:gd name="connsiteY2615" fmla="*/ 2165664 h 4889855"/>
              <a:gd name="connsiteX2616" fmla="*/ 792919 w 5018277"/>
              <a:gd name="connsiteY2616" fmla="*/ 2173461 h 4889855"/>
              <a:gd name="connsiteX2617" fmla="*/ 785122 w 5018277"/>
              <a:gd name="connsiteY2617" fmla="*/ 2181261 h 4889855"/>
              <a:gd name="connsiteX2618" fmla="*/ 777324 w 5018277"/>
              <a:gd name="connsiteY2618" fmla="*/ 2173461 h 4889855"/>
              <a:gd name="connsiteX2619" fmla="*/ 785122 w 5018277"/>
              <a:gd name="connsiteY2619" fmla="*/ 2165664 h 4889855"/>
              <a:gd name="connsiteX2620" fmla="*/ 4076428 w 5018277"/>
              <a:gd name="connsiteY2620" fmla="*/ 2163885 h 4889855"/>
              <a:gd name="connsiteX2621" fmla="*/ 4086004 w 5018277"/>
              <a:gd name="connsiteY2621" fmla="*/ 2173461 h 4889855"/>
              <a:gd name="connsiteX2622" fmla="*/ 4076428 w 5018277"/>
              <a:gd name="connsiteY2622" fmla="*/ 2183034 h 4889855"/>
              <a:gd name="connsiteX2623" fmla="*/ 4066853 w 5018277"/>
              <a:gd name="connsiteY2623" fmla="*/ 2173461 h 4889855"/>
              <a:gd name="connsiteX2624" fmla="*/ 4076428 w 5018277"/>
              <a:gd name="connsiteY2624" fmla="*/ 2163885 h 4889855"/>
              <a:gd name="connsiteX2625" fmla="*/ 941851 w 5018277"/>
              <a:gd name="connsiteY2625" fmla="*/ 2163885 h 4889855"/>
              <a:gd name="connsiteX2626" fmla="*/ 951427 w 5018277"/>
              <a:gd name="connsiteY2626" fmla="*/ 2173461 h 4889855"/>
              <a:gd name="connsiteX2627" fmla="*/ 941851 w 5018277"/>
              <a:gd name="connsiteY2627" fmla="*/ 2183034 h 4889855"/>
              <a:gd name="connsiteX2628" fmla="*/ 932274 w 5018277"/>
              <a:gd name="connsiteY2628" fmla="*/ 2173461 h 4889855"/>
              <a:gd name="connsiteX2629" fmla="*/ 941851 w 5018277"/>
              <a:gd name="connsiteY2629" fmla="*/ 2163885 h 4889855"/>
              <a:gd name="connsiteX2630" fmla="*/ 3919699 w 5018277"/>
              <a:gd name="connsiteY2630" fmla="*/ 2161930 h 4889855"/>
              <a:gd name="connsiteX2631" fmla="*/ 3931230 w 5018277"/>
              <a:gd name="connsiteY2631" fmla="*/ 2173461 h 4889855"/>
              <a:gd name="connsiteX2632" fmla="*/ 3919699 w 5018277"/>
              <a:gd name="connsiteY2632" fmla="*/ 2184991 h 4889855"/>
              <a:gd name="connsiteX2633" fmla="*/ 3908167 w 5018277"/>
              <a:gd name="connsiteY2633" fmla="*/ 2173461 h 4889855"/>
              <a:gd name="connsiteX2634" fmla="*/ 3919699 w 5018277"/>
              <a:gd name="connsiteY2634" fmla="*/ 2161930 h 4889855"/>
              <a:gd name="connsiteX2635" fmla="*/ 1098578 w 5018277"/>
              <a:gd name="connsiteY2635" fmla="*/ 2161930 h 4889855"/>
              <a:gd name="connsiteX2636" fmla="*/ 1110109 w 5018277"/>
              <a:gd name="connsiteY2636" fmla="*/ 2173461 h 4889855"/>
              <a:gd name="connsiteX2637" fmla="*/ 1098578 w 5018277"/>
              <a:gd name="connsiteY2637" fmla="*/ 2184991 h 4889855"/>
              <a:gd name="connsiteX2638" fmla="*/ 1087046 w 5018277"/>
              <a:gd name="connsiteY2638" fmla="*/ 2173461 h 4889855"/>
              <a:gd name="connsiteX2639" fmla="*/ 1098578 w 5018277"/>
              <a:gd name="connsiteY2639" fmla="*/ 2161930 h 4889855"/>
              <a:gd name="connsiteX2640" fmla="*/ 3762970 w 5018277"/>
              <a:gd name="connsiteY2640" fmla="*/ 2159613 h 4889855"/>
              <a:gd name="connsiteX2641" fmla="*/ 3776819 w 5018277"/>
              <a:gd name="connsiteY2641" fmla="*/ 2173461 h 4889855"/>
              <a:gd name="connsiteX2642" fmla="*/ 3762970 w 5018277"/>
              <a:gd name="connsiteY2642" fmla="*/ 2187308 h 4889855"/>
              <a:gd name="connsiteX2643" fmla="*/ 3749120 w 5018277"/>
              <a:gd name="connsiteY2643" fmla="*/ 2173461 h 4889855"/>
              <a:gd name="connsiteX2644" fmla="*/ 3762970 w 5018277"/>
              <a:gd name="connsiteY2644" fmla="*/ 2159613 h 4889855"/>
              <a:gd name="connsiteX2645" fmla="*/ 1255307 w 5018277"/>
              <a:gd name="connsiteY2645" fmla="*/ 2159613 h 4889855"/>
              <a:gd name="connsiteX2646" fmla="*/ 1269156 w 5018277"/>
              <a:gd name="connsiteY2646" fmla="*/ 2173461 h 4889855"/>
              <a:gd name="connsiteX2647" fmla="*/ 1255307 w 5018277"/>
              <a:gd name="connsiteY2647" fmla="*/ 2187308 h 4889855"/>
              <a:gd name="connsiteX2648" fmla="*/ 1241457 w 5018277"/>
              <a:gd name="connsiteY2648" fmla="*/ 2173461 h 4889855"/>
              <a:gd name="connsiteX2649" fmla="*/ 1255307 w 5018277"/>
              <a:gd name="connsiteY2649" fmla="*/ 2159613 h 4889855"/>
              <a:gd name="connsiteX2650" fmla="*/ 3606241 w 5018277"/>
              <a:gd name="connsiteY2650" fmla="*/ 2157491 h 4889855"/>
              <a:gd name="connsiteX2651" fmla="*/ 3622213 w 5018277"/>
              <a:gd name="connsiteY2651" fmla="*/ 2173461 h 4889855"/>
              <a:gd name="connsiteX2652" fmla="*/ 3606241 w 5018277"/>
              <a:gd name="connsiteY2652" fmla="*/ 2189432 h 4889855"/>
              <a:gd name="connsiteX2653" fmla="*/ 3590269 w 5018277"/>
              <a:gd name="connsiteY2653" fmla="*/ 2173461 h 4889855"/>
              <a:gd name="connsiteX2654" fmla="*/ 3606241 w 5018277"/>
              <a:gd name="connsiteY2654" fmla="*/ 2157491 h 4889855"/>
              <a:gd name="connsiteX2655" fmla="*/ 1412036 w 5018277"/>
              <a:gd name="connsiteY2655" fmla="*/ 2157491 h 4889855"/>
              <a:gd name="connsiteX2656" fmla="*/ 1428009 w 5018277"/>
              <a:gd name="connsiteY2656" fmla="*/ 2173461 h 4889855"/>
              <a:gd name="connsiteX2657" fmla="*/ 1412036 w 5018277"/>
              <a:gd name="connsiteY2657" fmla="*/ 2189432 h 4889855"/>
              <a:gd name="connsiteX2658" fmla="*/ 1396064 w 5018277"/>
              <a:gd name="connsiteY2658" fmla="*/ 2173461 h 4889855"/>
              <a:gd name="connsiteX2659" fmla="*/ 1412036 w 5018277"/>
              <a:gd name="connsiteY2659" fmla="*/ 2157491 h 4889855"/>
              <a:gd name="connsiteX2660" fmla="*/ 3449513 w 5018277"/>
              <a:gd name="connsiteY2660" fmla="*/ 2155005 h 4889855"/>
              <a:gd name="connsiteX2661" fmla="*/ 3467968 w 5018277"/>
              <a:gd name="connsiteY2661" fmla="*/ 2173461 h 4889855"/>
              <a:gd name="connsiteX2662" fmla="*/ 3449513 w 5018277"/>
              <a:gd name="connsiteY2662" fmla="*/ 2191913 h 4889855"/>
              <a:gd name="connsiteX2663" fmla="*/ 3431057 w 5018277"/>
              <a:gd name="connsiteY2663" fmla="*/ 2173461 h 4889855"/>
              <a:gd name="connsiteX2664" fmla="*/ 3449513 w 5018277"/>
              <a:gd name="connsiteY2664" fmla="*/ 2155005 h 4889855"/>
              <a:gd name="connsiteX2665" fmla="*/ 1568765 w 5018277"/>
              <a:gd name="connsiteY2665" fmla="*/ 2155005 h 4889855"/>
              <a:gd name="connsiteX2666" fmla="*/ 1587220 w 5018277"/>
              <a:gd name="connsiteY2666" fmla="*/ 2173461 h 4889855"/>
              <a:gd name="connsiteX2667" fmla="*/ 1568765 w 5018277"/>
              <a:gd name="connsiteY2667" fmla="*/ 2191913 h 4889855"/>
              <a:gd name="connsiteX2668" fmla="*/ 1550309 w 5018277"/>
              <a:gd name="connsiteY2668" fmla="*/ 2173461 h 4889855"/>
              <a:gd name="connsiteX2669" fmla="*/ 1568765 w 5018277"/>
              <a:gd name="connsiteY2669" fmla="*/ 2155005 h 4889855"/>
              <a:gd name="connsiteX2670" fmla="*/ 3292783 w 5018277"/>
              <a:gd name="connsiteY2670" fmla="*/ 2152577 h 4889855"/>
              <a:gd name="connsiteX2671" fmla="*/ 3313668 w 5018277"/>
              <a:gd name="connsiteY2671" fmla="*/ 2173461 h 4889855"/>
              <a:gd name="connsiteX2672" fmla="*/ 3292783 w 5018277"/>
              <a:gd name="connsiteY2672" fmla="*/ 2194346 h 4889855"/>
              <a:gd name="connsiteX2673" fmla="*/ 3271898 w 5018277"/>
              <a:gd name="connsiteY2673" fmla="*/ 2173461 h 4889855"/>
              <a:gd name="connsiteX2674" fmla="*/ 3292783 w 5018277"/>
              <a:gd name="connsiteY2674" fmla="*/ 2152577 h 4889855"/>
              <a:gd name="connsiteX2675" fmla="*/ 1725494 w 5018277"/>
              <a:gd name="connsiteY2675" fmla="*/ 2152577 h 4889855"/>
              <a:gd name="connsiteX2676" fmla="*/ 1746379 w 5018277"/>
              <a:gd name="connsiteY2676" fmla="*/ 2173461 h 4889855"/>
              <a:gd name="connsiteX2677" fmla="*/ 1725494 w 5018277"/>
              <a:gd name="connsiteY2677" fmla="*/ 2194346 h 4889855"/>
              <a:gd name="connsiteX2678" fmla="*/ 1704609 w 5018277"/>
              <a:gd name="connsiteY2678" fmla="*/ 2173461 h 4889855"/>
              <a:gd name="connsiteX2679" fmla="*/ 1725494 w 5018277"/>
              <a:gd name="connsiteY2679" fmla="*/ 2152577 h 4889855"/>
              <a:gd name="connsiteX2680" fmla="*/ 1882223 w 5018277"/>
              <a:gd name="connsiteY2680" fmla="*/ 2150240 h 4889855"/>
              <a:gd name="connsiteX2681" fmla="*/ 1905443 w 5018277"/>
              <a:gd name="connsiteY2681" fmla="*/ 2173461 h 4889855"/>
              <a:gd name="connsiteX2682" fmla="*/ 1882223 w 5018277"/>
              <a:gd name="connsiteY2682" fmla="*/ 2196680 h 4889855"/>
              <a:gd name="connsiteX2683" fmla="*/ 1859002 w 5018277"/>
              <a:gd name="connsiteY2683" fmla="*/ 2173461 h 4889855"/>
              <a:gd name="connsiteX2684" fmla="*/ 1882223 w 5018277"/>
              <a:gd name="connsiteY2684" fmla="*/ 2150240 h 4889855"/>
              <a:gd name="connsiteX2685" fmla="*/ 3136054 w 5018277"/>
              <a:gd name="connsiteY2685" fmla="*/ 2150001 h 4889855"/>
              <a:gd name="connsiteX2686" fmla="*/ 3159515 w 5018277"/>
              <a:gd name="connsiteY2686" fmla="*/ 2173461 h 4889855"/>
              <a:gd name="connsiteX2687" fmla="*/ 3136054 w 5018277"/>
              <a:gd name="connsiteY2687" fmla="*/ 2196920 h 4889855"/>
              <a:gd name="connsiteX2688" fmla="*/ 3112593 w 5018277"/>
              <a:gd name="connsiteY2688" fmla="*/ 2173461 h 4889855"/>
              <a:gd name="connsiteX2689" fmla="*/ 3136054 w 5018277"/>
              <a:gd name="connsiteY2689" fmla="*/ 2150001 h 4889855"/>
              <a:gd name="connsiteX2690" fmla="*/ 2979326 w 5018277"/>
              <a:gd name="connsiteY2690" fmla="*/ 2148038 h 4889855"/>
              <a:gd name="connsiteX2691" fmla="*/ 3004751 w 5018277"/>
              <a:gd name="connsiteY2691" fmla="*/ 2173461 h 4889855"/>
              <a:gd name="connsiteX2692" fmla="*/ 2979326 w 5018277"/>
              <a:gd name="connsiteY2692" fmla="*/ 2198884 h 4889855"/>
              <a:gd name="connsiteX2693" fmla="*/ 2953900 w 5018277"/>
              <a:gd name="connsiteY2693" fmla="*/ 2173461 h 4889855"/>
              <a:gd name="connsiteX2694" fmla="*/ 2979326 w 5018277"/>
              <a:gd name="connsiteY2694" fmla="*/ 2148038 h 4889855"/>
              <a:gd name="connsiteX2695" fmla="*/ 2038952 w 5018277"/>
              <a:gd name="connsiteY2695" fmla="*/ 2148038 h 4889855"/>
              <a:gd name="connsiteX2696" fmla="*/ 2064377 w 5018277"/>
              <a:gd name="connsiteY2696" fmla="*/ 2173461 h 4889855"/>
              <a:gd name="connsiteX2697" fmla="*/ 2038952 w 5018277"/>
              <a:gd name="connsiteY2697" fmla="*/ 2198884 h 4889855"/>
              <a:gd name="connsiteX2698" fmla="*/ 2013526 w 5018277"/>
              <a:gd name="connsiteY2698" fmla="*/ 2173461 h 4889855"/>
              <a:gd name="connsiteX2699" fmla="*/ 2038952 w 5018277"/>
              <a:gd name="connsiteY2699" fmla="*/ 2148038 h 4889855"/>
              <a:gd name="connsiteX2700" fmla="*/ 2822597 w 5018277"/>
              <a:gd name="connsiteY2700" fmla="*/ 2146253 h 4889855"/>
              <a:gd name="connsiteX2701" fmla="*/ 2849804 w 5018277"/>
              <a:gd name="connsiteY2701" fmla="*/ 2173461 h 4889855"/>
              <a:gd name="connsiteX2702" fmla="*/ 2822597 w 5018277"/>
              <a:gd name="connsiteY2702" fmla="*/ 2200668 h 4889855"/>
              <a:gd name="connsiteX2703" fmla="*/ 2795389 w 5018277"/>
              <a:gd name="connsiteY2703" fmla="*/ 2173461 h 4889855"/>
              <a:gd name="connsiteX2704" fmla="*/ 2822597 w 5018277"/>
              <a:gd name="connsiteY2704" fmla="*/ 2146253 h 4889855"/>
              <a:gd name="connsiteX2705" fmla="*/ 2195681 w 5018277"/>
              <a:gd name="connsiteY2705" fmla="*/ 2146253 h 4889855"/>
              <a:gd name="connsiteX2706" fmla="*/ 2222889 w 5018277"/>
              <a:gd name="connsiteY2706" fmla="*/ 2173461 h 4889855"/>
              <a:gd name="connsiteX2707" fmla="*/ 2195681 w 5018277"/>
              <a:gd name="connsiteY2707" fmla="*/ 2200668 h 4889855"/>
              <a:gd name="connsiteX2708" fmla="*/ 2168473 w 5018277"/>
              <a:gd name="connsiteY2708" fmla="*/ 2173461 h 4889855"/>
              <a:gd name="connsiteX2709" fmla="*/ 2195681 w 5018277"/>
              <a:gd name="connsiteY2709" fmla="*/ 2146253 h 4889855"/>
              <a:gd name="connsiteX2710" fmla="*/ 2665867 w 5018277"/>
              <a:gd name="connsiteY2710" fmla="*/ 2145209 h 4889855"/>
              <a:gd name="connsiteX2711" fmla="*/ 2694120 w 5018277"/>
              <a:gd name="connsiteY2711" fmla="*/ 2173461 h 4889855"/>
              <a:gd name="connsiteX2712" fmla="*/ 2665867 w 5018277"/>
              <a:gd name="connsiteY2712" fmla="*/ 2201712 h 4889855"/>
              <a:gd name="connsiteX2713" fmla="*/ 2637615 w 5018277"/>
              <a:gd name="connsiteY2713" fmla="*/ 2173461 h 4889855"/>
              <a:gd name="connsiteX2714" fmla="*/ 2665867 w 5018277"/>
              <a:gd name="connsiteY2714" fmla="*/ 2145209 h 4889855"/>
              <a:gd name="connsiteX2715" fmla="*/ 2352409 w 5018277"/>
              <a:gd name="connsiteY2715" fmla="*/ 2145209 h 4889855"/>
              <a:gd name="connsiteX2716" fmla="*/ 2380662 w 5018277"/>
              <a:gd name="connsiteY2716" fmla="*/ 2173461 h 4889855"/>
              <a:gd name="connsiteX2717" fmla="*/ 2352409 w 5018277"/>
              <a:gd name="connsiteY2717" fmla="*/ 2201712 h 4889855"/>
              <a:gd name="connsiteX2718" fmla="*/ 2324157 w 5018277"/>
              <a:gd name="connsiteY2718" fmla="*/ 2173461 h 4889855"/>
              <a:gd name="connsiteX2719" fmla="*/ 2352409 w 5018277"/>
              <a:gd name="connsiteY2719" fmla="*/ 2145209 h 4889855"/>
              <a:gd name="connsiteX2720" fmla="*/ 2509139 w 5018277"/>
              <a:gd name="connsiteY2720" fmla="*/ 2144947 h 4889855"/>
              <a:gd name="connsiteX2721" fmla="*/ 2537656 w 5018277"/>
              <a:gd name="connsiteY2721" fmla="*/ 2173461 h 4889855"/>
              <a:gd name="connsiteX2722" fmla="*/ 2509139 w 5018277"/>
              <a:gd name="connsiteY2722" fmla="*/ 2201973 h 4889855"/>
              <a:gd name="connsiteX2723" fmla="*/ 2480622 w 5018277"/>
              <a:gd name="connsiteY2723" fmla="*/ 2173461 h 4889855"/>
              <a:gd name="connsiteX2724" fmla="*/ 2509139 w 5018277"/>
              <a:gd name="connsiteY2724" fmla="*/ 2144947 h 4889855"/>
              <a:gd name="connsiteX2725" fmla="*/ 4938437 w 5018277"/>
              <a:gd name="connsiteY2725" fmla="*/ 2036065 h 4889855"/>
              <a:gd name="connsiteX2726" fmla="*/ 4940107 w 5018277"/>
              <a:gd name="connsiteY2726" fmla="*/ 2037733 h 4889855"/>
              <a:gd name="connsiteX2727" fmla="*/ 4938437 w 5018277"/>
              <a:gd name="connsiteY2727" fmla="*/ 2039404 h 4889855"/>
              <a:gd name="connsiteX2728" fmla="*/ 4936767 w 5018277"/>
              <a:gd name="connsiteY2728" fmla="*/ 2037733 h 4889855"/>
              <a:gd name="connsiteX2729" fmla="*/ 4938437 w 5018277"/>
              <a:gd name="connsiteY2729" fmla="*/ 2036065 h 4889855"/>
              <a:gd name="connsiteX2730" fmla="*/ 79841 w 5018277"/>
              <a:gd name="connsiteY2730" fmla="*/ 2036065 h 4889855"/>
              <a:gd name="connsiteX2731" fmla="*/ 81511 w 5018277"/>
              <a:gd name="connsiteY2731" fmla="*/ 2037733 h 4889855"/>
              <a:gd name="connsiteX2732" fmla="*/ 79841 w 5018277"/>
              <a:gd name="connsiteY2732" fmla="*/ 2039404 h 4889855"/>
              <a:gd name="connsiteX2733" fmla="*/ 78170 w 5018277"/>
              <a:gd name="connsiteY2733" fmla="*/ 2037733 h 4889855"/>
              <a:gd name="connsiteX2734" fmla="*/ 79841 w 5018277"/>
              <a:gd name="connsiteY2734" fmla="*/ 2036065 h 4889855"/>
              <a:gd name="connsiteX2735" fmla="*/ 4781708 w 5018277"/>
              <a:gd name="connsiteY2735" fmla="*/ 2035175 h 4889855"/>
              <a:gd name="connsiteX2736" fmla="*/ 4784268 w 5018277"/>
              <a:gd name="connsiteY2736" fmla="*/ 2037733 h 4889855"/>
              <a:gd name="connsiteX2737" fmla="*/ 4781708 w 5018277"/>
              <a:gd name="connsiteY2737" fmla="*/ 2040295 h 4889855"/>
              <a:gd name="connsiteX2738" fmla="*/ 4779149 w 5018277"/>
              <a:gd name="connsiteY2738" fmla="*/ 2037733 h 4889855"/>
              <a:gd name="connsiteX2739" fmla="*/ 4781708 w 5018277"/>
              <a:gd name="connsiteY2739" fmla="*/ 2035175 h 4889855"/>
              <a:gd name="connsiteX2740" fmla="*/ 236569 w 5018277"/>
              <a:gd name="connsiteY2740" fmla="*/ 2035175 h 4889855"/>
              <a:gd name="connsiteX2741" fmla="*/ 239128 w 5018277"/>
              <a:gd name="connsiteY2741" fmla="*/ 2037733 h 4889855"/>
              <a:gd name="connsiteX2742" fmla="*/ 236569 w 5018277"/>
              <a:gd name="connsiteY2742" fmla="*/ 2040295 h 4889855"/>
              <a:gd name="connsiteX2743" fmla="*/ 234010 w 5018277"/>
              <a:gd name="connsiteY2743" fmla="*/ 2037733 h 4889855"/>
              <a:gd name="connsiteX2744" fmla="*/ 236569 w 5018277"/>
              <a:gd name="connsiteY2744" fmla="*/ 2035175 h 4889855"/>
              <a:gd name="connsiteX2745" fmla="*/ 4624979 w 5018277"/>
              <a:gd name="connsiteY2745" fmla="*/ 2034002 h 4889855"/>
              <a:gd name="connsiteX2746" fmla="*/ 4628710 w 5018277"/>
              <a:gd name="connsiteY2746" fmla="*/ 2037733 h 4889855"/>
              <a:gd name="connsiteX2747" fmla="*/ 4624979 w 5018277"/>
              <a:gd name="connsiteY2747" fmla="*/ 2041466 h 4889855"/>
              <a:gd name="connsiteX2748" fmla="*/ 4621249 w 5018277"/>
              <a:gd name="connsiteY2748" fmla="*/ 2037733 h 4889855"/>
              <a:gd name="connsiteX2749" fmla="*/ 4624979 w 5018277"/>
              <a:gd name="connsiteY2749" fmla="*/ 2034002 h 4889855"/>
              <a:gd name="connsiteX2750" fmla="*/ 393299 w 5018277"/>
              <a:gd name="connsiteY2750" fmla="*/ 2034002 h 4889855"/>
              <a:gd name="connsiteX2751" fmla="*/ 397029 w 5018277"/>
              <a:gd name="connsiteY2751" fmla="*/ 2037733 h 4889855"/>
              <a:gd name="connsiteX2752" fmla="*/ 393299 w 5018277"/>
              <a:gd name="connsiteY2752" fmla="*/ 2041466 h 4889855"/>
              <a:gd name="connsiteX2753" fmla="*/ 389568 w 5018277"/>
              <a:gd name="connsiteY2753" fmla="*/ 2037733 h 4889855"/>
              <a:gd name="connsiteX2754" fmla="*/ 393299 w 5018277"/>
              <a:gd name="connsiteY2754" fmla="*/ 2034002 h 4889855"/>
              <a:gd name="connsiteX2755" fmla="*/ 4468250 w 5018277"/>
              <a:gd name="connsiteY2755" fmla="*/ 2032620 h 4889855"/>
              <a:gd name="connsiteX2756" fmla="*/ 4473365 w 5018277"/>
              <a:gd name="connsiteY2756" fmla="*/ 2037733 h 4889855"/>
              <a:gd name="connsiteX2757" fmla="*/ 4468250 w 5018277"/>
              <a:gd name="connsiteY2757" fmla="*/ 2042846 h 4889855"/>
              <a:gd name="connsiteX2758" fmla="*/ 4463135 w 5018277"/>
              <a:gd name="connsiteY2758" fmla="*/ 2037733 h 4889855"/>
              <a:gd name="connsiteX2759" fmla="*/ 4468250 w 5018277"/>
              <a:gd name="connsiteY2759" fmla="*/ 2032620 h 4889855"/>
              <a:gd name="connsiteX2760" fmla="*/ 550028 w 5018277"/>
              <a:gd name="connsiteY2760" fmla="*/ 2032620 h 4889855"/>
              <a:gd name="connsiteX2761" fmla="*/ 555143 w 5018277"/>
              <a:gd name="connsiteY2761" fmla="*/ 2037733 h 4889855"/>
              <a:gd name="connsiteX2762" fmla="*/ 550028 w 5018277"/>
              <a:gd name="connsiteY2762" fmla="*/ 2042846 h 4889855"/>
              <a:gd name="connsiteX2763" fmla="*/ 544913 w 5018277"/>
              <a:gd name="connsiteY2763" fmla="*/ 2037733 h 4889855"/>
              <a:gd name="connsiteX2764" fmla="*/ 550028 w 5018277"/>
              <a:gd name="connsiteY2764" fmla="*/ 2032620 h 4889855"/>
              <a:gd name="connsiteX2765" fmla="*/ 4311522 w 5018277"/>
              <a:gd name="connsiteY2765" fmla="*/ 2031155 h 4889855"/>
              <a:gd name="connsiteX2766" fmla="*/ 4318102 w 5018277"/>
              <a:gd name="connsiteY2766" fmla="*/ 2037733 h 4889855"/>
              <a:gd name="connsiteX2767" fmla="*/ 4311522 w 5018277"/>
              <a:gd name="connsiteY2767" fmla="*/ 2044314 h 4889855"/>
              <a:gd name="connsiteX2768" fmla="*/ 4304941 w 5018277"/>
              <a:gd name="connsiteY2768" fmla="*/ 2037733 h 4889855"/>
              <a:gd name="connsiteX2769" fmla="*/ 4311522 w 5018277"/>
              <a:gd name="connsiteY2769" fmla="*/ 2031155 h 4889855"/>
              <a:gd name="connsiteX2770" fmla="*/ 706756 w 5018277"/>
              <a:gd name="connsiteY2770" fmla="*/ 2031155 h 4889855"/>
              <a:gd name="connsiteX2771" fmla="*/ 713338 w 5018277"/>
              <a:gd name="connsiteY2771" fmla="*/ 2037733 h 4889855"/>
              <a:gd name="connsiteX2772" fmla="*/ 706756 w 5018277"/>
              <a:gd name="connsiteY2772" fmla="*/ 2044314 h 4889855"/>
              <a:gd name="connsiteX2773" fmla="*/ 700177 w 5018277"/>
              <a:gd name="connsiteY2773" fmla="*/ 2037733 h 4889855"/>
              <a:gd name="connsiteX2774" fmla="*/ 706756 w 5018277"/>
              <a:gd name="connsiteY2774" fmla="*/ 2031155 h 4889855"/>
              <a:gd name="connsiteX2775" fmla="*/ 863485 w 5018277"/>
              <a:gd name="connsiteY2775" fmla="*/ 2029510 h 4889855"/>
              <a:gd name="connsiteX2776" fmla="*/ 871711 w 5018277"/>
              <a:gd name="connsiteY2776" fmla="*/ 2037733 h 4889855"/>
              <a:gd name="connsiteX2777" fmla="*/ 863485 w 5018277"/>
              <a:gd name="connsiteY2777" fmla="*/ 2045956 h 4889855"/>
              <a:gd name="connsiteX2778" fmla="*/ 855260 w 5018277"/>
              <a:gd name="connsiteY2778" fmla="*/ 2037733 h 4889855"/>
              <a:gd name="connsiteX2779" fmla="*/ 863485 w 5018277"/>
              <a:gd name="connsiteY2779" fmla="*/ 2029510 h 4889855"/>
              <a:gd name="connsiteX2780" fmla="*/ 4154793 w 5018277"/>
              <a:gd name="connsiteY2780" fmla="*/ 2029362 h 4889855"/>
              <a:gd name="connsiteX2781" fmla="*/ 4163163 w 5018277"/>
              <a:gd name="connsiteY2781" fmla="*/ 2037733 h 4889855"/>
              <a:gd name="connsiteX2782" fmla="*/ 4154793 w 5018277"/>
              <a:gd name="connsiteY2782" fmla="*/ 2046105 h 4889855"/>
              <a:gd name="connsiteX2783" fmla="*/ 4146422 w 5018277"/>
              <a:gd name="connsiteY2783" fmla="*/ 2037733 h 4889855"/>
              <a:gd name="connsiteX2784" fmla="*/ 4154793 w 5018277"/>
              <a:gd name="connsiteY2784" fmla="*/ 2029362 h 4889855"/>
              <a:gd name="connsiteX2785" fmla="*/ 3998063 w 5018277"/>
              <a:gd name="connsiteY2785" fmla="*/ 2027529 h 4889855"/>
              <a:gd name="connsiteX2786" fmla="*/ 4008271 w 5018277"/>
              <a:gd name="connsiteY2786" fmla="*/ 2037733 h 4889855"/>
              <a:gd name="connsiteX2787" fmla="*/ 3998063 w 5018277"/>
              <a:gd name="connsiteY2787" fmla="*/ 2047943 h 4889855"/>
              <a:gd name="connsiteX2788" fmla="*/ 3987855 w 5018277"/>
              <a:gd name="connsiteY2788" fmla="*/ 2037733 h 4889855"/>
              <a:gd name="connsiteX2789" fmla="*/ 3998063 w 5018277"/>
              <a:gd name="connsiteY2789" fmla="*/ 2027529 h 4889855"/>
              <a:gd name="connsiteX2790" fmla="*/ 1020213 w 5018277"/>
              <a:gd name="connsiteY2790" fmla="*/ 2027529 h 4889855"/>
              <a:gd name="connsiteX2791" fmla="*/ 1030421 w 5018277"/>
              <a:gd name="connsiteY2791" fmla="*/ 2037733 h 4889855"/>
              <a:gd name="connsiteX2792" fmla="*/ 1020213 w 5018277"/>
              <a:gd name="connsiteY2792" fmla="*/ 2047943 h 4889855"/>
              <a:gd name="connsiteX2793" fmla="*/ 1010005 w 5018277"/>
              <a:gd name="connsiteY2793" fmla="*/ 2037733 h 4889855"/>
              <a:gd name="connsiteX2794" fmla="*/ 1020213 w 5018277"/>
              <a:gd name="connsiteY2794" fmla="*/ 2027529 h 4889855"/>
              <a:gd name="connsiteX2795" fmla="*/ 3841335 w 5018277"/>
              <a:gd name="connsiteY2795" fmla="*/ 2025514 h 4889855"/>
              <a:gd name="connsiteX2796" fmla="*/ 3853558 w 5018277"/>
              <a:gd name="connsiteY2796" fmla="*/ 2037733 h 4889855"/>
              <a:gd name="connsiteX2797" fmla="*/ 3841335 w 5018277"/>
              <a:gd name="connsiteY2797" fmla="*/ 2049957 h 4889855"/>
              <a:gd name="connsiteX2798" fmla="*/ 3829112 w 5018277"/>
              <a:gd name="connsiteY2798" fmla="*/ 2037733 h 4889855"/>
              <a:gd name="connsiteX2799" fmla="*/ 3841335 w 5018277"/>
              <a:gd name="connsiteY2799" fmla="*/ 2025514 h 4889855"/>
              <a:gd name="connsiteX2800" fmla="*/ 1176943 w 5018277"/>
              <a:gd name="connsiteY2800" fmla="*/ 2025514 h 4889855"/>
              <a:gd name="connsiteX2801" fmla="*/ 1189166 w 5018277"/>
              <a:gd name="connsiteY2801" fmla="*/ 2037733 h 4889855"/>
              <a:gd name="connsiteX2802" fmla="*/ 1176943 w 5018277"/>
              <a:gd name="connsiteY2802" fmla="*/ 2049957 h 4889855"/>
              <a:gd name="connsiteX2803" fmla="*/ 1164720 w 5018277"/>
              <a:gd name="connsiteY2803" fmla="*/ 2037733 h 4889855"/>
              <a:gd name="connsiteX2804" fmla="*/ 1176943 w 5018277"/>
              <a:gd name="connsiteY2804" fmla="*/ 2025514 h 4889855"/>
              <a:gd name="connsiteX2805" fmla="*/ 3684606 w 5018277"/>
              <a:gd name="connsiteY2805" fmla="*/ 2023323 h 4889855"/>
              <a:gd name="connsiteX2806" fmla="*/ 3699020 w 5018277"/>
              <a:gd name="connsiteY2806" fmla="*/ 2037733 h 4889855"/>
              <a:gd name="connsiteX2807" fmla="*/ 3684606 w 5018277"/>
              <a:gd name="connsiteY2807" fmla="*/ 2052149 h 4889855"/>
              <a:gd name="connsiteX2808" fmla="*/ 3670192 w 5018277"/>
              <a:gd name="connsiteY2808" fmla="*/ 2037733 h 4889855"/>
              <a:gd name="connsiteX2809" fmla="*/ 3684606 w 5018277"/>
              <a:gd name="connsiteY2809" fmla="*/ 2023323 h 4889855"/>
              <a:gd name="connsiteX2810" fmla="*/ 1333671 w 5018277"/>
              <a:gd name="connsiteY2810" fmla="*/ 2023323 h 4889855"/>
              <a:gd name="connsiteX2811" fmla="*/ 1348085 w 5018277"/>
              <a:gd name="connsiteY2811" fmla="*/ 2037733 h 4889855"/>
              <a:gd name="connsiteX2812" fmla="*/ 1333671 w 5018277"/>
              <a:gd name="connsiteY2812" fmla="*/ 2052149 h 4889855"/>
              <a:gd name="connsiteX2813" fmla="*/ 1319257 w 5018277"/>
              <a:gd name="connsiteY2813" fmla="*/ 2037733 h 4889855"/>
              <a:gd name="connsiteX2814" fmla="*/ 1333671 w 5018277"/>
              <a:gd name="connsiteY2814" fmla="*/ 2023323 h 4889855"/>
              <a:gd name="connsiteX2815" fmla="*/ 3527877 w 5018277"/>
              <a:gd name="connsiteY2815" fmla="*/ 2021162 h 4889855"/>
              <a:gd name="connsiteX2816" fmla="*/ 3544453 w 5018277"/>
              <a:gd name="connsiteY2816" fmla="*/ 2037733 h 4889855"/>
              <a:gd name="connsiteX2817" fmla="*/ 3527877 w 5018277"/>
              <a:gd name="connsiteY2817" fmla="*/ 2054306 h 4889855"/>
              <a:gd name="connsiteX2818" fmla="*/ 3511300 w 5018277"/>
              <a:gd name="connsiteY2818" fmla="*/ 2037733 h 4889855"/>
              <a:gd name="connsiteX2819" fmla="*/ 3527877 w 5018277"/>
              <a:gd name="connsiteY2819" fmla="*/ 2021162 h 4889855"/>
              <a:gd name="connsiteX2820" fmla="*/ 1490401 w 5018277"/>
              <a:gd name="connsiteY2820" fmla="*/ 2021162 h 4889855"/>
              <a:gd name="connsiteX2821" fmla="*/ 1506977 w 5018277"/>
              <a:gd name="connsiteY2821" fmla="*/ 2037733 h 4889855"/>
              <a:gd name="connsiteX2822" fmla="*/ 1490401 w 5018277"/>
              <a:gd name="connsiteY2822" fmla="*/ 2054306 h 4889855"/>
              <a:gd name="connsiteX2823" fmla="*/ 1473824 w 5018277"/>
              <a:gd name="connsiteY2823" fmla="*/ 2037733 h 4889855"/>
              <a:gd name="connsiteX2824" fmla="*/ 1490401 w 5018277"/>
              <a:gd name="connsiteY2824" fmla="*/ 2021162 h 4889855"/>
              <a:gd name="connsiteX2825" fmla="*/ 3371147 w 5018277"/>
              <a:gd name="connsiteY2825" fmla="*/ 2018849 h 4889855"/>
              <a:gd name="connsiteX2826" fmla="*/ 3390034 w 5018277"/>
              <a:gd name="connsiteY2826" fmla="*/ 2037733 h 4889855"/>
              <a:gd name="connsiteX2827" fmla="*/ 3371147 w 5018277"/>
              <a:gd name="connsiteY2827" fmla="*/ 2056623 h 4889855"/>
              <a:gd name="connsiteX2828" fmla="*/ 3352261 w 5018277"/>
              <a:gd name="connsiteY2828" fmla="*/ 2037733 h 4889855"/>
              <a:gd name="connsiteX2829" fmla="*/ 3371147 w 5018277"/>
              <a:gd name="connsiteY2829" fmla="*/ 2018849 h 4889855"/>
              <a:gd name="connsiteX2830" fmla="*/ 1647129 w 5018277"/>
              <a:gd name="connsiteY2830" fmla="*/ 2018849 h 4889855"/>
              <a:gd name="connsiteX2831" fmla="*/ 1666016 w 5018277"/>
              <a:gd name="connsiteY2831" fmla="*/ 2037733 h 4889855"/>
              <a:gd name="connsiteX2832" fmla="*/ 1647129 w 5018277"/>
              <a:gd name="connsiteY2832" fmla="*/ 2056623 h 4889855"/>
              <a:gd name="connsiteX2833" fmla="*/ 1628243 w 5018277"/>
              <a:gd name="connsiteY2833" fmla="*/ 2037733 h 4889855"/>
              <a:gd name="connsiteX2834" fmla="*/ 1647129 w 5018277"/>
              <a:gd name="connsiteY2834" fmla="*/ 2018849 h 4889855"/>
              <a:gd name="connsiteX2835" fmla="*/ 3214419 w 5018277"/>
              <a:gd name="connsiteY2835" fmla="*/ 2016627 h 4889855"/>
              <a:gd name="connsiteX2836" fmla="*/ 3235532 w 5018277"/>
              <a:gd name="connsiteY2836" fmla="*/ 2037733 h 4889855"/>
              <a:gd name="connsiteX2837" fmla="*/ 3214419 w 5018277"/>
              <a:gd name="connsiteY2837" fmla="*/ 2058846 h 4889855"/>
              <a:gd name="connsiteX2838" fmla="*/ 3193306 w 5018277"/>
              <a:gd name="connsiteY2838" fmla="*/ 2037733 h 4889855"/>
              <a:gd name="connsiteX2839" fmla="*/ 3214419 w 5018277"/>
              <a:gd name="connsiteY2839" fmla="*/ 2016627 h 4889855"/>
              <a:gd name="connsiteX2840" fmla="*/ 1803858 w 5018277"/>
              <a:gd name="connsiteY2840" fmla="*/ 2016627 h 4889855"/>
              <a:gd name="connsiteX2841" fmla="*/ 1824972 w 5018277"/>
              <a:gd name="connsiteY2841" fmla="*/ 2037733 h 4889855"/>
              <a:gd name="connsiteX2842" fmla="*/ 1803858 w 5018277"/>
              <a:gd name="connsiteY2842" fmla="*/ 2058846 h 4889855"/>
              <a:gd name="connsiteX2843" fmla="*/ 1782745 w 5018277"/>
              <a:gd name="connsiteY2843" fmla="*/ 2037733 h 4889855"/>
              <a:gd name="connsiteX2844" fmla="*/ 1803858 w 5018277"/>
              <a:gd name="connsiteY2844" fmla="*/ 2016627 h 4889855"/>
              <a:gd name="connsiteX2845" fmla="*/ 3057690 w 5018277"/>
              <a:gd name="connsiteY2845" fmla="*/ 2014518 h 4889855"/>
              <a:gd name="connsiteX2846" fmla="*/ 3080910 w 5018277"/>
              <a:gd name="connsiteY2846" fmla="*/ 2037733 h 4889855"/>
              <a:gd name="connsiteX2847" fmla="*/ 3057690 w 5018277"/>
              <a:gd name="connsiteY2847" fmla="*/ 2060956 h 4889855"/>
              <a:gd name="connsiteX2848" fmla="*/ 3034469 w 5018277"/>
              <a:gd name="connsiteY2848" fmla="*/ 2037733 h 4889855"/>
              <a:gd name="connsiteX2849" fmla="*/ 3057690 w 5018277"/>
              <a:gd name="connsiteY2849" fmla="*/ 2014518 h 4889855"/>
              <a:gd name="connsiteX2850" fmla="*/ 1960588 w 5018277"/>
              <a:gd name="connsiteY2850" fmla="*/ 2014518 h 4889855"/>
              <a:gd name="connsiteX2851" fmla="*/ 1983808 w 5018277"/>
              <a:gd name="connsiteY2851" fmla="*/ 2037733 h 4889855"/>
              <a:gd name="connsiteX2852" fmla="*/ 1960588 w 5018277"/>
              <a:gd name="connsiteY2852" fmla="*/ 2060956 h 4889855"/>
              <a:gd name="connsiteX2853" fmla="*/ 1937367 w 5018277"/>
              <a:gd name="connsiteY2853" fmla="*/ 2037733 h 4889855"/>
              <a:gd name="connsiteX2854" fmla="*/ 1960588 w 5018277"/>
              <a:gd name="connsiteY2854" fmla="*/ 2014518 h 4889855"/>
              <a:gd name="connsiteX2855" fmla="*/ 2900961 w 5018277"/>
              <a:gd name="connsiteY2855" fmla="*/ 2012563 h 4889855"/>
              <a:gd name="connsiteX2856" fmla="*/ 2926136 w 5018277"/>
              <a:gd name="connsiteY2856" fmla="*/ 2037733 h 4889855"/>
              <a:gd name="connsiteX2857" fmla="*/ 2900961 w 5018277"/>
              <a:gd name="connsiteY2857" fmla="*/ 2062912 h 4889855"/>
              <a:gd name="connsiteX2858" fmla="*/ 2875785 w 5018277"/>
              <a:gd name="connsiteY2858" fmla="*/ 2037733 h 4889855"/>
              <a:gd name="connsiteX2859" fmla="*/ 2900961 w 5018277"/>
              <a:gd name="connsiteY2859" fmla="*/ 2012563 h 4889855"/>
              <a:gd name="connsiteX2860" fmla="*/ 2117316 w 5018277"/>
              <a:gd name="connsiteY2860" fmla="*/ 2012563 h 4889855"/>
              <a:gd name="connsiteX2861" fmla="*/ 2142492 w 5018277"/>
              <a:gd name="connsiteY2861" fmla="*/ 2037733 h 4889855"/>
              <a:gd name="connsiteX2862" fmla="*/ 2117316 w 5018277"/>
              <a:gd name="connsiteY2862" fmla="*/ 2062912 h 4889855"/>
              <a:gd name="connsiteX2863" fmla="*/ 2092140 w 5018277"/>
              <a:gd name="connsiteY2863" fmla="*/ 2037733 h 4889855"/>
              <a:gd name="connsiteX2864" fmla="*/ 2117316 w 5018277"/>
              <a:gd name="connsiteY2864" fmla="*/ 2012563 h 4889855"/>
              <a:gd name="connsiteX2865" fmla="*/ 2744232 w 5018277"/>
              <a:gd name="connsiteY2865" fmla="*/ 2011303 h 4889855"/>
              <a:gd name="connsiteX2866" fmla="*/ 2770669 w 5018277"/>
              <a:gd name="connsiteY2866" fmla="*/ 2037733 h 4889855"/>
              <a:gd name="connsiteX2867" fmla="*/ 2744232 w 5018277"/>
              <a:gd name="connsiteY2867" fmla="*/ 2064172 h 4889855"/>
              <a:gd name="connsiteX2868" fmla="*/ 2717795 w 5018277"/>
              <a:gd name="connsiteY2868" fmla="*/ 2037733 h 4889855"/>
              <a:gd name="connsiteX2869" fmla="*/ 2744232 w 5018277"/>
              <a:gd name="connsiteY2869" fmla="*/ 2011303 h 4889855"/>
              <a:gd name="connsiteX2870" fmla="*/ 2274045 w 5018277"/>
              <a:gd name="connsiteY2870" fmla="*/ 2011303 h 4889855"/>
              <a:gd name="connsiteX2871" fmla="*/ 2300481 w 5018277"/>
              <a:gd name="connsiteY2871" fmla="*/ 2037733 h 4889855"/>
              <a:gd name="connsiteX2872" fmla="*/ 2274045 w 5018277"/>
              <a:gd name="connsiteY2872" fmla="*/ 2064172 h 4889855"/>
              <a:gd name="connsiteX2873" fmla="*/ 2247608 w 5018277"/>
              <a:gd name="connsiteY2873" fmla="*/ 2037733 h 4889855"/>
              <a:gd name="connsiteX2874" fmla="*/ 2274045 w 5018277"/>
              <a:gd name="connsiteY2874" fmla="*/ 2011303 h 4889855"/>
              <a:gd name="connsiteX2875" fmla="*/ 2587503 w 5018277"/>
              <a:gd name="connsiteY2875" fmla="*/ 2010531 h 4889855"/>
              <a:gd name="connsiteX2876" fmla="*/ 2614711 w 5018277"/>
              <a:gd name="connsiteY2876" fmla="*/ 2037733 h 4889855"/>
              <a:gd name="connsiteX2877" fmla="*/ 2587503 w 5018277"/>
              <a:gd name="connsiteY2877" fmla="*/ 2064942 h 4889855"/>
              <a:gd name="connsiteX2878" fmla="*/ 2560295 w 5018277"/>
              <a:gd name="connsiteY2878" fmla="*/ 2037733 h 4889855"/>
              <a:gd name="connsiteX2879" fmla="*/ 2587503 w 5018277"/>
              <a:gd name="connsiteY2879" fmla="*/ 2010531 h 4889855"/>
              <a:gd name="connsiteX2880" fmla="*/ 2430774 w 5018277"/>
              <a:gd name="connsiteY2880" fmla="*/ 2010531 h 4889855"/>
              <a:gd name="connsiteX2881" fmla="*/ 2457982 w 5018277"/>
              <a:gd name="connsiteY2881" fmla="*/ 2037733 h 4889855"/>
              <a:gd name="connsiteX2882" fmla="*/ 2430774 w 5018277"/>
              <a:gd name="connsiteY2882" fmla="*/ 2064942 h 4889855"/>
              <a:gd name="connsiteX2883" fmla="*/ 2403566 w 5018277"/>
              <a:gd name="connsiteY2883" fmla="*/ 2037733 h 4889855"/>
              <a:gd name="connsiteX2884" fmla="*/ 2430774 w 5018277"/>
              <a:gd name="connsiteY2884" fmla="*/ 2010531 h 4889855"/>
              <a:gd name="connsiteX2885" fmla="*/ 4860073 w 5018277"/>
              <a:gd name="connsiteY2885" fmla="*/ 1900067 h 4889855"/>
              <a:gd name="connsiteX2886" fmla="*/ 4862019 w 5018277"/>
              <a:gd name="connsiteY2886" fmla="*/ 1902013 h 4889855"/>
              <a:gd name="connsiteX2887" fmla="*/ 4860073 w 5018277"/>
              <a:gd name="connsiteY2887" fmla="*/ 1903958 h 4889855"/>
              <a:gd name="connsiteX2888" fmla="*/ 4858127 w 5018277"/>
              <a:gd name="connsiteY2888" fmla="*/ 1902013 h 4889855"/>
              <a:gd name="connsiteX2889" fmla="*/ 4860073 w 5018277"/>
              <a:gd name="connsiteY2889" fmla="*/ 1900067 h 4889855"/>
              <a:gd name="connsiteX2890" fmla="*/ 158205 w 5018277"/>
              <a:gd name="connsiteY2890" fmla="*/ 1900067 h 4889855"/>
              <a:gd name="connsiteX2891" fmla="*/ 160151 w 5018277"/>
              <a:gd name="connsiteY2891" fmla="*/ 1902013 h 4889855"/>
              <a:gd name="connsiteX2892" fmla="*/ 158205 w 5018277"/>
              <a:gd name="connsiteY2892" fmla="*/ 1903958 h 4889855"/>
              <a:gd name="connsiteX2893" fmla="*/ 156258 w 5018277"/>
              <a:gd name="connsiteY2893" fmla="*/ 1902013 h 4889855"/>
              <a:gd name="connsiteX2894" fmla="*/ 158205 w 5018277"/>
              <a:gd name="connsiteY2894" fmla="*/ 1900067 h 4889855"/>
              <a:gd name="connsiteX2895" fmla="*/ 4703344 w 5018277"/>
              <a:gd name="connsiteY2895" fmla="*/ 1899112 h 4889855"/>
              <a:gd name="connsiteX2896" fmla="*/ 4706241 w 5018277"/>
              <a:gd name="connsiteY2896" fmla="*/ 1902013 h 4889855"/>
              <a:gd name="connsiteX2897" fmla="*/ 4703344 w 5018277"/>
              <a:gd name="connsiteY2897" fmla="*/ 1904907 h 4889855"/>
              <a:gd name="connsiteX2898" fmla="*/ 4700447 w 5018277"/>
              <a:gd name="connsiteY2898" fmla="*/ 1902013 h 4889855"/>
              <a:gd name="connsiteX2899" fmla="*/ 4703344 w 5018277"/>
              <a:gd name="connsiteY2899" fmla="*/ 1899112 h 4889855"/>
              <a:gd name="connsiteX2900" fmla="*/ 314934 w 5018277"/>
              <a:gd name="connsiteY2900" fmla="*/ 1899112 h 4889855"/>
              <a:gd name="connsiteX2901" fmla="*/ 317831 w 5018277"/>
              <a:gd name="connsiteY2901" fmla="*/ 1902013 h 4889855"/>
              <a:gd name="connsiteX2902" fmla="*/ 314934 w 5018277"/>
              <a:gd name="connsiteY2902" fmla="*/ 1904907 h 4889855"/>
              <a:gd name="connsiteX2903" fmla="*/ 312036 w 5018277"/>
              <a:gd name="connsiteY2903" fmla="*/ 1902013 h 4889855"/>
              <a:gd name="connsiteX2904" fmla="*/ 314934 w 5018277"/>
              <a:gd name="connsiteY2904" fmla="*/ 1899112 h 4889855"/>
              <a:gd name="connsiteX2905" fmla="*/ 4546615 w 5018277"/>
              <a:gd name="connsiteY2905" fmla="*/ 1897877 h 4889855"/>
              <a:gd name="connsiteX2906" fmla="*/ 4550749 w 5018277"/>
              <a:gd name="connsiteY2906" fmla="*/ 1902013 h 4889855"/>
              <a:gd name="connsiteX2907" fmla="*/ 4546615 w 5018277"/>
              <a:gd name="connsiteY2907" fmla="*/ 1906146 h 4889855"/>
              <a:gd name="connsiteX2908" fmla="*/ 4542481 w 5018277"/>
              <a:gd name="connsiteY2908" fmla="*/ 1902013 h 4889855"/>
              <a:gd name="connsiteX2909" fmla="*/ 4546615 w 5018277"/>
              <a:gd name="connsiteY2909" fmla="*/ 1897877 h 4889855"/>
              <a:gd name="connsiteX2910" fmla="*/ 471663 w 5018277"/>
              <a:gd name="connsiteY2910" fmla="*/ 1897877 h 4889855"/>
              <a:gd name="connsiteX2911" fmla="*/ 475797 w 5018277"/>
              <a:gd name="connsiteY2911" fmla="*/ 1902013 h 4889855"/>
              <a:gd name="connsiteX2912" fmla="*/ 471663 w 5018277"/>
              <a:gd name="connsiteY2912" fmla="*/ 1906146 h 4889855"/>
              <a:gd name="connsiteX2913" fmla="*/ 467528 w 5018277"/>
              <a:gd name="connsiteY2913" fmla="*/ 1902013 h 4889855"/>
              <a:gd name="connsiteX2914" fmla="*/ 471663 w 5018277"/>
              <a:gd name="connsiteY2914" fmla="*/ 1897877 h 4889855"/>
              <a:gd name="connsiteX2915" fmla="*/ 4389885 w 5018277"/>
              <a:gd name="connsiteY2915" fmla="*/ 1896548 h 4889855"/>
              <a:gd name="connsiteX2916" fmla="*/ 4395350 w 5018277"/>
              <a:gd name="connsiteY2916" fmla="*/ 1902013 h 4889855"/>
              <a:gd name="connsiteX2917" fmla="*/ 4389885 w 5018277"/>
              <a:gd name="connsiteY2917" fmla="*/ 1907475 h 4889855"/>
              <a:gd name="connsiteX2918" fmla="*/ 4384421 w 5018277"/>
              <a:gd name="connsiteY2918" fmla="*/ 1902013 h 4889855"/>
              <a:gd name="connsiteX2919" fmla="*/ 4389885 w 5018277"/>
              <a:gd name="connsiteY2919" fmla="*/ 1896548 h 4889855"/>
              <a:gd name="connsiteX2920" fmla="*/ 628392 w 5018277"/>
              <a:gd name="connsiteY2920" fmla="*/ 1896548 h 4889855"/>
              <a:gd name="connsiteX2921" fmla="*/ 633857 w 5018277"/>
              <a:gd name="connsiteY2921" fmla="*/ 1902013 h 4889855"/>
              <a:gd name="connsiteX2922" fmla="*/ 628392 w 5018277"/>
              <a:gd name="connsiteY2922" fmla="*/ 1907475 h 4889855"/>
              <a:gd name="connsiteX2923" fmla="*/ 622928 w 5018277"/>
              <a:gd name="connsiteY2923" fmla="*/ 1902013 h 4889855"/>
              <a:gd name="connsiteX2924" fmla="*/ 628392 w 5018277"/>
              <a:gd name="connsiteY2924" fmla="*/ 1896548 h 4889855"/>
              <a:gd name="connsiteX2925" fmla="*/ 4233157 w 5018277"/>
              <a:gd name="connsiteY2925" fmla="*/ 1894900 h 4889855"/>
              <a:gd name="connsiteX2926" fmla="*/ 4240266 w 5018277"/>
              <a:gd name="connsiteY2926" fmla="*/ 1902013 h 4889855"/>
              <a:gd name="connsiteX2927" fmla="*/ 4233157 w 5018277"/>
              <a:gd name="connsiteY2927" fmla="*/ 1909120 h 4889855"/>
              <a:gd name="connsiteX2928" fmla="*/ 4226048 w 5018277"/>
              <a:gd name="connsiteY2928" fmla="*/ 1902013 h 4889855"/>
              <a:gd name="connsiteX2929" fmla="*/ 4233157 w 5018277"/>
              <a:gd name="connsiteY2929" fmla="*/ 1894900 h 4889855"/>
              <a:gd name="connsiteX2930" fmla="*/ 785120 w 5018277"/>
              <a:gd name="connsiteY2930" fmla="*/ 1894900 h 4889855"/>
              <a:gd name="connsiteX2931" fmla="*/ 792231 w 5018277"/>
              <a:gd name="connsiteY2931" fmla="*/ 1902013 h 4889855"/>
              <a:gd name="connsiteX2932" fmla="*/ 785120 w 5018277"/>
              <a:gd name="connsiteY2932" fmla="*/ 1909120 h 4889855"/>
              <a:gd name="connsiteX2933" fmla="*/ 778012 w 5018277"/>
              <a:gd name="connsiteY2933" fmla="*/ 1902013 h 4889855"/>
              <a:gd name="connsiteX2934" fmla="*/ 785120 w 5018277"/>
              <a:gd name="connsiteY2934" fmla="*/ 1894900 h 4889855"/>
              <a:gd name="connsiteX2935" fmla="*/ 4076428 w 5018277"/>
              <a:gd name="connsiteY2935" fmla="*/ 1893343 h 4889855"/>
              <a:gd name="connsiteX2936" fmla="*/ 4085093 w 5018277"/>
              <a:gd name="connsiteY2936" fmla="*/ 1902013 h 4889855"/>
              <a:gd name="connsiteX2937" fmla="*/ 4076428 w 5018277"/>
              <a:gd name="connsiteY2937" fmla="*/ 1910676 h 4889855"/>
              <a:gd name="connsiteX2938" fmla="*/ 4067764 w 5018277"/>
              <a:gd name="connsiteY2938" fmla="*/ 1902013 h 4889855"/>
              <a:gd name="connsiteX2939" fmla="*/ 4076428 w 5018277"/>
              <a:gd name="connsiteY2939" fmla="*/ 1893343 h 4889855"/>
              <a:gd name="connsiteX2940" fmla="*/ 941851 w 5018277"/>
              <a:gd name="connsiteY2940" fmla="*/ 1893343 h 4889855"/>
              <a:gd name="connsiteX2941" fmla="*/ 950515 w 5018277"/>
              <a:gd name="connsiteY2941" fmla="*/ 1902013 h 4889855"/>
              <a:gd name="connsiteX2942" fmla="*/ 941851 w 5018277"/>
              <a:gd name="connsiteY2942" fmla="*/ 1910676 h 4889855"/>
              <a:gd name="connsiteX2943" fmla="*/ 933187 w 5018277"/>
              <a:gd name="connsiteY2943" fmla="*/ 1902013 h 4889855"/>
              <a:gd name="connsiteX2944" fmla="*/ 941851 w 5018277"/>
              <a:gd name="connsiteY2944" fmla="*/ 1893343 h 4889855"/>
              <a:gd name="connsiteX2945" fmla="*/ 3919699 w 5018277"/>
              <a:gd name="connsiteY2945" fmla="*/ 1891476 h 4889855"/>
              <a:gd name="connsiteX2946" fmla="*/ 3930230 w 5018277"/>
              <a:gd name="connsiteY2946" fmla="*/ 1902013 h 4889855"/>
              <a:gd name="connsiteX2947" fmla="*/ 3919699 w 5018277"/>
              <a:gd name="connsiteY2947" fmla="*/ 1912544 h 4889855"/>
              <a:gd name="connsiteX2948" fmla="*/ 3909167 w 5018277"/>
              <a:gd name="connsiteY2948" fmla="*/ 1902013 h 4889855"/>
              <a:gd name="connsiteX2949" fmla="*/ 3919699 w 5018277"/>
              <a:gd name="connsiteY2949" fmla="*/ 1891476 h 4889855"/>
              <a:gd name="connsiteX2950" fmla="*/ 1098578 w 5018277"/>
              <a:gd name="connsiteY2950" fmla="*/ 1891476 h 4889855"/>
              <a:gd name="connsiteX2951" fmla="*/ 1109109 w 5018277"/>
              <a:gd name="connsiteY2951" fmla="*/ 1902013 h 4889855"/>
              <a:gd name="connsiteX2952" fmla="*/ 1098578 w 5018277"/>
              <a:gd name="connsiteY2952" fmla="*/ 1912544 h 4889855"/>
              <a:gd name="connsiteX2953" fmla="*/ 1088046 w 5018277"/>
              <a:gd name="connsiteY2953" fmla="*/ 1902013 h 4889855"/>
              <a:gd name="connsiteX2954" fmla="*/ 1098578 w 5018277"/>
              <a:gd name="connsiteY2954" fmla="*/ 1891476 h 4889855"/>
              <a:gd name="connsiteX2955" fmla="*/ 3762970 w 5018277"/>
              <a:gd name="connsiteY2955" fmla="*/ 1889430 h 4889855"/>
              <a:gd name="connsiteX2956" fmla="*/ 3775546 w 5018277"/>
              <a:gd name="connsiteY2956" fmla="*/ 1902013 h 4889855"/>
              <a:gd name="connsiteX2957" fmla="*/ 3762970 w 5018277"/>
              <a:gd name="connsiteY2957" fmla="*/ 1914589 h 4889855"/>
              <a:gd name="connsiteX2958" fmla="*/ 3750394 w 5018277"/>
              <a:gd name="connsiteY2958" fmla="*/ 1902013 h 4889855"/>
              <a:gd name="connsiteX2959" fmla="*/ 3762970 w 5018277"/>
              <a:gd name="connsiteY2959" fmla="*/ 1889430 h 4889855"/>
              <a:gd name="connsiteX2960" fmla="*/ 1255307 w 5018277"/>
              <a:gd name="connsiteY2960" fmla="*/ 1889430 h 4889855"/>
              <a:gd name="connsiteX2961" fmla="*/ 1267883 w 5018277"/>
              <a:gd name="connsiteY2961" fmla="*/ 1902013 h 4889855"/>
              <a:gd name="connsiteX2962" fmla="*/ 1255307 w 5018277"/>
              <a:gd name="connsiteY2962" fmla="*/ 1914589 h 4889855"/>
              <a:gd name="connsiteX2963" fmla="*/ 1242731 w 5018277"/>
              <a:gd name="connsiteY2963" fmla="*/ 1902013 h 4889855"/>
              <a:gd name="connsiteX2964" fmla="*/ 1255307 w 5018277"/>
              <a:gd name="connsiteY2964" fmla="*/ 1889430 h 4889855"/>
              <a:gd name="connsiteX2965" fmla="*/ 3606241 w 5018277"/>
              <a:gd name="connsiteY2965" fmla="*/ 1887405 h 4889855"/>
              <a:gd name="connsiteX2966" fmla="*/ 3620846 w 5018277"/>
              <a:gd name="connsiteY2966" fmla="*/ 1902013 h 4889855"/>
              <a:gd name="connsiteX2967" fmla="*/ 3606241 w 5018277"/>
              <a:gd name="connsiteY2967" fmla="*/ 1916615 h 4889855"/>
              <a:gd name="connsiteX2968" fmla="*/ 3591637 w 5018277"/>
              <a:gd name="connsiteY2968" fmla="*/ 1902013 h 4889855"/>
              <a:gd name="connsiteX2969" fmla="*/ 3606241 w 5018277"/>
              <a:gd name="connsiteY2969" fmla="*/ 1887405 h 4889855"/>
              <a:gd name="connsiteX2970" fmla="*/ 1412035 w 5018277"/>
              <a:gd name="connsiteY2970" fmla="*/ 1887405 h 4889855"/>
              <a:gd name="connsiteX2971" fmla="*/ 1426640 w 5018277"/>
              <a:gd name="connsiteY2971" fmla="*/ 1902013 h 4889855"/>
              <a:gd name="connsiteX2972" fmla="*/ 1412035 w 5018277"/>
              <a:gd name="connsiteY2972" fmla="*/ 1916615 h 4889855"/>
              <a:gd name="connsiteX2973" fmla="*/ 1397431 w 5018277"/>
              <a:gd name="connsiteY2973" fmla="*/ 1902013 h 4889855"/>
              <a:gd name="connsiteX2974" fmla="*/ 1412035 w 5018277"/>
              <a:gd name="connsiteY2974" fmla="*/ 1887405 h 4889855"/>
              <a:gd name="connsiteX2975" fmla="*/ 3449513 w 5018277"/>
              <a:gd name="connsiteY2975" fmla="*/ 1885231 h 4889855"/>
              <a:gd name="connsiteX2976" fmla="*/ 3466293 w 5018277"/>
              <a:gd name="connsiteY2976" fmla="*/ 1902013 h 4889855"/>
              <a:gd name="connsiteX2977" fmla="*/ 3449513 w 5018277"/>
              <a:gd name="connsiteY2977" fmla="*/ 1918795 h 4889855"/>
              <a:gd name="connsiteX2978" fmla="*/ 3432732 w 5018277"/>
              <a:gd name="connsiteY2978" fmla="*/ 1902013 h 4889855"/>
              <a:gd name="connsiteX2979" fmla="*/ 3449513 w 5018277"/>
              <a:gd name="connsiteY2979" fmla="*/ 1885231 h 4889855"/>
              <a:gd name="connsiteX2980" fmla="*/ 1568765 w 5018277"/>
              <a:gd name="connsiteY2980" fmla="*/ 1885231 h 4889855"/>
              <a:gd name="connsiteX2981" fmla="*/ 1585545 w 5018277"/>
              <a:gd name="connsiteY2981" fmla="*/ 1902013 h 4889855"/>
              <a:gd name="connsiteX2982" fmla="*/ 1568765 w 5018277"/>
              <a:gd name="connsiteY2982" fmla="*/ 1918795 h 4889855"/>
              <a:gd name="connsiteX2983" fmla="*/ 1551984 w 5018277"/>
              <a:gd name="connsiteY2983" fmla="*/ 1902013 h 4889855"/>
              <a:gd name="connsiteX2984" fmla="*/ 1568765 w 5018277"/>
              <a:gd name="connsiteY2984" fmla="*/ 1885231 h 4889855"/>
              <a:gd name="connsiteX2985" fmla="*/ 3292784 w 5018277"/>
              <a:gd name="connsiteY2985" fmla="*/ 1883125 h 4889855"/>
              <a:gd name="connsiteX2986" fmla="*/ 3311670 w 5018277"/>
              <a:gd name="connsiteY2986" fmla="*/ 1902013 h 4889855"/>
              <a:gd name="connsiteX2987" fmla="*/ 3292784 w 5018277"/>
              <a:gd name="connsiteY2987" fmla="*/ 1920897 h 4889855"/>
              <a:gd name="connsiteX2988" fmla="*/ 3273897 w 5018277"/>
              <a:gd name="connsiteY2988" fmla="*/ 1902013 h 4889855"/>
              <a:gd name="connsiteX2989" fmla="*/ 3292784 w 5018277"/>
              <a:gd name="connsiteY2989" fmla="*/ 1883125 h 4889855"/>
              <a:gd name="connsiteX2990" fmla="*/ 1725494 w 5018277"/>
              <a:gd name="connsiteY2990" fmla="*/ 1883125 h 4889855"/>
              <a:gd name="connsiteX2991" fmla="*/ 1744380 w 5018277"/>
              <a:gd name="connsiteY2991" fmla="*/ 1902013 h 4889855"/>
              <a:gd name="connsiteX2992" fmla="*/ 1725494 w 5018277"/>
              <a:gd name="connsiteY2992" fmla="*/ 1920897 h 4889855"/>
              <a:gd name="connsiteX2993" fmla="*/ 1706607 w 5018277"/>
              <a:gd name="connsiteY2993" fmla="*/ 1902013 h 4889855"/>
              <a:gd name="connsiteX2994" fmla="*/ 1725494 w 5018277"/>
              <a:gd name="connsiteY2994" fmla="*/ 1883125 h 4889855"/>
              <a:gd name="connsiteX2995" fmla="*/ 3136054 w 5018277"/>
              <a:gd name="connsiteY2995" fmla="*/ 1880893 h 4889855"/>
              <a:gd name="connsiteX2996" fmla="*/ 3157167 w 5018277"/>
              <a:gd name="connsiteY2996" fmla="*/ 1902013 h 4889855"/>
              <a:gd name="connsiteX2997" fmla="*/ 3136054 w 5018277"/>
              <a:gd name="connsiteY2997" fmla="*/ 1923125 h 4889855"/>
              <a:gd name="connsiteX2998" fmla="*/ 3114941 w 5018277"/>
              <a:gd name="connsiteY2998" fmla="*/ 1902013 h 4889855"/>
              <a:gd name="connsiteX2999" fmla="*/ 3136054 w 5018277"/>
              <a:gd name="connsiteY2999" fmla="*/ 1880893 h 4889855"/>
              <a:gd name="connsiteX3000" fmla="*/ 1882222 w 5018277"/>
              <a:gd name="connsiteY3000" fmla="*/ 1880893 h 4889855"/>
              <a:gd name="connsiteX3001" fmla="*/ 1903335 w 5018277"/>
              <a:gd name="connsiteY3001" fmla="*/ 1902013 h 4889855"/>
              <a:gd name="connsiteX3002" fmla="*/ 1882222 w 5018277"/>
              <a:gd name="connsiteY3002" fmla="*/ 1923125 h 4889855"/>
              <a:gd name="connsiteX3003" fmla="*/ 1861109 w 5018277"/>
              <a:gd name="connsiteY3003" fmla="*/ 1902013 h 4889855"/>
              <a:gd name="connsiteX3004" fmla="*/ 1882222 w 5018277"/>
              <a:gd name="connsiteY3004" fmla="*/ 1880893 h 4889855"/>
              <a:gd name="connsiteX3005" fmla="*/ 2979325 w 5018277"/>
              <a:gd name="connsiteY3005" fmla="*/ 1879269 h 4889855"/>
              <a:gd name="connsiteX3006" fmla="*/ 3002069 w 5018277"/>
              <a:gd name="connsiteY3006" fmla="*/ 1902013 h 4889855"/>
              <a:gd name="connsiteX3007" fmla="*/ 2979325 w 5018277"/>
              <a:gd name="connsiteY3007" fmla="*/ 1924755 h 4889855"/>
              <a:gd name="connsiteX3008" fmla="*/ 2956581 w 5018277"/>
              <a:gd name="connsiteY3008" fmla="*/ 1902013 h 4889855"/>
              <a:gd name="connsiteX3009" fmla="*/ 2979325 w 5018277"/>
              <a:gd name="connsiteY3009" fmla="*/ 1879269 h 4889855"/>
              <a:gd name="connsiteX3010" fmla="*/ 2038952 w 5018277"/>
              <a:gd name="connsiteY3010" fmla="*/ 1879269 h 4889855"/>
              <a:gd name="connsiteX3011" fmla="*/ 2061696 w 5018277"/>
              <a:gd name="connsiteY3011" fmla="*/ 1902013 h 4889855"/>
              <a:gd name="connsiteX3012" fmla="*/ 2038952 w 5018277"/>
              <a:gd name="connsiteY3012" fmla="*/ 1924755 h 4889855"/>
              <a:gd name="connsiteX3013" fmla="*/ 2016208 w 5018277"/>
              <a:gd name="connsiteY3013" fmla="*/ 1902013 h 4889855"/>
              <a:gd name="connsiteX3014" fmla="*/ 2038952 w 5018277"/>
              <a:gd name="connsiteY3014" fmla="*/ 1879269 h 4889855"/>
              <a:gd name="connsiteX3015" fmla="*/ 2822597 w 5018277"/>
              <a:gd name="connsiteY3015" fmla="*/ 1877819 h 4889855"/>
              <a:gd name="connsiteX3016" fmla="*/ 2846785 w 5018277"/>
              <a:gd name="connsiteY3016" fmla="*/ 1902013 h 4889855"/>
              <a:gd name="connsiteX3017" fmla="*/ 2822597 w 5018277"/>
              <a:gd name="connsiteY3017" fmla="*/ 1926195 h 4889855"/>
              <a:gd name="connsiteX3018" fmla="*/ 2798408 w 5018277"/>
              <a:gd name="connsiteY3018" fmla="*/ 1902013 h 4889855"/>
              <a:gd name="connsiteX3019" fmla="*/ 2822597 w 5018277"/>
              <a:gd name="connsiteY3019" fmla="*/ 1877819 h 4889855"/>
              <a:gd name="connsiteX3020" fmla="*/ 2195681 w 5018277"/>
              <a:gd name="connsiteY3020" fmla="*/ 1877819 h 4889855"/>
              <a:gd name="connsiteX3021" fmla="*/ 2219869 w 5018277"/>
              <a:gd name="connsiteY3021" fmla="*/ 1902013 h 4889855"/>
              <a:gd name="connsiteX3022" fmla="*/ 2195681 w 5018277"/>
              <a:gd name="connsiteY3022" fmla="*/ 1926195 h 4889855"/>
              <a:gd name="connsiteX3023" fmla="*/ 2171492 w 5018277"/>
              <a:gd name="connsiteY3023" fmla="*/ 1902013 h 4889855"/>
              <a:gd name="connsiteX3024" fmla="*/ 2195681 w 5018277"/>
              <a:gd name="connsiteY3024" fmla="*/ 1877819 h 4889855"/>
              <a:gd name="connsiteX3025" fmla="*/ 2665868 w 5018277"/>
              <a:gd name="connsiteY3025" fmla="*/ 1876832 h 4889855"/>
              <a:gd name="connsiteX3026" fmla="*/ 2691043 w 5018277"/>
              <a:gd name="connsiteY3026" fmla="*/ 1902013 h 4889855"/>
              <a:gd name="connsiteX3027" fmla="*/ 2665868 w 5018277"/>
              <a:gd name="connsiteY3027" fmla="*/ 1927187 h 4889855"/>
              <a:gd name="connsiteX3028" fmla="*/ 2640692 w 5018277"/>
              <a:gd name="connsiteY3028" fmla="*/ 1902013 h 4889855"/>
              <a:gd name="connsiteX3029" fmla="*/ 2665868 w 5018277"/>
              <a:gd name="connsiteY3029" fmla="*/ 1876832 h 4889855"/>
              <a:gd name="connsiteX3030" fmla="*/ 2352410 w 5018277"/>
              <a:gd name="connsiteY3030" fmla="*/ 1876832 h 4889855"/>
              <a:gd name="connsiteX3031" fmla="*/ 2377585 w 5018277"/>
              <a:gd name="connsiteY3031" fmla="*/ 1902013 h 4889855"/>
              <a:gd name="connsiteX3032" fmla="*/ 2352410 w 5018277"/>
              <a:gd name="connsiteY3032" fmla="*/ 1927187 h 4889855"/>
              <a:gd name="connsiteX3033" fmla="*/ 2327234 w 5018277"/>
              <a:gd name="connsiteY3033" fmla="*/ 1902013 h 4889855"/>
              <a:gd name="connsiteX3034" fmla="*/ 2352410 w 5018277"/>
              <a:gd name="connsiteY3034" fmla="*/ 1876832 h 4889855"/>
              <a:gd name="connsiteX3035" fmla="*/ 2509139 w 5018277"/>
              <a:gd name="connsiteY3035" fmla="*/ 1876583 h 4889855"/>
              <a:gd name="connsiteX3036" fmla="*/ 2534564 w 5018277"/>
              <a:gd name="connsiteY3036" fmla="*/ 1902013 h 4889855"/>
              <a:gd name="connsiteX3037" fmla="*/ 2509139 w 5018277"/>
              <a:gd name="connsiteY3037" fmla="*/ 1927437 h 4889855"/>
              <a:gd name="connsiteX3038" fmla="*/ 2483713 w 5018277"/>
              <a:gd name="connsiteY3038" fmla="*/ 1902013 h 4889855"/>
              <a:gd name="connsiteX3039" fmla="*/ 2509139 w 5018277"/>
              <a:gd name="connsiteY3039" fmla="*/ 1876583 h 4889855"/>
              <a:gd name="connsiteX3040" fmla="*/ 4781709 w 5018277"/>
              <a:gd name="connsiteY3040" fmla="*/ 1764112 h 4889855"/>
              <a:gd name="connsiteX3041" fmla="*/ 4783875 w 5018277"/>
              <a:gd name="connsiteY3041" fmla="*/ 1766277 h 4889855"/>
              <a:gd name="connsiteX3042" fmla="*/ 4781709 w 5018277"/>
              <a:gd name="connsiteY3042" fmla="*/ 1768442 h 4889855"/>
              <a:gd name="connsiteX3043" fmla="*/ 4779543 w 5018277"/>
              <a:gd name="connsiteY3043" fmla="*/ 1766277 h 4889855"/>
              <a:gd name="connsiteX3044" fmla="*/ 4781709 w 5018277"/>
              <a:gd name="connsiteY3044" fmla="*/ 1764112 h 4889855"/>
              <a:gd name="connsiteX3045" fmla="*/ 236569 w 5018277"/>
              <a:gd name="connsiteY3045" fmla="*/ 1764112 h 4889855"/>
              <a:gd name="connsiteX3046" fmla="*/ 238736 w 5018277"/>
              <a:gd name="connsiteY3046" fmla="*/ 1766277 h 4889855"/>
              <a:gd name="connsiteX3047" fmla="*/ 236569 w 5018277"/>
              <a:gd name="connsiteY3047" fmla="*/ 1768442 h 4889855"/>
              <a:gd name="connsiteX3048" fmla="*/ 234404 w 5018277"/>
              <a:gd name="connsiteY3048" fmla="*/ 1766277 h 4889855"/>
              <a:gd name="connsiteX3049" fmla="*/ 236569 w 5018277"/>
              <a:gd name="connsiteY3049" fmla="*/ 1764112 h 4889855"/>
              <a:gd name="connsiteX3050" fmla="*/ 4624979 w 5018277"/>
              <a:gd name="connsiteY3050" fmla="*/ 1763112 h 4889855"/>
              <a:gd name="connsiteX3051" fmla="*/ 4628143 w 5018277"/>
              <a:gd name="connsiteY3051" fmla="*/ 1766277 h 4889855"/>
              <a:gd name="connsiteX3052" fmla="*/ 4624979 w 5018277"/>
              <a:gd name="connsiteY3052" fmla="*/ 1769437 h 4889855"/>
              <a:gd name="connsiteX3053" fmla="*/ 4621816 w 5018277"/>
              <a:gd name="connsiteY3053" fmla="*/ 1766277 h 4889855"/>
              <a:gd name="connsiteX3054" fmla="*/ 4624979 w 5018277"/>
              <a:gd name="connsiteY3054" fmla="*/ 1763112 h 4889855"/>
              <a:gd name="connsiteX3055" fmla="*/ 393299 w 5018277"/>
              <a:gd name="connsiteY3055" fmla="*/ 1763112 h 4889855"/>
              <a:gd name="connsiteX3056" fmla="*/ 396463 w 5018277"/>
              <a:gd name="connsiteY3056" fmla="*/ 1766277 h 4889855"/>
              <a:gd name="connsiteX3057" fmla="*/ 393299 w 5018277"/>
              <a:gd name="connsiteY3057" fmla="*/ 1769437 h 4889855"/>
              <a:gd name="connsiteX3058" fmla="*/ 390135 w 5018277"/>
              <a:gd name="connsiteY3058" fmla="*/ 1766277 h 4889855"/>
              <a:gd name="connsiteX3059" fmla="*/ 393299 w 5018277"/>
              <a:gd name="connsiteY3059" fmla="*/ 1763112 h 4889855"/>
              <a:gd name="connsiteX3060" fmla="*/ 4468251 w 5018277"/>
              <a:gd name="connsiteY3060" fmla="*/ 1761827 h 4889855"/>
              <a:gd name="connsiteX3061" fmla="*/ 4472700 w 5018277"/>
              <a:gd name="connsiteY3061" fmla="*/ 1766277 h 4889855"/>
              <a:gd name="connsiteX3062" fmla="*/ 4468251 w 5018277"/>
              <a:gd name="connsiteY3062" fmla="*/ 1770724 h 4889855"/>
              <a:gd name="connsiteX3063" fmla="*/ 4463801 w 5018277"/>
              <a:gd name="connsiteY3063" fmla="*/ 1766277 h 4889855"/>
              <a:gd name="connsiteX3064" fmla="*/ 4468251 w 5018277"/>
              <a:gd name="connsiteY3064" fmla="*/ 1761827 h 4889855"/>
              <a:gd name="connsiteX3065" fmla="*/ 550028 w 5018277"/>
              <a:gd name="connsiteY3065" fmla="*/ 1761827 h 4889855"/>
              <a:gd name="connsiteX3066" fmla="*/ 554477 w 5018277"/>
              <a:gd name="connsiteY3066" fmla="*/ 1766277 h 4889855"/>
              <a:gd name="connsiteX3067" fmla="*/ 550028 w 5018277"/>
              <a:gd name="connsiteY3067" fmla="*/ 1770724 h 4889855"/>
              <a:gd name="connsiteX3068" fmla="*/ 545578 w 5018277"/>
              <a:gd name="connsiteY3068" fmla="*/ 1766277 h 4889855"/>
              <a:gd name="connsiteX3069" fmla="*/ 550028 w 5018277"/>
              <a:gd name="connsiteY3069" fmla="*/ 1761827 h 4889855"/>
              <a:gd name="connsiteX3070" fmla="*/ 4311522 w 5018277"/>
              <a:gd name="connsiteY3070" fmla="*/ 1760574 h 4889855"/>
              <a:gd name="connsiteX3071" fmla="*/ 4317226 w 5018277"/>
              <a:gd name="connsiteY3071" fmla="*/ 1766277 h 4889855"/>
              <a:gd name="connsiteX3072" fmla="*/ 4311522 w 5018277"/>
              <a:gd name="connsiteY3072" fmla="*/ 1771978 h 4889855"/>
              <a:gd name="connsiteX3073" fmla="*/ 4305818 w 5018277"/>
              <a:gd name="connsiteY3073" fmla="*/ 1766277 h 4889855"/>
              <a:gd name="connsiteX3074" fmla="*/ 4311522 w 5018277"/>
              <a:gd name="connsiteY3074" fmla="*/ 1760574 h 4889855"/>
              <a:gd name="connsiteX3075" fmla="*/ 706756 w 5018277"/>
              <a:gd name="connsiteY3075" fmla="*/ 1760574 h 4889855"/>
              <a:gd name="connsiteX3076" fmla="*/ 712461 w 5018277"/>
              <a:gd name="connsiteY3076" fmla="*/ 1766277 h 4889855"/>
              <a:gd name="connsiteX3077" fmla="*/ 706756 w 5018277"/>
              <a:gd name="connsiteY3077" fmla="*/ 1771978 h 4889855"/>
              <a:gd name="connsiteX3078" fmla="*/ 701053 w 5018277"/>
              <a:gd name="connsiteY3078" fmla="*/ 1766277 h 4889855"/>
              <a:gd name="connsiteX3079" fmla="*/ 706756 w 5018277"/>
              <a:gd name="connsiteY3079" fmla="*/ 1760574 h 4889855"/>
              <a:gd name="connsiteX3080" fmla="*/ 4154793 w 5018277"/>
              <a:gd name="connsiteY3080" fmla="*/ 1758895 h 4889855"/>
              <a:gd name="connsiteX3081" fmla="*/ 4162173 w 5018277"/>
              <a:gd name="connsiteY3081" fmla="*/ 1766277 h 4889855"/>
              <a:gd name="connsiteX3082" fmla="*/ 4154793 w 5018277"/>
              <a:gd name="connsiteY3082" fmla="*/ 1773656 h 4889855"/>
              <a:gd name="connsiteX3083" fmla="*/ 4147413 w 5018277"/>
              <a:gd name="connsiteY3083" fmla="*/ 1766277 h 4889855"/>
              <a:gd name="connsiteX3084" fmla="*/ 4154793 w 5018277"/>
              <a:gd name="connsiteY3084" fmla="*/ 1758895 h 4889855"/>
              <a:gd name="connsiteX3085" fmla="*/ 863485 w 5018277"/>
              <a:gd name="connsiteY3085" fmla="*/ 1758895 h 4889855"/>
              <a:gd name="connsiteX3086" fmla="*/ 870866 w 5018277"/>
              <a:gd name="connsiteY3086" fmla="*/ 1766277 h 4889855"/>
              <a:gd name="connsiteX3087" fmla="*/ 863485 w 5018277"/>
              <a:gd name="connsiteY3087" fmla="*/ 1773656 h 4889855"/>
              <a:gd name="connsiteX3088" fmla="*/ 856105 w 5018277"/>
              <a:gd name="connsiteY3088" fmla="*/ 1766277 h 4889855"/>
              <a:gd name="connsiteX3089" fmla="*/ 863485 w 5018277"/>
              <a:gd name="connsiteY3089" fmla="*/ 1758895 h 4889855"/>
              <a:gd name="connsiteX3090" fmla="*/ 3998063 w 5018277"/>
              <a:gd name="connsiteY3090" fmla="*/ 1757315 h 4889855"/>
              <a:gd name="connsiteX3091" fmla="*/ 4007026 w 5018277"/>
              <a:gd name="connsiteY3091" fmla="*/ 1766277 h 4889855"/>
              <a:gd name="connsiteX3092" fmla="*/ 3998063 w 5018277"/>
              <a:gd name="connsiteY3092" fmla="*/ 1775240 h 4889855"/>
              <a:gd name="connsiteX3093" fmla="*/ 3989100 w 5018277"/>
              <a:gd name="connsiteY3093" fmla="*/ 1766277 h 4889855"/>
              <a:gd name="connsiteX3094" fmla="*/ 3998063 w 5018277"/>
              <a:gd name="connsiteY3094" fmla="*/ 1757315 h 4889855"/>
              <a:gd name="connsiteX3095" fmla="*/ 1020213 w 5018277"/>
              <a:gd name="connsiteY3095" fmla="*/ 1757315 h 4889855"/>
              <a:gd name="connsiteX3096" fmla="*/ 1029177 w 5018277"/>
              <a:gd name="connsiteY3096" fmla="*/ 1766277 h 4889855"/>
              <a:gd name="connsiteX3097" fmla="*/ 1020213 w 5018277"/>
              <a:gd name="connsiteY3097" fmla="*/ 1775240 h 4889855"/>
              <a:gd name="connsiteX3098" fmla="*/ 1011250 w 5018277"/>
              <a:gd name="connsiteY3098" fmla="*/ 1766277 h 4889855"/>
              <a:gd name="connsiteX3099" fmla="*/ 1020213 w 5018277"/>
              <a:gd name="connsiteY3099" fmla="*/ 1757315 h 4889855"/>
              <a:gd name="connsiteX3100" fmla="*/ 3841334 w 5018277"/>
              <a:gd name="connsiteY3100" fmla="*/ 1755420 h 4889855"/>
              <a:gd name="connsiteX3101" fmla="*/ 3852194 w 5018277"/>
              <a:gd name="connsiteY3101" fmla="*/ 1766277 h 4889855"/>
              <a:gd name="connsiteX3102" fmla="*/ 3841334 w 5018277"/>
              <a:gd name="connsiteY3102" fmla="*/ 1777134 h 4889855"/>
              <a:gd name="connsiteX3103" fmla="*/ 3830474 w 5018277"/>
              <a:gd name="connsiteY3103" fmla="*/ 1766277 h 4889855"/>
              <a:gd name="connsiteX3104" fmla="*/ 3841334 w 5018277"/>
              <a:gd name="connsiteY3104" fmla="*/ 1755420 h 4889855"/>
              <a:gd name="connsiteX3105" fmla="*/ 1176942 w 5018277"/>
              <a:gd name="connsiteY3105" fmla="*/ 1755420 h 4889855"/>
              <a:gd name="connsiteX3106" fmla="*/ 1187802 w 5018277"/>
              <a:gd name="connsiteY3106" fmla="*/ 1766277 h 4889855"/>
              <a:gd name="connsiteX3107" fmla="*/ 1176942 w 5018277"/>
              <a:gd name="connsiteY3107" fmla="*/ 1777134 h 4889855"/>
              <a:gd name="connsiteX3108" fmla="*/ 1166082 w 5018277"/>
              <a:gd name="connsiteY3108" fmla="*/ 1766277 h 4889855"/>
              <a:gd name="connsiteX3109" fmla="*/ 1176942 w 5018277"/>
              <a:gd name="connsiteY3109" fmla="*/ 1755420 h 4889855"/>
              <a:gd name="connsiteX3110" fmla="*/ 3684606 w 5018277"/>
              <a:gd name="connsiteY3110" fmla="*/ 1753700 h 4889855"/>
              <a:gd name="connsiteX3111" fmla="*/ 3697182 w 5018277"/>
              <a:gd name="connsiteY3111" fmla="*/ 1766277 h 4889855"/>
              <a:gd name="connsiteX3112" fmla="*/ 3684606 w 5018277"/>
              <a:gd name="connsiteY3112" fmla="*/ 1778848 h 4889855"/>
              <a:gd name="connsiteX3113" fmla="*/ 3672030 w 5018277"/>
              <a:gd name="connsiteY3113" fmla="*/ 1766277 h 4889855"/>
              <a:gd name="connsiteX3114" fmla="*/ 3684606 w 5018277"/>
              <a:gd name="connsiteY3114" fmla="*/ 1753700 h 4889855"/>
              <a:gd name="connsiteX3115" fmla="*/ 1333672 w 5018277"/>
              <a:gd name="connsiteY3115" fmla="*/ 1753700 h 4889855"/>
              <a:gd name="connsiteX3116" fmla="*/ 1346248 w 5018277"/>
              <a:gd name="connsiteY3116" fmla="*/ 1766277 h 4889855"/>
              <a:gd name="connsiteX3117" fmla="*/ 1333672 w 5018277"/>
              <a:gd name="connsiteY3117" fmla="*/ 1778848 h 4889855"/>
              <a:gd name="connsiteX3118" fmla="*/ 1321096 w 5018277"/>
              <a:gd name="connsiteY3118" fmla="*/ 1766277 h 4889855"/>
              <a:gd name="connsiteX3119" fmla="*/ 1333672 w 5018277"/>
              <a:gd name="connsiteY3119" fmla="*/ 1753700 h 4889855"/>
              <a:gd name="connsiteX3120" fmla="*/ 3527876 w 5018277"/>
              <a:gd name="connsiteY3120" fmla="*/ 1751674 h 4889855"/>
              <a:gd name="connsiteX3121" fmla="*/ 3542481 w 5018277"/>
              <a:gd name="connsiteY3121" fmla="*/ 1766277 h 4889855"/>
              <a:gd name="connsiteX3122" fmla="*/ 3527876 w 5018277"/>
              <a:gd name="connsiteY3122" fmla="*/ 1780875 h 4889855"/>
              <a:gd name="connsiteX3123" fmla="*/ 3513272 w 5018277"/>
              <a:gd name="connsiteY3123" fmla="*/ 1766277 h 4889855"/>
              <a:gd name="connsiteX3124" fmla="*/ 3527876 w 5018277"/>
              <a:gd name="connsiteY3124" fmla="*/ 1751674 h 4889855"/>
              <a:gd name="connsiteX3125" fmla="*/ 1490401 w 5018277"/>
              <a:gd name="connsiteY3125" fmla="*/ 1751674 h 4889855"/>
              <a:gd name="connsiteX3126" fmla="*/ 1505005 w 5018277"/>
              <a:gd name="connsiteY3126" fmla="*/ 1766277 h 4889855"/>
              <a:gd name="connsiteX3127" fmla="*/ 1490401 w 5018277"/>
              <a:gd name="connsiteY3127" fmla="*/ 1780875 h 4889855"/>
              <a:gd name="connsiteX3128" fmla="*/ 1475796 w 5018277"/>
              <a:gd name="connsiteY3128" fmla="*/ 1766277 h 4889855"/>
              <a:gd name="connsiteX3129" fmla="*/ 1490401 w 5018277"/>
              <a:gd name="connsiteY3129" fmla="*/ 1751674 h 4889855"/>
              <a:gd name="connsiteX3130" fmla="*/ 3371148 w 5018277"/>
              <a:gd name="connsiteY3130" fmla="*/ 1749699 h 4889855"/>
              <a:gd name="connsiteX3131" fmla="*/ 3387724 w 5018277"/>
              <a:gd name="connsiteY3131" fmla="*/ 1766277 h 4889855"/>
              <a:gd name="connsiteX3132" fmla="*/ 3371148 w 5018277"/>
              <a:gd name="connsiteY3132" fmla="*/ 1782850 h 4889855"/>
              <a:gd name="connsiteX3133" fmla="*/ 3354571 w 5018277"/>
              <a:gd name="connsiteY3133" fmla="*/ 1766277 h 4889855"/>
              <a:gd name="connsiteX3134" fmla="*/ 3371148 w 5018277"/>
              <a:gd name="connsiteY3134" fmla="*/ 1749699 h 4889855"/>
              <a:gd name="connsiteX3135" fmla="*/ 1647130 w 5018277"/>
              <a:gd name="connsiteY3135" fmla="*/ 1749699 h 4889855"/>
              <a:gd name="connsiteX3136" fmla="*/ 1663706 w 5018277"/>
              <a:gd name="connsiteY3136" fmla="*/ 1766277 h 4889855"/>
              <a:gd name="connsiteX3137" fmla="*/ 1647130 w 5018277"/>
              <a:gd name="connsiteY3137" fmla="*/ 1782850 h 4889855"/>
              <a:gd name="connsiteX3138" fmla="*/ 1630553 w 5018277"/>
              <a:gd name="connsiteY3138" fmla="*/ 1766277 h 4889855"/>
              <a:gd name="connsiteX3139" fmla="*/ 1647130 w 5018277"/>
              <a:gd name="connsiteY3139" fmla="*/ 1749699 h 4889855"/>
              <a:gd name="connsiteX3140" fmla="*/ 3214418 w 5018277"/>
              <a:gd name="connsiteY3140" fmla="*/ 1747824 h 4889855"/>
              <a:gd name="connsiteX3141" fmla="*/ 3232874 w 5018277"/>
              <a:gd name="connsiteY3141" fmla="*/ 1766277 h 4889855"/>
              <a:gd name="connsiteX3142" fmla="*/ 3214418 w 5018277"/>
              <a:gd name="connsiteY3142" fmla="*/ 1784725 h 4889855"/>
              <a:gd name="connsiteX3143" fmla="*/ 3195963 w 5018277"/>
              <a:gd name="connsiteY3143" fmla="*/ 1766277 h 4889855"/>
              <a:gd name="connsiteX3144" fmla="*/ 3214418 w 5018277"/>
              <a:gd name="connsiteY3144" fmla="*/ 1747824 h 4889855"/>
              <a:gd name="connsiteX3145" fmla="*/ 1803859 w 5018277"/>
              <a:gd name="connsiteY3145" fmla="*/ 1747824 h 4889855"/>
              <a:gd name="connsiteX3146" fmla="*/ 1822314 w 5018277"/>
              <a:gd name="connsiteY3146" fmla="*/ 1766277 h 4889855"/>
              <a:gd name="connsiteX3147" fmla="*/ 1803859 w 5018277"/>
              <a:gd name="connsiteY3147" fmla="*/ 1784725 h 4889855"/>
              <a:gd name="connsiteX3148" fmla="*/ 1785403 w 5018277"/>
              <a:gd name="connsiteY3148" fmla="*/ 1766277 h 4889855"/>
              <a:gd name="connsiteX3149" fmla="*/ 1803859 w 5018277"/>
              <a:gd name="connsiteY3149" fmla="*/ 1747824 h 4889855"/>
              <a:gd name="connsiteX3150" fmla="*/ 3057690 w 5018277"/>
              <a:gd name="connsiteY3150" fmla="*/ 1746068 h 4889855"/>
              <a:gd name="connsiteX3151" fmla="*/ 3077898 w 5018277"/>
              <a:gd name="connsiteY3151" fmla="*/ 1766277 h 4889855"/>
              <a:gd name="connsiteX3152" fmla="*/ 3057690 w 5018277"/>
              <a:gd name="connsiteY3152" fmla="*/ 1786477 h 4889855"/>
              <a:gd name="connsiteX3153" fmla="*/ 3037482 w 5018277"/>
              <a:gd name="connsiteY3153" fmla="*/ 1766277 h 4889855"/>
              <a:gd name="connsiteX3154" fmla="*/ 3057690 w 5018277"/>
              <a:gd name="connsiteY3154" fmla="*/ 1746068 h 4889855"/>
              <a:gd name="connsiteX3155" fmla="*/ 1960587 w 5018277"/>
              <a:gd name="connsiteY3155" fmla="*/ 1746068 h 4889855"/>
              <a:gd name="connsiteX3156" fmla="*/ 1980795 w 5018277"/>
              <a:gd name="connsiteY3156" fmla="*/ 1766277 h 4889855"/>
              <a:gd name="connsiteX3157" fmla="*/ 1960587 w 5018277"/>
              <a:gd name="connsiteY3157" fmla="*/ 1786477 h 4889855"/>
              <a:gd name="connsiteX3158" fmla="*/ 1940379 w 5018277"/>
              <a:gd name="connsiteY3158" fmla="*/ 1766277 h 4889855"/>
              <a:gd name="connsiteX3159" fmla="*/ 1960587 w 5018277"/>
              <a:gd name="connsiteY3159" fmla="*/ 1746068 h 4889855"/>
              <a:gd name="connsiteX3160" fmla="*/ 2900961 w 5018277"/>
              <a:gd name="connsiteY3160" fmla="*/ 1744706 h 4889855"/>
              <a:gd name="connsiteX3161" fmla="*/ 2922534 w 5018277"/>
              <a:gd name="connsiteY3161" fmla="*/ 1766277 h 4889855"/>
              <a:gd name="connsiteX3162" fmla="*/ 2900961 w 5018277"/>
              <a:gd name="connsiteY3162" fmla="*/ 1787845 h 4889855"/>
              <a:gd name="connsiteX3163" fmla="*/ 2879388 w 5018277"/>
              <a:gd name="connsiteY3163" fmla="*/ 1766277 h 4889855"/>
              <a:gd name="connsiteX3164" fmla="*/ 2900961 w 5018277"/>
              <a:gd name="connsiteY3164" fmla="*/ 1744706 h 4889855"/>
              <a:gd name="connsiteX3165" fmla="*/ 2117316 w 5018277"/>
              <a:gd name="connsiteY3165" fmla="*/ 1744706 h 4889855"/>
              <a:gd name="connsiteX3166" fmla="*/ 2138889 w 5018277"/>
              <a:gd name="connsiteY3166" fmla="*/ 1766277 h 4889855"/>
              <a:gd name="connsiteX3167" fmla="*/ 2117316 w 5018277"/>
              <a:gd name="connsiteY3167" fmla="*/ 1787845 h 4889855"/>
              <a:gd name="connsiteX3168" fmla="*/ 2095743 w 5018277"/>
              <a:gd name="connsiteY3168" fmla="*/ 1766277 h 4889855"/>
              <a:gd name="connsiteX3169" fmla="*/ 2117316 w 5018277"/>
              <a:gd name="connsiteY3169" fmla="*/ 1744706 h 4889855"/>
              <a:gd name="connsiteX3170" fmla="*/ 2744232 w 5018277"/>
              <a:gd name="connsiteY3170" fmla="*/ 1743534 h 4889855"/>
              <a:gd name="connsiteX3171" fmla="*/ 2766976 w 5018277"/>
              <a:gd name="connsiteY3171" fmla="*/ 1766277 h 4889855"/>
              <a:gd name="connsiteX3172" fmla="*/ 2744232 w 5018277"/>
              <a:gd name="connsiteY3172" fmla="*/ 1789015 h 4889855"/>
              <a:gd name="connsiteX3173" fmla="*/ 2721488 w 5018277"/>
              <a:gd name="connsiteY3173" fmla="*/ 1766277 h 4889855"/>
              <a:gd name="connsiteX3174" fmla="*/ 2744232 w 5018277"/>
              <a:gd name="connsiteY3174" fmla="*/ 1743534 h 4889855"/>
              <a:gd name="connsiteX3175" fmla="*/ 2274045 w 5018277"/>
              <a:gd name="connsiteY3175" fmla="*/ 1743534 h 4889855"/>
              <a:gd name="connsiteX3176" fmla="*/ 2296789 w 5018277"/>
              <a:gd name="connsiteY3176" fmla="*/ 1766277 h 4889855"/>
              <a:gd name="connsiteX3177" fmla="*/ 2274045 w 5018277"/>
              <a:gd name="connsiteY3177" fmla="*/ 1789015 h 4889855"/>
              <a:gd name="connsiteX3178" fmla="*/ 2251301 w 5018277"/>
              <a:gd name="connsiteY3178" fmla="*/ 1766277 h 4889855"/>
              <a:gd name="connsiteX3179" fmla="*/ 2274045 w 5018277"/>
              <a:gd name="connsiteY3179" fmla="*/ 1743534 h 4889855"/>
              <a:gd name="connsiteX3180" fmla="*/ 2587503 w 5018277"/>
              <a:gd name="connsiteY3180" fmla="*/ 1743057 h 4889855"/>
              <a:gd name="connsiteX3181" fmla="*/ 2610723 w 5018277"/>
              <a:gd name="connsiteY3181" fmla="*/ 1766277 h 4889855"/>
              <a:gd name="connsiteX3182" fmla="*/ 2587503 w 5018277"/>
              <a:gd name="connsiteY3182" fmla="*/ 1789492 h 4889855"/>
              <a:gd name="connsiteX3183" fmla="*/ 2564282 w 5018277"/>
              <a:gd name="connsiteY3183" fmla="*/ 1766277 h 4889855"/>
              <a:gd name="connsiteX3184" fmla="*/ 2587503 w 5018277"/>
              <a:gd name="connsiteY3184" fmla="*/ 1743057 h 4889855"/>
              <a:gd name="connsiteX3185" fmla="*/ 2430774 w 5018277"/>
              <a:gd name="connsiteY3185" fmla="*/ 1743057 h 4889855"/>
              <a:gd name="connsiteX3186" fmla="*/ 2453994 w 5018277"/>
              <a:gd name="connsiteY3186" fmla="*/ 1766277 h 4889855"/>
              <a:gd name="connsiteX3187" fmla="*/ 2430774 w 5018277"/>
              <a:gd name="connsiteY3187" fmla="*/ 1789492 h 4889855"/>
              <a:gd name="connsiteX3188" fmla="*/ 2407553 w 5018277"/>
              <a:gd name="connsiteY3188" fmla="*/ 1766277 h 4889855"/>
              <a:gd name="connsiteX3189" fmla="*/ 2430774 w 5018277"/>
              <a:gd name="connsiteY3189" fmla="*/ 1743057 h 4889855"/>
              <a:gd name="connsiteX3190" fmla="*/ 4860073 w 5018277"/>
              <a:gd name="connsiteY3190" fmla="*/ 1628940 h 4889855"/>
              <a:gd name="connsiteX3191" fmla="*/ 4861677 w 5018277"/>
              <a:gd name="connsiteY3191" fmla="*/ 1630539 h 4889855"/>
              <a:gd name="connsiteX3192" fmla="*/ 4860073 w 5018277"/>
              <a:gd name="connsiteY3192" fmla="*/ 1632146 h 4889855"/>
              <a:gd name="connsiteX3193" fmla="*/ 4858469 w 5018277"/>
              <a:gd name="connsiteY3193" fmla="*/ 1630539 h 4889855"/>
              <a:gd name="connsiteX3194" fmla="*/ 4860073 w 5018277"/>
              <a:gd name="connsiteY3194" fmla="*/ 1628940 h 4889855"/>
              <a:gd name="connsiteX3195" fmla="*/ 158205 w 5018277"/>
              <a:gd name="connsiteY3195" fmla="*/ 1628940 h 4889855"/>
              <a:gd name="connsiteX3196" fmla="*/ 159809 w 5018277"/>
              <a:gd name="connsiteY3196" fmla="*/ 1630539 h 4889855"/>
              <a:gd name="connsiteX3197" fmla="*/ 158205 w 5018277"/>
              <a:gd name="connsiteY3197" fmla="*/ 1632146 h 4889855"/>
              <a:gd name="connsiteX3198" fmla="*/ 156601 w 5018277"/>
              <a:gd name="connsiteY3198" fmla="*/ 1630539 h 4889855"/>
              <a:gd name="connsiteX3199" fmla="*/ 158205 w 5018277"/>
              <a:gd name="connsiteY3199" fmla="*/ 1628940 h 4889855"/>
              <a:gd name="connsiteX3200" fmla="*/ 4703343 w 5018277"/>
              <a:gd name="connsiteY3200" fmla="*/ 1628146 h 4889855"/>
              <a:gd name="connsiteX3201" fmla="*/ 4705742 w 5018277"/>
              <a:gd name="connsiteY3201" fmla="*/ 1630539 h 4889855"/>
              <a:gd name="connsiteX3202" fmla="*/ 4703343 w 5018277"/>
              <a:gd name="connsiteY3202" fmla="*/ 1632939 h 4889855"/>
              <a:gd name="connsiteX3203" fmla="*/ 4700945 w 5018277"/>
              <a:gd name="connsiteY3203" fmla="*/ 1630539 h 4889855"/>
              <a:gd name="connsiteX3204" fmla="*/ 4703343 w 5018277"/>
              <a:gd name="connsiteY3204" fmla="*/ 1628146 h 4889855"/>
              <a:gd name="connsiteX3205" fmla="*/ 314934 w 5018277"/>
              <a:gd name="connsiteY3205" fmla="*/ 1628146 h 4889855"/>
              <a:gd name="connsiteX3206" fmla="*/ 317333 w 5018277"/>
              <a:gd name="connsiteY3206" fmla="*/ 1630539 h 4889855"/>
              <a:gd name="connsiteX3207" fmla="*/ 314934 w 5018277"/>
              <a:gd name="connsiteY3207" fmla="*/ 1632939 h 4889855"/>
              <a:gd name="connsiteX3208" fmla="*/ 312537 w 5018277"/>
              <a:gd name="connsiteY3208" fmla="*/ 1630539 h 4889855"/>
              <a:gd name="connsiteX3209" fmla="*/ 314934 w 5018277"/>
              <a:gd name="connsiteY3209" fmla="*/ 1628146 h 4889855"/>
              <a:gd name="connsiteX3210" fmla="*/ 4546615 w 5018277"/>
              <a:gd name="connsiteY3210" fmla="*/ 1627101 h 4889855"/>
              <a:gd name="connsiteX3211" fmla="*/ 4550056 w 5018277"/>
              <a:gd name="connsiteY3211" fmla="*/ 1630539 h 4889855"/>
              <a:gd name="connsiteX3212" fmla="*/ 4546615 w 5018277"/>
              <a:gd name="connsiteY3212" fmla="*/ 1633982 h 4889855"/>
              <a:gd name="connsiteX3213" fmla="*/ 4543174 w 5018277"/>
              <a:gd name="connsiteY3213" fmla="*/ 1630539 h 4889855"/>
              <a:gd name="connsiteX3214" fmla="*/ 4546615 w 5018277"/>
              <a:gd name="connsiteY3214" fmla="*/ 1627101 h 4889855"/>
              <a:gd name="connsiteX3215" fmla="*/ 471663 w 5018277"/>
              <a:gd name="connsiteY3215" fmla="*/ 1627101 h 4889855"/>
              <a:gd name="connsiteX3216" fmla="*/ 475105 w 5018277"/>
              <a:gd name="connsiteY3216" fmla="*/ 1630539 h 4889855"/>
              <a:gd name="connsiteX3217" fmla="*/ 471663 w 5018277"/>
              <a:gd name="connsiteY3217" fmla="*/ 1633982 h 4889855"/>
              <a:gd name="connsiteX3218" fmla="*/ 468222 w 5018277"/>
              <a:gd name="connsiteY3218" fmla="*/ 1630539 h 4889855"/>
              <a:gd name="connsiteX3219" fmla="*/ 471663 w 5018277"/>
              <a:gd name="connsiteY3219" fmla="*/ 1627101 h 4889855"/>
              <a:gd name="connsiteX3220" fmla="*/ 4389886 w 5018277"/>
              <a:gd name="connsiteY3220" fmla="*/ 1625985 h 4889855"/>
              <a:gd name="connsiteX3221" fmla="*/ 4394444 w 5018277"/>
              <a:gd name="connsiteY3221" fmla="*/ 1630539 h 4889855"/>
              <a:gd name="connsiteX3222" fmla="*/ 4389886 w 5018277"/>
              <a:gd name="connsiteY3222" fmla="*/ 1635098 h 4889855"/>
              <a:gd name="connsiteX3223" fmla="*/ 4385329 w 5018277"/>
              <a:gd name="connsiteY3223" fmla="*/ 1630539 h 4889855"/>
              <a:gd name="connsiteX3224" fmla="*/ 4389886 w 5018277"/>
              <a:gd name="connsiteY3224" fmla="*/ 1625985 h 4889855"/>
              <a:gd name="connsiteX3225" fmla="*/ 628392 w 5018277"/>
              <a:gd name="connsiteY3225" fmla="*/ 1625985 h 4889855"/>
              <a:gd name="connsiteX3226" fmla="*/ 632950 w 5018277"/>
              <a:gd name="connsiteY3226" fmla="*/ 1630539 h 4889855"/>
              <a:gd name="connsiteX3227" fmla="*/ 628392 w 5018277"/>
              <a:gd name="connsiteY3227" fmla="*/ 1635098 h 4889855"/>
              <a:gd name="connsiteX3228" fmla="*/ 623834 w 5018277"/>
              <a:gd name="connsiteY3228" fmla="*/ 1630539 h 4889855"/>
              <a:gd name="connsiteX3229" fmla="*/ 628392 w 5018277"/>
              <a:gd name="connsiteY3229" fmla="*/ 1625985 h 4889855"/>
              <a:gd name="connsiteX3230" fmla="*/ 4233157 w 5018277"/>
              <a:gd name="connsiteY3230" fmla="*/ 1624466 h 4889855"/>
              <a:gd name="connsiteX3231" fmla="*/ 4239229 w 5018277"/>
              <a:gd name="connsiteY3231" fmla="*/ 1630539 h 4889855"/>
              <a:gd name="connsiteX3232" fmla="*/ 4233157 w 5018277"/>
              <a:gd name="connsiteY3232" fmla="*/ 1636614 h 4889855"/>
              <a:gd name="connsiteX3233" fmla="*/ 4227084 w 5018277"/>
              <a:gd name="connsiteY3233" fmla="*/ 1630539 h 4889855"/>
              <a:gd name="connsiteX3234" fmla="*/ 4233157 w 5018277"/>
              <a:gd name="connsiteY3234" fmla="*/ 1624466 h 4889855"/>
              <a:gd name="connsiteX3235" fmla="*/ 785120 w 5018277"/>
              <a:gd name="connsiteY3235" fmla="*/ 1624466 h 4889855"/>
              <a:gd name="connsiteX3236" fmla="*/ 791193 w 5018277"/>
              <a:gd name="connsiteY3236" fmla="*/ 1630539 h 4889855"/>
              <a:gd name="connsiteX3237" fmla="*/ 785120 w 5018277"/>
              <a:gd name="connsiteY3237" fmla="*/ 1636614 h 4889855"/>
              <a:gd name="connsiteX3238" fmla="*/ 779049 w 5018277"/>
              <a:gd name="connsiteY3238" fmla="*/ 1630539 h 4889855"/>
              <a:gd name="connsiteX3239" fmla="*/ 785120 w 5018277"/>
              <a:gd name="connsiteY3239" fmla="*/ 1624466 h 4889855"/>
              <a:gd name="connsiteX3240" fmla="*/ 4076429 w 5018277"/>
              <a:gd name="connsiteY3240" fmla="*/ 1623024 h 4889855"/>
              <a:gd name="connsiteX3241" fmla="*/ 4083947 w 5018277"/>
              <a:gd name="connsiteY3241" fmla="*/ 1630539 h 4889855"/>
              <a:gd name="connsiteX3242" fmla="*/ 4076429 w 5018277"/>
              <a:gd name="connsiteY3242" fmla="*/ 1638060 h 4889855"/>
              <a:gd name="connsiteX3243" fmla="*/ 4068910 w 5018277"/>
              <a:gd name="connsiteY3243" fmla="*/ 1630539 h 4889855"/>
              <a:gd name="connsiteX3244" fmla="*/ 4076429 w 5018277"/>
              <a:gd name="connsiteY3244" fmla="*/ 1623024 h 4889855"/>
              <a:gd name="connsiteX3245" fmla="*/ 941851 w 5018277"/>
              <a:gd name="connsiteY3245" fmla="*/ 1623024 h 4889855"/>
              <a:gd name="connsiteX3246" fmla="*/ 949369 w 5018277"/>
              <a:gd name="connsiteY3246" fmla="*/ 1630539 h 4889855"/>
              <a:gd name="connsiteX3247" fmla="*/ 941851 w 5018277"/>
              <a:gd name="connsiteY3247" fmla="*/ 1638060 h 4889855"/>
              <a:gd name="connsiteX3248" fmla="*/ 934332 w 5018277"/>
              <a:gd name="connsiteY3248" fmla="*/ 1630539 h 4889855"/>
              <a:gd name="connsiteX3249" fmla="*/ 941851 w 5018277"/>
              <a:gd name="connsiteY3249" fmla="*/ 1623024 h 4889855"/>
              <a:gd name="connsiteX3250" fmla="*/ 1098578 w 5018277"/>
              <a:gd name="connsiteY3250" fmla="*/ 1621578 h 4889855"/>
              <a:gd name="connsiteX3251" fmla="*/ 1107541 w 5018277"/>
              <a:gd name="connsiteY3251" fmla="*/ 1630539 h 4889855"/>
              <a:gd name="connsiteX3252" fmla="*/ 1098578 w 5018277"/>
              <a:gd name="connsiteY3252" fmla="*/ 1639503 h 4889855"/>
              <a:gd name="connsiteX3253" fmla="*/ 1089615 w 5018277"/>
              <a:gd name="connsiteY3253" fmla="*/ 1630539 h 4889855"/>
              <a:gd name="connsiteX3254" fmla="*/ 1098578 w 5018277"/>
              <a:gd name="connsiteY3254" fmla="*/ 1621578 h 4889855"/>
              <a:gd name="connsiteX3255" fmla="*/ 3919698 w 5018277"/>
              <a:gd name="connsiteY3255" fmla="*/ 1621424 h 4889855"/>
              <a:gd name="connsiteX3256" fmla="*/ 3928813 w 5018277"/>
              <a:gd name="connsiteY3256" fmla="*/ 1630539 h 4889855"/>
              <a:gd name="connsiteX3257" fmla="*/ 3919698 w 5018277"/>
              <a:gd name="connsiteY3257" fmla="*/ 1639657 h 4889855"/>
              <a:gd name="connsiteX3258" fmla="*/ 3910584 w 5018277"/>
              <a:gd name="connsiteY3258" fmla="*/ 1630539 h 4889855"/>
              <a:gd name="connsiteX3259" fmla="*/ 3919698 w 5018277"/>
              <a:gd name="connsiteY3259" fmla="*/ 1621424 h 4889855"/>
              <a:gd name="connsiteX3260" fmla="*/ 3762970 w 5018277"/>
              <a:gd name="connsiteY3260" fmla="*/ 1619678 h 4889855"/>
              <a:gd name="connsiteX3261" fmla="*/ 3773830 w 5018277"/>
              <a:gd name="connsiteY3261" fmla="*/ 1630539 h 4889855"/>
              <a:gd name="connsiteX3262" fmla="*/ 3762970 w 5018277"/>
              <a:gd name="connsiteY3262" fmla="*/ 1641402 h 4889855"/>
              <a:gd name="connsiteX3263" fmla="*/ 3752110 w 5018277"/>
              <a:gd name="connsiteY3263" fmla="*/ 1630539 h 4889855"/>
              <a:gd name="connsiteX3264" fmla="*/ 3762970 w 5018277"/>
              <a:gd name="connsiteY3264" fmla="*/ 1619678 h 4889855"/>
              <a:gd name="connsiteX3265" fmla="*/ 1255307 w 5018277"/>
              <a:gd name="connsiteY3265" fmla="*/ 1619678 h 4889855"/>
              <a:gd name="connsiteX3266" fmla="*/ 1266167 w 5018277"/>
              <a:gd name="connsiteY3266" fmla="*/ 1630539 h 4889855"/>
              <a:gd name="connsiteX3267" fmla="*/ 1255307 w 5018277"/>
              <a:gd name="connsiteY3267" fmla="*/ 1641402 h 4889855"/>
              <a:gd name="connsiteX3268" fmla="*/ 1244447 w 5018277"/>
              <a:gd name="connsiteY3268" fmla="*/ 1630539 h 4889855"/>
              <a:gd name="connsiteX3269" fmla="*/ 1255307 w 5018277"/>
              <a:gd name="connsiteY3269" fmla="*/ 1619678 h 4889855"/>
              <a:gd name="connsiteX3270" fmla="*/ 3606241 w 5018277"/>
              <a:gd name="connsiteY3270" fmla="*/ 1617968 h 4889855"/>
              <a:gd name="connsiteX3271" fmla="*/ 3618817 w 5018277"/>
              <a:gd name="connsiteY3271" fmla="*/ 1630539 h 4889855"/>
              <a:gd name="connsiteX3272" fmla="*/ 3606241 w 5018277"/>
              <a:gd name="connsiteY3272" fmla="*/ 1643114 h 4889855"/>
              <a:gd name="connsiteX3273" fmla="*/ 3593665 w 5018277"/>
              <a:gd name="connsiteY3273" fmla="*/ 1630539 h 4889855"/>
              <a:gd name="connsiteX3274" fmla="*/ 3606241 w 5018277"/>
              <a:gd name="connsiteY3274" fmla="*/ 1617968 h 4889855"/>
              <a:gd name="connsiteX3275" fmla="*/ 1412036 w 5018277"/>
              <a:gd name="connsiteY3275" fmla="*/ 1617968 h 4889855"/>
              <a:gd name="connsiteX3276" fmla="*/ 1424612 w 5018277"/>
              <a:gd name="connsiteY3276" fmla="*/ 1630539 h 4889855"/>
              <a:gd name="connsiteX3277" fmla="*/ 1412036 w 5018277"/>
              <a:gd name="connsiteY3277" fmla="*/ 1643114 h 4889855"/>
              <a:gd name="connsiteX3278" fmla="*/ 1399460 w 5018277"/>
              <a:gd name="connsiteY3278" fmla="*/ 1630539 h 4889855"/>
              <a:gd name="connsiteX3279" fmla="*/ 1412036 w 5018277"/>
              <a:gd name="connsiteY3279" fmla="*/ 1617968 h 4889855"/>
              <a:gd name="connsiteX3280" fmla="*/ 3449512 w 5018277"/>
              <a:gd name="connsiteY3280" fmla="*/ 1616129 h 4889855"/>
              <a:gd name="connsiteX3281" fmla="*/ 3463926 w 5018277"/>
              <a:gd name="connsiteY3281" fmla="*/ 1630539 h 4889855"/>
              <a:gd name="connsiteX3282" fmla="*/ 3449512 w 5018277"/>
              <a:gd name="connsiteY3282" fmla="*/ 1644951 h 4889855"/>
              <a:gd name="connsiteX3283" fmla="*/ 3435098 w 5018277"/>
              <a:gd name="connsiteY3283" fmla="*/ 1630539 h 4889855"/>
              <a:gd name="connsiteX3284" fmla="*/ 3449512 w 5018277"/>
              <a:gd name="connsiteY3284" fmla="*/ 1616129 h 4889855"/>
              <a:gd name="connsiteX3285" fmla="*/ 1568765 w 5018277"/>
              <a:gd name="connsiteY3285" fmla="*/ 1616129 h 4889855"/>
              <a:gd name="connsiteX3286" fmla="*/ 1583179 w 5018277"/>
              <a:gd name="connsiteY3286" fmla="*/ 1630539 h 4889855"/>
              <a:gd name="connsiteX3287" fmla="*/ 1568765 w 5018277"/>
              <a:gd name="connsiteY3287" fmla="*/ 1644951 h 4889855"/>
              <a:gd name="connsiteX3288" fmla="*/ 1554351 w 5018277"/>
              <a:gd name="connsiteY3288" fmla="*/ 1630539 h 4889855"/>
              <a:gd name="connsiteX3289" fmla="*/ 1568765 w 5018277"/>
              <a:gd name="connsiteY3289" fmla="*/ 1616129 h 4889855"/>
              <a:gd name="connsiteX3290" fmla="*/ 3292783 w 5018277"/>
              <a:gd name="connsiteY3290" fmla="*/ 1614367 h 4889855"/>
              <a:gd name="connsiteX3291" fmla="*/ 3308956 w 5018277"/>
              <a:gd name="connsiteY3291" fmla="*/ 1630539 h 4889855"/>
              <a:gd name="connsiteX3292" fmla="*/ 3292783 w 5018277"/>
              <a:gd name="connsiteY3292" fmla="*/ 1646710 h 4889855"/>
              <a:gd name="connsiteX3293" fmla="*/ 3276611 w 5018277"/>
              <a:gd name="connsiteY3293" fmla="*/ 1630539 h 4889855"/>
              <a:gd name="connsiteX3294" fmla="*/ 3292783 w 5018277"/>
              <a:gd name="connsiteY3294" fmla="*/ 1614367 h 4889855"/>
              <a:gd name="connsiteX3295" fmla="*/ 1725493 w 5018277"/>
              <a:gd name="connsiteY3295" fmla="*/ 1614367 h 4889855"/>
              <a:gd name="connsiteX3296" fmla="*/ 1741666 w 5018277"/>
              <a:gd name="connsiteY3296" fmla="*/ 1630539 h 4889855"/>
              <a:gd name="connsiteX3297" fmla="*/ 1725493 w 5018277"/>
              <a:gd name="connsiteY3297" fmla="*/ 1646710 h 4889855"/>
              <a:gd name="connsiteX3298" fmla="*/ 1709321 w 5018277"/>
              <a:gd name="connsiteY3298" fmla="*/ 1630539 h 4889855"/>
              <a:gd name="connsiteX3299" fmla="*/ 1725493 w 5018277"/>
              <a:gd name="connsiteY3299" fmla="*/ 1614367 h 4889855"/>
              <a:gd name="connsiteX3300" fmla="*/ 3136054 w 5018277"/>
              <a:gd name="connsiteY3300" fmla="*/ 1612726 h 4889855"/>
              <a:gd name="connsiteX3301" fmla="*/ 3153873 w 5018277"/>
              <a:gd name="connsiteY3301" fmla="*/ 1630539 h 4889855"/>
              <a:gd name="connsiteX3302" fmla="*/ 3136054 w 5018277"/>
              <a:gd name="connsiteY3302" fmla="*/ 1648359 h 4889855"/>
              <a:gd name="connsiteX3303" fmla="*/ 3118236 w 5018277"/>
              <a:gd name="connsiteY3303" fmla="*/ 1630539 h 4889855"/>
              <a:gd name="connsiteX3304" fmla="*/ 3136054 w 5018277"/>
              <a:gd name="connsiteY3304" fmla="*/ 1612726 h 4889855"/>
              <a:gd name="connsiteX3305" fmla="*/ 1882222 w 5018277"/>
              <a:gd name="connsiteY3305" fmla="*/ 1612726 h 4889855"/>
              <a:gd name="connsiteX3306" fmla="*/ 1900041 w 5018277"/>
              <a:gd name="connsiteY3306" fmla="*/ 1630539 h 4889855"/>
              <a:gd name="connsiteX3307" fmla="*/ 1882222 w 5018277"/>
              <a:gd name="connsiteY3307" fmla="*/ 1648359 h 4889855"/>
              <a:gd name="connsiteX3308" fmla="*/ 1864404 w 5018277"/>
              <a:gd name="connsiteY3308" fmla="*/ 1630539 h 4889855"/>
              <a:gd name="connsiteX3309" fmla="*/ 1882222 w 5018277"/>
              <a:gd name="connsiteY3309" fmla="*/ 1612726 h 4889855"/>
              <a:gd name="connsiteX3310" fmla="*/ 2979326 w 5018277"/>
              <a:gd name="connsiteY3310" fmla="*/ 1611441 h 4889855"/>
              <a:gd name="connsiteX3311" fmla="*/ 2998429 w 5018277"/>
              <a:gd name="connsiteY3311" fmla="*/ 1630539 h 4889855"/>
              <a:gd name="connsiteX3312" fmla="*/ 2979326 w 5018277"/>
              <a:gd name="connsiteY3312" fmla="*/ 1649644 h 4889855"/>
              <a:gd name="connsiteX3313" fmla="*/ 2960222 w 5018277"/>
              <a:gd name="connsiteY3313" fmla="*/ 1630539 h 4889855"/>
              <a:gd name="connsiteX3314" fmla="*/ 2979326 w 5018277"/>
              <a:gd name="connsiteY3314" fmla="*/ 1611441 h 4889855"/>
              <a:gd name="connsiteX3315" fmla="*/ 2038952 w 5018277"/>
              <a:gd name="connsiteY3315" fmla="*/ 1611441 h 4889855"/>
              <a:gd name="connsiteX3316" fmla="*/ 2058055 w 5018277"/>
              <a:gd name="connsiteY3316" fmla="*/ 1630539 h 4889855"/>
              <a:gd name="connsiteX3317" fmla="*/ 2038952 w 5018277"/>
              <a:gd name="connsiteY3317" fmla="*/ 1649644 h 4889855"/>
              <a:gd name="connsiteX3318" fmla="*/ 2019848 w 5018277"/>
              <a:gd name="connsiteY3318" fmla="*/ 1630539 h 4889855"/>
              <a:gd name="connsiteX3319" fmla="*/ 2038952 w 5018277"/>
              <a:gd name="connsiteY3319" fmla="*/ 1611441 h 4889855"/>
              <a:gd name="connsiteX3320" fmla="*/ 2822596 w 5018277"/>
              <a:gd name="connsiteY3320" fmla="*/ 1610334 h 4889855"/>
              <a:gd name="connsiteX3321" fmla="*/ 2842804 w 5018277"/>
              <a:gd name="connsiteY3321" fmla="*/ 1630539 h 4889855"/>
              <a:gd name="connsiteX3322" fmla="*/ 2822596 w 5018277"/>
              <a:gd name="connsiteY3322" fmla="*/ 1650748 h 4889855"/>
              <a:gd name="connsiteX3323" fmla="*/ 2802388 w 5018277"/>
              <a:gd name="connsiteY3323" fmla="*/ 1630539 h 4889855"/>
              <a:gd name="connsiteX3324" fmla="*/ 2822596 w 5018277"/>
              <a:gd name="connsiteY3324" fmla="*/ 1610334 h 4889855"/>
              <a:gd name="connsiteX3325" fmla="*/ 2195681 w 5018277"/>
              <a:gd name="connsiteY3325" fmla="*/ 1610334 h 4889855"/>
              <a:gd name="connsiteX3326" fmla="*/ 2215889 w 5018277"/>
              <a:gd name="connsiteY3326" fmla="*/ 1630539 h 4889855"/>
              <a:gd name="connsiteX3327" fmla="*/ 2195681 w 5018277"/>
              <a:gd name="connsiteY3327" fmla="*/ 1650748 h 4889855"/>
              <a:gd name="connsiteX3328" fmla="*/ 2175473 w 5018277"/>
              <a:gd name="connsiteY3328" fmla="*/ 1630539 h 4889855"/>
              <a:gd name="connsiteX3329" fmla="*/ 2195681 w 5018277"/>
              <a:gd name="connsiteY3329" fmla="*/ 1610334 h 4889855"/>
              <a:gd name="connsiteX3330" fmla="*/ 2665867 w 5018277"/>
              <a:gd name="connsiteY3330" fmla="*/ 1609658 h 4889855"/>
              <a:gd name="connsiteX3331" fmla="*/ 2686752 w 5018277"/>
              <a:gd name="connsiteY3331" fmla="*/ 1630539 h 4889855"/>
              <a:gd name="connsiteX3332" fmla="*/ 2665867 w 5018277"/>
              <a:gd name="connsiteY3332" fmla="*/ 1651426 h 4889855"/>
              <a:gd name="connsiteX3333" fmla="*/ 2644982 w 5018277"/>
              <a:gd name="connsiteY3333" fmla="*/ 1630539 h 4889855"/>
              <a:gd name="connsiteX3334" fmla="*/ 2665867 w 5018277"/>
              <a:gd name="connsiteY3334" fmla="*/ 1609658 h 4889855"/>
              <a:gd name="connsiteX3335" fmla="*/ 2352409 w 5018277"/>
              <a:gd name="connsiteY3335" fmla="*/ 1609658 h 4889855"/>
              <a:gd name="connsiteX3336" fmla="*/ 2373294 w 5018277"/>
              <a:gd name="connsiteY3336" fmla="*/ 1630539 h 4889855"/>
              <a:gd name="connsiteX3337" fmla="*/ 2352409 w 5018277"/>
              <a:gd name="connsiteY3337" fmla="*/ 1651426 h 4889855"/>
              <a:gd name="connsiteX3338" fmla="*/ 2331524 w 5018277"/>
              <a:gd name="connsiteY3338" fmla="*/ 1630539 h 4889855"/>
              <a:gd name="connsiteX3339" fmla="*/ 2352409 w 5018277"/>
              <a:gd name="connsiteY3339" fmla="*/ 1609658 h 4889855"/>
              <a:gd name="connsiteX3340" fmla="*/ 2509138 w 5018277"/>
              <a:gd name="connsiteY3340" fmla="*/ 1609431 h 4889855"/>
              <a:gd name="connsiteX3341" fmla="*/ 2530251 w 5018277"/>
              <a:gd name="connsiteY3341" fmla="*/ 1630539 h 4889855"/>
              <a:gd name="connsiteX3342" fmla="*/ 2509138 w 5018277"/>
              <a:gd name="connsiteY3342" fmla="*/ 1651652 h 4889855"/>
              <a:gd name="connsiteX3343" fmla="*/ 2488025 w 5018277"/>
              <a:gd name="connsiteY3343" fmla="*/ 1630539 h 4889855"/>
              <a:gd name="connsiteX3344" fmla="*/ 2509138 w 5018277"/>
              <a:gd name="connsiteY3344" fmla="*/ 1609431 h 4889855"/>
              <a:gd name="connsiteX3345" fmla="*/ 4781708 w 5018277"/>
              <a:gd name="connsiteY3345" fmla="*/ 1493144 h 4889855"/>
              <a:gd name="connsiteX3346" fmla="*/ 4783378 w 5018277"/>
              <a:gd name="connsiteY3346" fmla="*/ 1494814 h 4889855"/>
              <a:gd name="connsiteX3347" fmla="*/ 4781708 w 5018277"/>
              <a:gd name="connsiteY3347" fmla="*/ 1496482 h 4889855"/>
              <a:gd name="connsiteX3348" fmla="*/ 4780038 w 5018277"/>
              <a:gd name="connsiteY3348" fmla="*/ 1494814 h 4889855"/>
              <a:gd name="connsiteX3349" fmla="*/ 4781708 w 5018277"/>
              <a:gd name="connsiteY3349" fmla="*/ 1493144 h 4889855"/>
              <a:gd name="connsiteX3350" fmla="*/ 236569 w 5018277"/>
              <a:gd name="connsiteY3350" fmla="*/ 1493144 h 4889855"/>
              <a:gd name="connsiteX3351" fmla="*/ 238240 w 5018277"/>
              <a:gd name="connsiteY3351" fmla="*/ 1494814 h 4889855"/>
              <a:gd name="connsiteX3352" fmla="*/ 236569 w 5018277"/>
              <a:gd name="connsiteY3352" fmla="*/ 1496482 h 4889855"/>
              <a:gd name="connsiteX3353" fmla="*/ 234900 w 5018277"/>
              <a:gd name="connsiteY3353" fmla="*/ 1494814 h 4889855"/>
              <a:gd name="connsiteX3354" fmla="*/ 236569 w 5018277"/>
              <a:gd name="connsiteY3354" fmla="*/ 1493144 h 4889855"/>
              <a:gd name="connsiteX3355" fmla="*/ 4624979 w 5018277"/>
              <a:gd name="connsiteY3355" fmla="*/ 1492336 h 4889855"/>
              <a:gd name="connsiteX3356" fmla="*/ 4627458 w 5018277"/>
              <a:gd name="connsiteY3356" fmla="*/ 1494813 h 4889855"/>
              <a:gd name="connsiteX3357" fmla="*/ 4624979 w 5018277"/>
              <a:gd name="connsiteY3357" fmla="*/ 1497293 h 4889855"/>
              <a:gd name="connsiteX3358" fmla="*/ 4622501 w 5018277"/>
              <a:gd name="connsiteY3358" fmla="*/ 1494813 h 4889855"/>
              <a:gd name="connsiteX3359" fmla="*/ 4624979 w 5018277"/>
              <a:gd name="connsiteY3359" fmla="*/ 1492336 h 4889855"/>
              <a:gd name="connsiteX3360" fmla="*/ 393299 w 5018277"/>
              <a:gd name="connsiteY3360" fmla="*/ 1492336 h 4889855"/>
              <a:gd name="connsiteX3361" fmla="*/ 395777 w 5018277"/>
              <a:gd name="connsiteY3361" fmla="*/ 1494813 h 4889855"/>
              <a:gd name="connsiteX3362" fmla="*/ 393299 w 5018277"/>
              <a:gd name="connsiteY3362" fmla="*/ 1497293 h 4889855"/>
              <a:gd name="connsiteX3363" fmla="*/ 390821 w 5018277"/>
              <a:gd name="connsiteY3363" fmla="*/ 1494813 h 4889855"/>
              <a:gd name="connsiteX3364" fmla="*/ 393299 w 5018277"/>
              <a:gd name="connsiteY3364" fmla="*/ 1492336 h 4889855"/>
              <a:gd name="connsiteX3365" fmla="*/ 4468250 w 5018277"/>
              <a:gd name="connsiteY3365" fmla="*/ 1491280 h 4889855"/>
              <a:gd name="connsiteX3366" fmla="*/ 4471787 w 5018277"/>
              <a:gd name="connsiteY3366" fmla="*/ 1494813 h 4889855"/>
              <a:gd name="connsiteX3367" fmla="*/ 4468250 w 5018277"/>
              <a:gd name="connsiteY3367" fmla="*/ 1498346 h 4889855"/>
              <a:gd name="connsiteX3368" fmla="*/ 4464714 w 5018277"/>
              <a:gd name="connsiteY3368" fmla="*/ 1494813 h 4889855"/>
              <a:gd name="connsiteX3369" fmla="*/ 4468250 w 5018277"/>
              <a:gd name="connsiteY3369" fmla="*/ 1491280 h 4889855"/>
              <a:gd name="connsiteX3370" fmla="*/ 550028 w 5018277"/>
              <a:gd name="connsiteY3370" fmla="*/ 1491280 h 4889855"/>
              <a:gd name="connsiteX3371" fmla="*/ 553564 w 5018277"/>
              <a:gd name="connsiteY3371" fmla="*/ 1494813 h 4889855"/>
              <a:gd name="connsiteX3372" fmla="*/ 550028 w 5018277"/>
              <a:gd name="connsiteY3372" fmla="*/ 1498346 h 4889855"/>
              <a:gd name="connsiteX3373" fmla="*/ 546490 w 5018277"/>
              <a:gd name="connsiteY3373" fmla="*/ 1494813 h 4889855"/>
              <a:gd name="connsiteX3374" fmla="*/ 550028 w 5018277"/>
              <a:gd name="connsiteY3374" fmla="*/ 1491280 h 4889855"/>
              <a:gd name="connsiteX3375" fmla="*/ 4311521 w 5018277"/>
              <a:gd name="connsiteY3375" fmla="*/ 1490150 h 4889855"/>
              <a:gd name="connsiteX3376" fmla="*/ 4316187 w 5018277"/>
              <a:gd name="connsiteY3376" fmla="*/ 1494813 h 4889855"/>
              <a:gd name="connsiteX3377" fmla="*/ 4311521 w 5018277"/>
              <a:gd name="connsiteY3377" fmla="*/ 1499477 h 4889855"/>
              <a:gd name="connsiteX3378" fmla="*/ 4306854 w 5018277"/>
              <a:gd name="connsiteY3378" fmla="*/ 1494813 h 4889855"/>
              <a:gd name="connsiteX3379" fmla="*/ 4311521 w 5018277"/>
              <a:gd name="connsiteY3379" fmla="*/ 1490150 h 4889855"/>
              <a:gd name="connsiteX3380" fmla="*/ 706756 w 5018277"/>
              <a:gd name="connsiteY3380" fmla="*/ 1490150 h 4889855"/>
              <a:gd name="connsiteX3381" fmla="*/ 711423 w 5018277"/>
              <a:gd name="connsiteY3381" fmla="*/ 1494813 h 4889855"/>
              <a:gd name="connsiteX3382" fmla="*/ 706756 w 5018277"/>
              <a:gd name="connsiteY3382" fmla="*/ 1499477 h 4889855"/>
              <a:gd name="connsiteX3383" fmla="*/ 702091 w 5018277"/>
              <a:gd name="connsiteY3383" fmla="*/ 1494813 h 4889855"/>
              <a:gd name="connsiteX3384" fmla="*/ 706756 w 5018277"/>
              <a:gd name="connsiteY3384" fmla="*/ 1490150 h 4889855"/>
              <a:gd name="connsiteX3385" fmla="*/ 4154792 w 5018277"/>
              <a:gd name="connsiteY3385" fmla="*/ 1488746 h 4889855"/>
              <a:gd name="connsiteX3386" fmla="*/ 4160864 w 5018277"/>
              <a:gd name="connsiteY3386" fmla="*/ 1494814 h 4889855"/>
              <a:gd name="connsiteX3387" fmla="*/ 4154792 w 5018277"/>
              <a:gd name="connsiteY3387" fmla="*/ 1500887 h 4889855"/>
              <a:gd name="connsiteX3388" fmla="*/ 4148719 w 5018277"/>
              <a:gd name="connsiteY3388" fmla="*/ 1494814 h 4889855"/>
              <a:gd name="connsiteX3389" fmla="*/ 4154792 w 5018277"/>
              <a:gd name="connsiteY3389" fmla="*/ 1488746 h 4889855"/>
              <a:gd name="connsiteX3390" fmla="*/ 863485 w 5018277"/>
              <a:gd name="connsiteY3390" fmla="*/ 1488746 h 4889855"/>
              <a:gd name="connsiteX3391" fmla="*/ 869557 w 5018277"/>
              <a:gd name="connsiteY3391" fmla="*/ 1494814 h 4889855"/>
              <a:gd name="connsiteX3392" fmla="*/ 863485 w 5018277"/>
              <a:gd name="connsiteY3392" fmla="*/ 1500887 h 4889855"/>
              <a:gd name="connsiteX3393" fmla="*/ 857415 w 5018277"/>
              <a:gd name="connsiteY3393" fmla="*/ 1494814 h 4889855"/>
              <a:gd name="connsiteX3394" fmla="*/ 863485 w 5018277"/>
              <a:gd name="connsiteY3394" fmla="*/ 1488746 h 4889855"/>
              <a:gd name="connsiteX3395" fmla="*/ 3998063 w 5018277"/>
              <a:gd name="connsiteY3395" fmla="*/ 1487297 h 4889855"/>
              <a:gd name="connsiteX3396" fmla="*/ 4005582 w 5018277"/>
              <a:gd name="connsiteY3396" fmla="*/ 1494813 h 4889855"/>
              <a:gd name="connsiteX3397" fmla="*/ 3998063 w 5018277"/>
              <a:gd name="connsiteY3397" fmla="*/ 1502330 h 4889855"/>
              <a:gd name="connsiteX3398" fmla="*/ 3990545 w 5018277"/>
              <a:gd name="connsiteY3398" fmla="*/ 1494813 h 4889855"/>
              <a:gd name="connsiteX3399" fmla="*/ 3998063 w 5018277"/>
              <a:gd name="connsiteY3399" fmla="*/ 1487297 h 4889855"/>
              <a:gd name="connsiteX3400" fmla="*/ 1020213 w 5018277"/>
              <a:gd name="connsiteY3400" fmla="*/ 1487297 h 4889855"/>
              <a:gd name="connsiteX3401" fmla="*/ 1027732 w 5018277"/>
              <a:gd name="connsiteY3401" fmla="*/ 1494813 h 4889855"/>
              <a:gd name="connsiteX3402" fmla="*/ 1020213 w 5018277"/>
              <a:gd name="connsiteY3402" fmla="*/ 1502330 h 4889855"/>
              <a:gd name="connsiteX3403" fmla="*/ 1012695 w 5018277"/>
              <a:gd name="connsiteY3403" fmla="*/ 1494813 h 4889855"/>
              <a:gd name="connsiteX3404" fmla="*/ 1020213 w 5018277"/>
              <a:gd name="connsiteY3404" fmla="*/ 1487297 h 4889855"/>
              <a:gd name="connsiteX3405" fmla="*/ 1176942 w 5018277"/>
              <a:gd name="connsiteY3405" fmla="*/ 1485854 h 4889855"/>
              <a:gd name="connsiteX3406" fmla="*/ 1185906 w 5018277"/>
              <a:gd name="connsiteY3406" fmla="*/ 1494813 h 4889855"/>
              <a:gd name="connsiteX3407" fmla="*/ 1176942 w 5018277"/>
              <a:gd name="connsiteY3407" fmla="*/ 1503773 h 4889855"/>
              <a:gd name="connsiteX3408" fmla="*/ 1167979 w 5018277"/>
              <a:gd name="connsiteY3408" fmla="*/ 1494813 h 4889855"/>
              <a:gd name="connsiteX3409" fmla="*/ 1176942 w 5018277"/>
              <a:gd name="connsiteY3409" fmla="*/ 1485854 h 4889855"/>
              <a:gd name="connsiteX3410" fmla="*/ 3841335 w 5018277"/>
              <a:gd name="connsiteY3410" fmla="*/ 1485702 h 4889855"/>
              <a:gd name="connsiteX3411" fmla="*/ 3850449 w 5018277"/>
              <a:gd name="connsiteY3411" fmla="*/ 1494814 h 4889855"/>
              <a:gd name="connsiteX3412" fmla="*/ 3841335 w 5018277"/>
              <a:gd name="connsiteY3412" fmla="*/ 1503927 h 4889855"/>
              <a:gd name="connsiteX3413" fmla="*/ 3832220 w 5018277"/>
              <a:gd name="connsiteY3413" fmla="*/ 1494814 h 4889855"/>
              <a:gd name="connsiteX3414" fmla="*/ 3841335 w 5018277"/>
              <a:gd name="connsiteY3414" fmla="*/ 1485702 h 4889855"/>
              <a:gd name="connsiteX3415" fmla="*/ 3684606 w 5018277"/>
              <a:gd name="connsiteY3415" fmla="*/ 1484283 h 4889855"/>
              <a:gd name="connsiteX3416" fmla="*/ 3695137 w 5018277"/>
              <a:gd name="connsiteY3416" fmla="*/ 1494814 h 4889855"/>
              <a:gd name="connsiteX3417" fmla="*/ 3684606 w 5018277"/>
              <a:gd name="connsiteY3417" fmla="*/ 1505342 h 4889855"/>
              <a:gd name="connsiteX3418" fmla="*/ 3674074 w 5018277"/>
              <a:gd name="connsiteY3418" fmla="*/ 1494814 h 4889855"/>
              <a:gd name="connsiteX3419" fmla="*/ 3684606 w 5018277"/>
              <a:gd name="connsiteY3419" fmla="*/ 1484283 h 4889855"/>
              <a:gd name="connsiteX3420" fmla="*/ 1333672 w 5018277"/>
              <a:gd name="connsiteY3420" fmla="*/ 1484283 h 4889855"/>
              <a:gd name="connsiteX3421" fmla="*/ 1344203 w 5018277"/>
              <a:gd name="connsiteY3421" fmla="*/ 1494814 h 4889855"/>
              <a:gd name="connsiteX3422" fmla="*/ 1333672 w 5018277"/>
              <a:gd name="connsiteY3422" fmla="*/ 1505342 h 4889855"/>
              <a:gd name="connsiteX3423" fmla="*/ 1323140 w 5018277"/>
              <a:gd name="connsiteY3423" fmla="*/ 1494814 h 4889855"/>
              <a:gd name="connsiteX3424" fmla="*/ 1333672 w 5018277"/>
              <a:gd name="connsiteY3424" fmla="*/ 1484283 h 4889855"/>
              <a:gd name="connsiteX3425" fmla="*/ 3527877 w 5018277"/>
              <a:gd name="connsiteY3425" fmla="*/ 1482593 h 4889855"/>
              <a:gd name="connsiteX3426" fmla="*/ 3540100 w 5018277"/>
              <a:gd name="connsiteY3426" fmla="*/ 1494814 h 4889855"/>
              <a:gd name="connsiteX3427" fmla="*/ 3527877 w 5018277"/>
              <a:gd name="connsiteY3427" fmla="*/ 1507034 h 4889855"/>
              <a:gd name="connsiteX3428" fmla="*/ 3515654 w 5018277"/>
              <a:gd name="connsiteY3428" fmla="*/ 1494814 h 4889855"/>
              <a:gd name="connsiteX3429" fmla="*/ 3527877 w 5018277"/>
              <a:gd name="connsiteY3429" fmla="*/ 1482593 h 4889855"/>
              <a:gd name="connsiteX3430" fmla="*/ 1490400 w 5018277"/>
              <a:gd name="connsiteY3430" fmla="*/ 1482593 h 4889855"/>
              <a:gd name="connsiteX3431" fmla="*/ 1502623 w 5018277"/>
              <a:gd name="connsiteY3431" fmla="*/ 1494814 h 4889855"/>
              <a:gd name="connsiteX3432" fmla="*/ 1490400 w 5018277"/>
              <a:gd name="connsiteY3432" fmla="*/ 1507034 h 4889855"/>
              <a:gd name="connsiteX3433" fmla="*/ 1478177 w 5018277"/>
              <a:gd name="connsiteY3433" fmla="*/ 1494814 h 4889855"/>
              <a:gd name="connsiteX3434" fmla="*/ 1490400 w 5018277"/>
              <a:gd name="connsiteY3434" fmla="*/ 1482593 h 4889855"/>
              <a:gd name="connsiteX3435" fmla="*/ 3371148 w 5018277"/>
              <a:gd name="connsiteY3435" fmla="*/ 1480971 h 4889855"/>
              <a:gd name="connsiteX3436" fmla="*/ 3384998 w 5018277"/>
              <a:gd name="connsiteY3436" fmla="*/ 1494814 h 4889855"/>
              <a:gd name="connsiteX3437" fmla="*/ 3371148 w 5018277"/>
              <a:gd name="connsiteY3437" fmla="*/ 1508656 h 4889855"/>
              <a:gd name="connsiteX3438" fmla="*/ 3357298 w 5018277"/>
              <a:gd name="connsiteY3438" fmla="*/ 1494814 h 4889855"/>
              <a:gd name="connsiteX3439" fmla="*/ 3371148 w 5018277"/>
              <a:gd name="connsiteY3439" fmla="*/ 1480971 h 4889855"/>
              <a:gd name="connsiteX3440" fmla="*/ 1647130 w 5018277"/>
              <a:gd name="connsiteY3440" fmla="*/ 1480971 h 4889855"/>
              <a:gd name="connsiteX3441" fmla="*/ 1660979 w 5018277"/>
              <a:gd name="connsiteY3441" fmla="*/ 1494814 h 4889855"/>
              <a:gd name="connsiteX3442" fmla="*/ 1647130 w 5018277"/>
              <a:gd name="connsiteY3442" fmla="*/ 1508656 h 4889855"/>
              <a:gd name="connsiteX3443" fmla="*/ 1633280 w 5018277"/>
              <a:gd name="connsiteY3443" fmla="*/ 1494814 h 4889855"/>
              <a:gd name="connsiteX3444" fmla="*/ 1647130 w 5018277"/>
              <a:gd name="connsiteY3444" fmla="*/ 1480971 h 4889855"/>
              <a:gd name="connsiteX3445" fmla="*/ 3214418 w 5018277"/>
              <a:gd name="connsiteY3445" fmla="*/ 1479631 h 4889855"/>
              <a:gd name="connsiteX3446" fmla="*/ 3229602 w 5018277"/>
              <a:gd name="connsiteY3446" fmla="*/ 1494813 h 4889855"/>
              <a:gd name="connsiteX3447" fmla="*/ 3214418 w 5018277"/>
              <a:gd name="connsiteY3447" fmla="*/ 1509995 h 4889855"/>
              <a:gd name="connsiteX3448" fmla="*/ 3199235 w 5018277"/>
              <a:gd name="connsiteY3448" fmla="*/ 1494813 h 4889855"/>
              <a:gd name="connsiteX3449" fmla="*/ 3214418 w 5018277"/>
              <a:gd name="connsiteY3449" fmla="*/ 1479631 h 4889855"/>
              <a:gd name="connsiteX3450" fmla="*/ 1803858 w 5018277"/>
              <a:gd name="connsiteY3450" fmla="*/ 1479631 h 4889855"/>
              <a:gd name="connsiteX3451" fmla="*/ 1819042 w 5018277"/>
              <a:gd name="connsiteY3451" fmla="*/ 1494813 h 4889855"/>
              <a:gd name="connsiteX3452" fmla="*/ 1803858 w 5018277"/>
              <a:gd name="connsiteY3452" fmla="*/ 1509995 h 4889855"/>
              <a:gd name="connsiteX3453" fmla="*/ 1788675 w 5018277"/>
              <a:gd name="connsiteY3453" fmla="*/ 1494813 h 4889855"/>
              <a:gd name="connsiteX3454" fmla="*/ 1803858 w 5018277"/>
              <a:gd name="connsiteY3454" fmla="*/ 1479631 h 4889855"/>
              <a:gd name="connsiteX3455" fmla="*/ 3057690 w 5018277"/>
              <a:gd name="connsiteY3455" fmla="*/ 1478241 h 4889855"/>
              <a:gd name="connsiteX3456" fmla="*/ 3074266 w 5018277"/>
              <a:gd name="connsiteY3456" fmla="*/ 1494814 h 4889855"/>
              <a:gd name="connsiteX3457" fmla="*/ 3057690 w 5018277"/>
              <a:gd name="connsiteY3457" fmla="*/ 1511388 h 4889855"/>
              <a:gd name="connsiteX3458" fmla="*/ 3041113 w 5018277"/>
              <a:gd name="connsiteY3458" fmla="*/ 1494814 h 4889855"/>
              <a:gd name="connsiteX3459" fmla="*/ 3057690 w 5018277"/>
              <a:gd name="connsiteY3459" fmla="*/ 1478241 h 4889855"/>
              <a:gd name="connsiteX3460" fmla="*/ 1960588 w 5018277"/>
              <a:gd name="connsiteY3460" fmla="*/ 1478241 h 4889855"/>
              <a:gd name="connsiteX3461" fmla="*/ 1977164 w 5018277"/>
              <a:gd name="connsiteY3461" fmla="*/ 1494814 h 4889855"/>
              <a:gd name="connsiteX3462" fmla="*/ 1960588 w 5018277"/>
              <a:gd name="connsiteY3462" fmla="*/ 1511388 h 4889855"/>
              <a:gd name="connsiteX3463" fmla="*/ 1944011 w 5018277"/>
              <a:gd name="connsiteY3463" fmla="*/ 1494814 h 4889855"/>
              <a:gd name="connsiteX3464" fmla="*/ 1960588 w 5018277"/>
              <a:gd name="connsiteY3464" fmla="*/ 1478241 h 4889855"/>
              <a:gd name="connsiteX3465" fmla="*/ 2900962 w 5018277"/>
              <a:gd name="connsiteY3465" fmla="*/ 1477210 h 4889855"/>
              <a:gd name="connsiteX3466" fmla="*/ 2918570 w 5018277"/>
              <a:gd name="connsiteY3466" fmla="*/ 1494813 h 4889855"/>
              <a:gd name="connsiteX3467" fmla="*/ 2900962 w 5018277"/>
              <a:gd name="connsiteY3467" fmla="*/ 1512417 h 4889855"/>
              <a:gd name="connsiteX3468" fmla="*/ 2883353 w 5018277"/>
              <a:gd name="connsiteY3468" fmla="*/ 1494813 h 4889855"/>
              <a:gd name="connsiteX3469" fmla="*/ 2900962 w 5018277"/>
              <a:gd name="connsiteY3469" fmla="*/ 1477210 h 4889855"/>
              <a:gd name="connsiteX3470" fmla="*/ 2117316 w 5018277"/>
              <a:gd name="connsiteY3470" fmla="*/ 1477210 h 4889855"/>
              <a:gd name="connsiteX3471" fmla="*/ 2134925 w 5018277"/>
              <a:gd name="connsiteY3471" fmla="*/ 1494813 h 4889855"/>
              <a:gd name="connsiteX3472" fmla="*/ 2117316 w 5018277"/>
              <a:gd name="connsiteY3472" fmla="*/ 1512417 h 4889855"/>
              <a:gd name="connsiteX3473" fmla="*/ 2099708 w 5018277"/>
              <a:gd name="connsiteY3473" fmla="*/ 1494813 h 4889855"/>
              <a:gd name="connsiteX3474" fmla="*/ 2117316 w 5018277"/>
              <a:gd name="connsiteY3474" fmla="*/ 1477210 h 4889855"/>
              <a:gd name="connsiteX3475" fmla="*/ 2744232 w 5018277"/>
              <a:gd name="connsiteY3475" fmla="*/ 1476361 h 4889855"/>
              <a:gd name="connsiteX3476" fmla="*/ 2762687 w 5018277"/>
              <a:gd name="connsiteY3476" fmla="*/ 1494814 h 4889855"/>
              <a:gd name="connsiteX3477" fmla="*/ 2744232 w 5018277"/>
              <a:gd name="connsiteY3477" fmla="*/ 1513263 h 4889855"/>
              <a:gd name="connsiteX3478" fmla="*/ 2725776 w 5018277"/>
              <a:gd name="connsiteY3478" fmla="*/ 1494814 h 4889855"/>
              <a:gd name="connsiteX3479" fmla="*/ 2744232 w 5018277"/>
              <a:gd name="connsiteY3479" fmla="*/ 1476361 h 4889855"/>
              <a:gd name="connsiteX3480" fmla="*/ 2274045 w 5018277"/>
              <a:gd name="connsiteY3480" fmla="*/ 1476361 h 4889855"/>
              <a:gd name="connsiteX3481" fmla="*/ 2292501 w 5018277"/>
              <a:gd name="connsiteY3481" fmla="*/ 1494814 h 4889855"/>
              <a:gd name="connsiteX3482" fmla="*/ 2274045 w 5018277"/>
              <a:gd name="connsiteY3482" fmla="*/ 1513263 h 4889855"/>
              <a:gd name="connsiteX3483" fmla="*/ 2255590 w 5018277"/>
              <a:gd name="connsiteY3483" fmla="*/ 1494814 h 4889855"/>
              <a:gd name="connsiteX3484" fmla="*/ 2274045 w 5018277"/>
              <a:gd name="connsiteY3484" fmla="*/ 1476361 h 4889855"/>
              <a:gd name="connsiteX3485" fmla="*/ 2587503 w 5018277"/>
              <a:gd name="connsiteY3485" fmla="*/ 1475932 h 4889855"/>
              <a:gd name="connsiteX3486" fmla="*/ 2606390 w 5018277"/>
              <a:gd name="connsiteY3486" fmla="*/ 1494813 h 4889855"/>
              <a:gd name="connsiteX3487" fmla="*/ 2587503 w 5018277"/>
              <a:gd name="connsiteY3487" fmla="*/ 1513696 h 4889855"/>
              <a:gd name="connsiteX3488" fmla="*/ 2568617 w 5018277"/>
              <a:gd name="connsiteY3488" fmla="*/ 1494813 h 4889855"/>
              <a:gd name="connsiteX3489" fmla="*/ 2587503 w 5018277"/>
              <a:gd name="connsiteY3489" fmla="*/ 1475932 h 4889855"/>
              <a:gd name="connsiteX3490" fmla="*/ 2430774 w 5018277"/>
              <a:gd name="connsiteY3490" fmla="*/ 1475932 h 4889855"/>
              <a:gd name="connsiteX3491" fmla="*/ 2449661 w 5018277"/>
              <a:gd name="connsiteY3491" fmla="*/ 1494813 h 4889855"/>
              <a:gd name="connsiteX3492" fmla="*/ 2430774 w 5018277"/>
              <a:gd name="connsiteY3492" fmla="*/ 1513696 h 4889855"/>
              <a:gd name="connsiteX3493" fmla="*/ 2411888 w 5018277"/>
              <a:gd name="connsiteY3493" fmla="*/ 1494813 h 4889855"/>
              <a:gd name="connsiteX3494" fmla="*/ 2430774 w 5018277"/>
              <a:gd name="connsiteY3494" fmla="*/ 1475932 h 4889855"/>
              <a:gd name="connsiteX3495" fmla="*/ 4703344 w 5018277"/>
              <a:gd name="connsiteY3495" fmla="*/ 1357316 h 4889855"/>
              <a:gd name="connsiteX3496" fmla="*/ 4705081 w 5018277"/>
              <a:gd name="connsiteY3496" fmla="*/ 1359059 h 4889855"/>
              <a:gd name="connsiteX3497" fmla="*/ 4703344 w 5018277"/>
              <a:gd name="connsiteY3497" fmla="*/ 1360795 h 4889855"/>
              <a:gd name="connsiteX3498" fmla="*/ 4701607 w 5018277"/>
              <a:gd name="connsiteY3498" fmla="*/ 1359059 h 4889855"/>
              <a:gd name="connsiteX3499" fmla="*/ 4703344 w 5018277"/>
              <a:gd name="connsiteY3499" fmla="*/ 1357316 h 4889855"/>
              <a:gd name="connsiteX3500" fmla="*/ 314934 w 5018277"/>
              <a:gd name="connsiteY3500" fmla="*/ 1357316 h 4889855"/>
              <a:gd name="connsiteX3501" fmla="*/ 316671 w 5018277"/>
              <a:gd name="connsiteY3501" fmla="*/ 1359059 h 4889855"/>
              <a:gd name="connsiteX3502" fmla="*/ 314934 w 5018277"/>
              <a:gd name="connsiteY3502" fmla="*/ 1360795 h 4889855"/>
              <a:gd name="connsiteX3503" fmla="*/ 313196 w 5018277"/>
              <a:gd name="connsiteY3503" fmla="*/ 1359059 h 4889855"/>
              <a:gd name="connsiteX3504" fmla="*/ 314934 w 5018277"/>
              <a:gd name="connsiteY3504" fmla="*/ 1357316 h 4889855"/>
              <a:gd name="connsiteX3505" fmla="*/ 4546615 w 5018277"/>
              <a:gd name="connsiteY3505" fmla="*/ 1356411 h 4889855"/>
              <a:gd name="connsiteX3506" fmla="*/ 4549257 w 5018277"/>
              <a:gd name="connsiteY3506" fmla="*/ 1359056 h 4889855"/>
              <a:gd name="connsiteX3507" fmla="*/ 4546615 w 5018277"/>
              <a:gd name="connsiteY3507" fmla="*/ 1361699 h 4889855"/>
              <a:gd name="connsiteX3508" fmla="*/ 4543973 w 5018277"/>
              <a:gd name="connsiteY3508" fmla="*/ 1359056 h 4889855"/>
              <a:gd name="connsiteX3509" fmla="*/ 4546615 w 5018277"/>
              <a:gd name="connsiteY3509" fmla="*/ 1356411 h 4889855"/>
              <a:gd name="connsiteX3510" fmla="*/ 471663 w 5018277"/>
              <a:gd name="connsiteY3510" fmla="*/ 1356411 h 4889855"/>
              <a:gd name="connsiteX3511" fmla="*/ 474304 w 5018277"/>
              <a:gd name="connsiteY3511" fmla="*/ 1359056 h 4889855"/>
              <a:gd name="connsiteX3512" fmla="*/ 471663 w 5018277"/>
              <a:gd name="connsiteY3512" fmla="*/ 1361699 h 4889855"/>
              <a:gd name="connsiteX3513" fmla="*/ 469021 w 5018277"/>
              <a:gd name="connsiteY3513" fmla="*/ 1359056 h 4889855"/>
              <a:gd name="connsiteX3514" fmla="*/ 471663 w 5018277"/>
              <a:gd name="connsiteY3514" fmla="*/ 1356411 h 4889855"/>
              <a:gd name="connsiteX3515" fmla="*/ 4389886 w 5018277"/>
              <a:gd name="connsiteY3515" fmla="*/ 1355422 h 4889855"/>
              <a:gd name="connsiteX3516" fmla="*/ 4393519 w 5018277"/>
              <a:gd name="connsiteY3516" fmla="*/ 1359059 h 4889855"/>
              <a:gd name="connsiteX3517" fmla="*/ 4389886 w 5018277"/>
              <a:gd name="connsiteY3517" fmla="*/ 1362694 h 4889855"/>
              <a:gd name="connsiteX3518" fmla="*/ 4386253 w 5018277"/>
              <a:gd name="connsiteY3518" fmla="*/ 1359059 h 4889855"/>
              <a:gd name="connsiteX3519" fmla="*/ 4389886 w 5018277"/>
              <a:gd name="connsiteY3519" fmla="*/ 1355422 h 4889855"/>
              <a:gd name="connsiteX3520" fmla="*/ 628392 w 5018277"/>
              <a:gd name="connsiteY3520" fmla="*/ 1355422 h 4889855"/>
              <a:gd name="connsiteX3521" fmla="*/ 632025 w 5018277"/>
              <a:gd name="connsiteY3521" fmla="*/ 1359059 h 4889855"/>
              <a:gd name="connsiteX3522" fmla="*/ 628392 w 5018277"/>
              <a:gd name="connsiteY3522" fmla="*/ 1362694 h 4889855"/>
              <a:gd name="connsiteX3523" fmla="*/ 624759 w 5018277"/>
              <a:gd name="connsiteY3523" fmla="*/ 1359059 h 4889855"/>
              <a:gd name="connsiteX3524" fmla="*/ 628392 w 5018277"/>
              <a:gd name="connsiteY3524" fmla="*/ 1355422 h 4889855"/>
              <a:gd name="connsiteX3525" fmla="*/ 4233157 w 5018277"/>
              <a:gd name="connsiteY3525" fmla="*/ 1354279 h 4889855"/>
              <a:gd name="connsiteX3526" fmla="*/ 4237933 w 5018277"/>
              <a:gd name="connsiteY3526" fmla="*/ 1359059 h 4889855"/>
              <a:gd name="connsiteX3527" fmla="*/ 4233157 w 5018277"/>
              <a:gd name="connsiteY3527" fmla="*/ 1363835 h 4889855"/>
              <a:gd name="connsiteX3528" fmla="*/ 4228380 w 5018277"/>
              <a:gd name="connsiteY3528" fmla="*/ 1359059 h 4889855"/>
              <a:gd name="connsiteX3529" fmla="*/ 4233157 w 5018277"/>
              <a:gd name="connsiteY3529" fmla="*/ 1354279 h 4889855"/>
              <a:gd name="connsiteX3530" fmla="*/ 785120 w 5018277"/>
              <a:gd name="connsiteY3530" fmla="*/ 1354279 h 4889855"/>
              <a:gd name="connsiteX3531" fmla="*/ 789897 w 5018277"/>
              <a:gd name="connsiteY3531" fmla="*/ 1359059 h 4889855"/>
              <a:gd name="connsiteX3532" fmla="*/ 785120 w 5018277"/>
              <a:gd name="connsiteY3532" fmla="*/ 1363835 h 4889855"/>
              <a:gd name="connsiteX3533" fmla="*/ 780344 w 5018277"/>
              <a:gd name="connsiteY3533" fmla="*/ 1359059 h 4889855"/>
              <a:gd name="connsiteX3534" fmla="*/ 785120 w 5018277"/>
              <a:gd name="connsiteY3534" fmla="*/ 1354279 h 4889855"/>
              <a:gd name="connsiteX3535" fmla="*/ 4076428 w 5018277"/>
              <a:gd name="connsiteY3535" fmla="*/ 1353109 h 4889855"/>
              <a:gd name="connsiteX3536" fmla="*/ 4082376 w 5018277"/>
              <a:gd name="connsiteY3536" fmla="*/ 1359056 h 4889855"/>
              <a:gd name="connsiteX3537" fmla="*/ 4076428 w 5018277"/>
              <a:gd name="connsiteY3537" fmla="*/ 1365007 h 4889855"/>
              <a:gd name="connsiteX3538" fmla="*/ 4070480 w 5018277"/>
              <a:gd name="connsiteY3538" fmla="*/ 1359056 h 4889855"/>
              <a:gd name="connsiteX3539" fmla="*/ 4076428 w 5018277"/>
              <a:gd name="connsiteY3539" fmla="*/ 1353109 h 4889855"/>
              <a:gd name="connsiteX3540" fmla="*/ 941851 w 5018277"/>
              <a:gd name="connsiteY3540" fmla="*/ 1353109 h 4889855"/>
              <a:gd name="connsiteX3541" fmla="*/ 947798 w 5018277"/>
              <a:gd name="connsiteY3541" fmla="*/ 1359056 h 4889855"/>
              <a:gd name="connsiteX3542" fmla="*/ 941851 w 5018277"/>
              <a:gd name="connsiteY3542" fmla="*/ 1365007 h 4889855"/>
              <a:gd name="connsiteX3543" fmla="*/ 935902 w 5018277"/>
              <a:gd name="connsiteY3543" fmla="*/ 1359056 h 4889855"/>
              <a:gd name="connsiteX3544" fmla="*/ 941851 w 5018277"/>
              <a:gd name="connsiteY3544" fmla="*/ 1353109 h 4889855"/>
              <a:gd name="connsiteX3545" fmla="*/ 1098578 w 5018277"/>
              <a:gd name="connsiteY3545" fmla="*/ 1351807 h 4889855"/>
              <a:gd name="connsiteX3546" fmla="*/ 1105822 w 5018277"/>
              <a:gd name="connsiteY3546" fmla="*/ 1359056 h 4889855"/>
              <a:gd name="connsiteX3547" fmla="*/ 1098578 w 5018277"/>
              <a:gd name="connsiteY3547" fmla="*/ 1366299 h 4889855"/>
              <a:gd name="connsiteX3548" fmla="*/ 1091334 w 5018277"/>
              <a:gd name="connsiteY3548" fmla="*/ 1359056 h 4889855"/>
              <a:gd name="connsiteX3549" fmla="*/ 1098578 w 5018277"/>
              <a:gd name="connsiteY3549" fmla="*/ 1351807 h 4889855"/>
              <a:gd name="connsiteX3550" fmla="*/ 3919698 w 5018277"/>
              <a:gd name="connsiteY3550" fmla="*/ 1351672 h 4889855"/>
              <a:gd name="connsiteX3551" fmla="*/ 3927079 w 5018277"/>
              <a:gd name="connsiteY3551" fmla="*/ 1359059 h 4889855"/>
              <a:gd name="connsiteX3552" fmla="*/ 3919698 w 5018277"/>
              <a:gd name="connsiteY3552" fmla="*/ 1366441 h 4889855"/>
              <a:gd name="connsiteX3553" fmla="*/ 3912318 w 5018277"/>
              <a:gd name="connsiteY3553" fmla="*/ 1359059 h 4889855"/>
              <a:gd name="connsiteX3554" fmla="*/ 3919698 w 5018277"/>
              <a:gd name="connsiteY3554" fmla="*/ 1351672 h 4889855"/>
              <a:gd name="connsiteX3555" fmla="*/ 3762970 w 5018277"/>
              <a:gd name="connsiteY3555" fmla="*/ 1350238 h 4889855"/>
              <a:gd name="connsiteX3556" fmla="*/ 3771783 w 5018277"/>
              <a:gd name="connsiteY3556" fmla="*/ 1359056 h 4889855"/>
              <a:gd name="connsiteX3557" fmla="*/ 3762970 w 5018277"/>
              <a:gd name="connsiteY3557" fmla="*/ 1367874 h 4889855"/>
              <a:gd name="connsiteX3558" fmla="*/ 3754157 w 5018277"/>
              <a:gd name="connsiteY3558" fmla="*/ 1359056 h 4889855"/>
              <a:gd name="connsiteX3559" fmla="*/ 3762970 w 5018277"/>
              <a:gd name="connsiteY3559" fmla="*/ 1350238 h 4889855"/>
              <a:gd name="connsiteX3560" fmla="*/ 1255307 w 5018277"/>
              <a:gd name="connsiteY3560" fmla="*/ 1350238 h 4889855"/>
              <a:gd name="connsiteX3561" fmla="*/ 1264120 w 5018277"/>
              <a:gd name="connsiteY3561" fmla="*/ 1359056 h 4889855"/>
              <a:gd name="connsiteX3562" fmla="*/ 1255307 w 5018277"/>
              <a:gd name="connsiteY3562" fmla="*/ 1367874 h 4889855"/>
              <a:gd name="connsiteX3563" fmla="*/ 1246494 w 5018277"/>
              <a:gd name="connsiteY3563" fmla="*/ 1359056 h 4889855"/>
              <a:gd name="connsiteX3564" fmla="*/ 1255307 w 5018277"/>
              <a:gd name="connsiteY3564" fmla="*/ 1350238 h 4889855"/>
              <a:gd name="connsiteX3565" fmla="*/ 3606241 w 5018277"/>
              <a:gd name="connsiteY3565" fmla="*/ 1348846 h 4889855"/>
              <a:gd name="connsiteX3566" fmla="*/ 3616449 w 5018277"/>
              <a:gd name="connsiteY3566" fmla="*/ 1359056 h 4889855"/>
              <a:gd name="connsiteX3567" fmla="*/ 3606241 w 5018277"/>
              <a:gd name="connsiteY3567" fmla="*/ 1369268 h 4889855"/>
              <a:gd name="connsiteX3568" fmla="*/ 3596033 w 5018277"/>
              <a:gd name="connsiteY3568" fmla="*/ 1359056 h 4889855"/>
              <a:gd name="connsiteX3569" fmla="*/ 3606241 w 5018277"/>
              <a:gd name="connsiteY3569" fmla="*/ 1348846 h 4889855"/>
              <a:gd name="connsiteX3570" fmla="*/ 1412036 w 5018277"/>
              <a:gd name="connsiteY3570" fmla="*/ 1348846 h 4889855"/>
              <a:gd name="connsiteX3571" fmla="*/ 1422244 w 5018277"/>
              <a:gd name="connsiteY3571" fmla="*/ 1359056 h 4889855"/>
              <a:gd name="connsiteX3572" fmla="*/ 1412036 w 5018277"/>
              <a:gd name="connsiteY3572" fmla="*/ 1369268 h 4889855"/>
              <a:gd name="connsiteX3573" fmla="*/ 1401828 w 5018277"/>
              <a:gd name="connsiteY3573" fmla="*/ 1359056 h 4889855"/>
              <a:gd name="connsiteX3574" fmla="*/ 1412036 w 5018277"/>
              <a:gd name="connsiteY3574" fmla="*/ 1348846 h 4889855"/>
              <a:gd name="connsiteX3575" fmla="*/ 3449512 w 5018277"/>
              <a:gd name="connsiteY3575" fmla="*/ 1347350 h 4889855"/>
              <a:gd name="connsiteX3576" fmla="*/ 3461215 w 5018277"/>
              <a:gd name="connsiteY3576" fmla="*/ 1359059 h 4889855"/>
              <a:gd name="connsiteX3577" fmla="*/ 3449512 w 5018277"/>
              <a:gd name="connsiteY3577" fmla="*/ 1370762 h 4889855"/>
              <a:gd name="connsiteX3578" fmla="*/ 3437810 w 5018277"/>
              <a:gd name="connsiteY3578" fmla="*/ 1359059 h 4889855"/>
              <a:gd name="connsiteX3579" fmla="*/ 3449512 w 5018277"/>
              <a:gd name="connsiteY3579" fmla="*/ 1347350 h 4889855"/>
              <a:gd name="connsiteX3580" fmla="*/ 1568765 w 5018277"/>
              <a:gd name="connsiteY3580" fmla="*/ 1347350 h 4889855"/>
              <a:gd name="connsiteX3581" fmla="*/ 1580467 w 5018277"/>
              <a:gd name="connsiteY3581" fmla="*/ 1359059 h 4889855"/>
              <a:gd name="connsiteX3582" fmla="*/ 1568765 w 5018277"/>
              <a:gd name="connsiteY3582" fmla="*/ 1370762 h 4889855"/>
              <a:gd name="connsiteX3583" fmla="*/ 1557062 w 5018277"/>
              <a:gd name="connsiteY3583" fmla="*/ 1359059 h 4889855"/>
              <a:gd name="connsiteX3584" fmla="*/ 1568765 w 5018277"/>
              <a:gd name="connsiteY3584" fmla="*/ 1347350 h 4889855"/>
              <a:gd name="connsiteX3585" fmla="*/ 3292784 w 5018277"/>
              <a:gd name="connsiteY3585" fmla="*/ 1346116 h 4889855"/>
              <a:gd name="connsiteX3586" fmla="*/ 3305717 w 5018277"/>
              <a:gd name="connsiteY3586" fmla="*/ 1359059 h 4889855"/>
              <a:gd name="connsiteX3587" fmla="*/ 3292784 w 5018277"/>
              <a:gd name="connsiteY3587" fmla="*/ 1371994 h 4889855"/>
              <a:gd name="connsiteX3588" fmla="*/ 3279850 w 5018277"/>
              <a:gd name="connsiteY3588" fmla="*/ 1359059 h 4889855"/>
              <a:gd name="connsiteX3589" fmla="*/ 3292784 w 5018277"/>
              <a:gd name="connsiteY3589" fmla="*/ 1346116 h 4889855"/>
              <a:gd name="connsiteX3590" fmla="*/ 1725494 w 5018277"/>
              <a:gd name="connsiteY3590" fmla="*/ 1346116 h 4889855"/>
              <a:gd name="connsiteX3591" fmla="*/ 1738427 w 5018277"/>
              <a:gd name="connsiteY3591" fmla="*/ 1359059 h 4889855"/>
              <a:gd name="connsiteX3592" fmla="*/ 1725494 w 5018277"/>
              <a:gd name="connsiteY3592" fmla="*/ 1371994 h 4889855"/>
              <a:gd name="connsiteX3593" fmla="*/ 1712560 w 5018277"/>
              <a:gd name="connsiteY3593" fmla="*/ 1359059 h 4889855"/>
              <a:gd name="connsiteX3594" fmla="*/ 1725494 w 5018277"/>
              <a:gd name="connsiteY3594" fmla="*/ 1346116 h 4889855"/>
              <a:gd name="connsiteX3595" fmla="*/ 3136055 w 5018277"/>
              <a:gd name="connsiteY3595" fmla="*/ 1344827 h 4889855"/>
              <a:gd name="connsiteX3596" fmla="*/ 3150279 w 5018277"/>
              <a:gd name="connsiteY3596" fmla="*/ 1359059 h 4889855"/>
              <a:gd name="connsiteX3597" fmla="*/ 3136055 w 5018277"/>
              <a:gd name="connsiteY3597" fmla="*/ 1373287 h 4889855"/>
              <a:gd name="connsiteX3598" fmla="*/ 3121830 w 5018277"/>
              <a:gd name="connsiteY3598" fmla="*/ 1359059 h 4889855"/>
              <a:gd name="connsiteX3599" fmla="*/ 3136055 w 5018277"/>
              <a:gd name="connsiteY3599" fmla="*/ 1344827 h 4889855"/>
              <a:gd name="connsiteX3600" fmla="*/ 1882223 w 5018277"/>
              <a:gd name="connsiteY3600" fmla="*/ 1344827 h 4889855"/>
              <a:gd name="connsiteX3601" fmla="*/ 1896447 w 5018277"/>
              <a:gd name="connsiteY3601" fmla="*/ 1359059 h 4889855"/>
              <a:gd name="connsiteX3602" fmla="*/ 1882223 w 5018277"/>
              <a:gd name="connsiteY3602" fmla="*/ 1373287 h 4889855"/>
              <a:gd name="connsiteX3603" fmla="*/ 1867998 w 5018277"/>
              <a:gd name="connsiteY3603" fmla="*/ 1359059 h 4889855"/>
              <a:gd name="connsiteX3604" fmla="*/ 1882223 w 5018277"/>
              <a:gd name="connsiteY3604" fmla="*/ 1344827 h 4889855"/>
              <a:gd name="connsiteX3605" fmla="*/ 2979326 w 5018277"/>
              <a:gd name="connsiteY3605" fmla="*/ 1343676 h 4889855"/>
              <a:gd name="connsiteX3606" fmla="*/ 2994705 w 5018277"/>
              <a:gd name="connsiteY3606" fmla="*/ 1359059 h 4889855"/>
              <a:gd name="connsiteX3607" fmla="*/ 2979326 w 5018277"/>
              <a:gd name="connsiteY3607" fmla="*/ 1374440 h 4889855"/>
              <a:gd name="connsiteX3608" fmla="*/ 2963947 w 5018277"/>
              <a:gd name="connsiteY3608" fmla="*/ 1359059 h 4889855"/>
              <a:gd name="connsiteX3609" fmla="*/ 2979326 w 5018277"/>
              <a:gd name="connsiteY3609" fmla="*/ 1343676 h 4889855"/>
              <a:gd name="connsiteX3610" fmla="*/ 2038952 w 5018277"/>
              <a:gd name="connsiteY3610" fmla="*/ 1343676 h 4889855"/>
              <a:gd name="connsiteX3611" fmla="*/ 2054331 w 5018277"/>
              <a:gd name="connsiteY3611" fmla="*/ 1359059 h 4889855"/>
              <a:gd name="connsiteX3612" fmla="*/ 2038952 w 5018277"/>
              <a:gd name="connsiteY3612" fmla="*/ 1374440 h 4889855"/>
              <a:gd name="connsiteX3613" fmla="*/ 2023573 w 5018277"/>
              <a:gd name="connsiteY3613" fmla="*/ 1359059 h 4889855"/>
              <a:gd name="connsiteX3614" fmla="*/ 2038952 w 5018277"/>
              <a:gd name="connsiteY3614" fmla="*/ 1343676 h 4889855"/>
              <a:gd name="connsiteX3615" fmla="*/ 2822597 w 5018277"/>
              <a:gd name="connsiteY3615" fmla="*/ 1342881 h 4889855"/>
              <a:gd name="connsiteX3616" fmla="*/ 2838769 w 5018277"/>
              <a:gd name="connsiteY3616" fmla="*/ 1359059 h 4889855"/>
              <a:gd name="connsiteX3617" fmla="*/ 2822597 w 5018277"/>
              <a:gd name="connsiteY3617" fmla="*/ 1375235 h 4889855"/>
              <a:gd name="connsiteX3618" fmla="*/ 2806424 w 5018277"/>
              <a:gd name="connsiteY3618" fmla="*/ 1359059 h 4889855"/>
              <a:gd name="connsiteX3619" fmla="*/ 2822597 w 5018277"/>
              <a:gd name="connsiteY3619" fmla="*/ 1342881 h 4889855"/>
              <a:gd name="connsiteX3620" fmla="*/ 2195681 w 5018277"/>
              <a:gd name="connsiteY3620" fmla="*/ 1342881 h 4889855"/>
              <a:gd name="connsiteX3621" fmla="*/ 2211853 w 5018277"/>
              <a:gd name="connsiteY3621" fmla="*/ 1359059 h 4889855"/>
              <a:gd name="connsiteX3622" fmla="*/ 2195681 w 5018277"/>
              <a:gd name="connsiteY3622" fmla="*/ 1375235 h 4889855"/>
              <a:gd name="connsiteX3623" fmla="*/ 2179508 w 5018277"/>
              <a:gd name="connsiteY3623" fmla="*/ 1359059 h 4889855"/>
              <a:gd name="connsiteX3624" fmla="*/ 2195681 w 5018277"/>
              <a:gd name="connsiteY3624" fmla="*/ 1342881 h 4889855"/>
              <a:gd name="connsiteX3625" fmla="*/ 2665868 w 5018277"/>
              <a:gd name="connsiteY3625" fmla="*/ 1342480 h 4889855"/>
              <a:gd name="connsiteX3626" fmla="*/ 2682444 w 5018277"/>
              <a:gd name="connsiteY3626" fmla="*/ 1359059 h 4889855"/>
              <a:gd name="connsiteX3627" fmla="*/ 2665868 w 5018277"/>
              <a:gd name="connsiteY3627" fmla="*/ 1375638 h 4889855"/>
              <a:gd name="connsiteX3628" fmla="*/ 2649291 w 5018277"/>
              <a:gd name="connsiteY3628" fmla="*/ 1359059 h 4889855"/>
              <a:gd name="connsiteX3629" fmla="*/ 2665868 w 5018277"/>
              <a:gd name="connsiteY3629" fmla="*/ 1342480 h 4889855"/>
              <a:gd name="connsiteX3630" fmla="*/ 2352410 w 5018277"/>
              <a:gd name="connsiteY3630" fmla="*/ 1342480 h 4889855"/>
              <a:gd name="connsiteX3631" fmla="*/ 2368986 w 5018277"/>
              <a:gd name="connsiteY3631" fmla="*/ 1359059 h 4889855"/>
              <a:gd name="connsiteX3632" fmla="*/ 2352410 w 5018277"/>
              <a:gd name="connsiteY3632" fmla="*/ 1375638 h 4889855"/>
              <a:gd name="connsiteX3633" fmla="*/ 2335833 w 5018277"/>
              <a:gd name="connsiteY3633" fmla="*/ 1359059 h 4889855"/>
              <a:gd name="connsiteX3634" fmla="*/ 2352410 w 5018277"/>
              <a:gd name="connsiteY3634" fmla="*/ 1342480 h 4889855"/>
              <a:gd name="connsiteX3635" fmla="*/ 2509139 w 5018277"/>
              <a:gd name="connsiteY3635" fmla="*/ 1342278 h 4889855"/>
              <a:gd name="connsiteX3636" fmla="*/ 2525919 w 5018277"/>
              <a:gd name="connsiteY3636" fmla="*/ 1359059 h 4889855"/>
              <a:gd name="connsiteX3637" fmla="*/ 2509139 w 5018277"/>
              <a:gd name="connsiteY3637" fmla="*/ 1375840 h 4889855"/>
              <a:gd name="connsiteX3638" fmla="*/ 2492358 w 5018277"/>
              <a:gd name="connsiteY3638" fmla="*/ 1359059 h 4889855"/>
              <a:gd name="connsiteX3639" fmla="*/ 2509139 w 5018277"/>
              <a:gd name="connsiteY3639" fmla="*/ 1342278 h 4889855"/>
              <a:gd name="connsiteX3640" fmla="*/ 4624979 w 5018277"/>
              <a:gd name="connsiteY3640" fmla="*/ 1221605 h 4889855"/>
              <a:gd name="connsiteX3641" fmla="*/ 4626716 w 5018277"/>
              <a:gd name="connsiteY3641" fmla="*/ 1223341 h 4889855"/>
              <a:gd name="connsiteX3642" fmla="*/ 4624979 w 5018277"/>
              <a:gd name="connsiteY3642" fmla="*/ 1225081 h 4889855"/>
              <a:gd name="connsiteX3643" fmla="*/ 4623242 w 5018277"/>
              <a:gd name="connsiteY3643" fmla="*/ 1223341 h 4889855"/>
              <a:gd name="connsiteX3644" fmla="*/ 4624979 w 5018277"/>
              <a:gd name="connsiteY3644" fmla="*/ 1221605 h 4889855"/>
              <a:gd name="connsiteX3645" fmla="*/ 393299 w 5018277"/>
              <a:gd name="connsiteY3645" fmla="*/ 1221605 h 4889855"/>
              <a:gd name="connsiteX3646" fmla="*/ 395037 w 5018277"/>
              <a:gd name="connsiteY3646" fmla="*/ 1223341 h 4889855"/>
              <a:gd name="connsiteX3647" fmla="*/ 393299 w 5018277"/>
              <a:gd name="connsiteY3647" fmla="*/ 1225081 h 4889855"/>
              <a:gd name="connsiteX3648" fmla="*/ 391562 w 5018277"/>
              <a:gd name="connsiteY3648" fmla="*/ 1223341 h 4889855"/>
              <a:gd name="connsiteX3649" fmla="*/ 393299 w 5018277"/>
              <a:gd name="connsiteY3649" fmla="*/ 1221605 h 4889855"/>
              <a:gd name="connsiteX3650" fmla="*/ 4468251 w 5018277"/>
              <a:gd name="connsiteY3650" fmla="*/ 1220779 h 4889855"/>
              <a:gd name="connsiteX3651" fmla="*/ 4470810 w 5018277"/>
              <a:gd name="connsiteY3651" fmla="*/ 1223343 h 4889855"/>
              <a:gd name="connsiteX3652" fmla="*/ 4468251 w 5018277"/>
              <a:gd name="connsiteY3652" fmla="*/ 1225900 h 4889855"/>
              <a:gd name="connsiteX3653" fmla="*/ 4465691 w 5018277"/>
              <a:gd name="connsiteY3653" fmla="*/ 1223343 h 4889855"/>
              <a:gd name="connsiteX3654" fmla="*/ 4468251 w 5018277"/>
              <a:gd name="connsiteY3654" fmla="*/ 1220779 h 4889855"/>
              <a:gd name="connsiteX3655" fmla="*/ 550028 w 5018277"/>
              <a:gd name="connsiteY3655" fmla="*/ 1220779 h 4889855"/>
              <a:gd name="connsiteX3656" fmla="*/ 552587 w 5018277"/>
              <a:gd name="connsiteY3656" fmla="*/ 1223343 h 4889855"/>
              <a:gd name="connsiteX3657" fmla="*/ 550028 w 5018277"/>
              <a:gd name="connsiteY3657" fmla="*/ 1225900 h 4889855"/>
              <a:gd name="connsiteX3658" fmla="*/ 547468 w 5018277"/>
              <a:gd name="connsiteY3658" fmla="*/ 1223343 h 4889855"/>
              <a:gd name="connsiteX3659" fmla="*/ 550028 w 5018277"/>
              <a:gd name="connsiteY3659" fmla="*/ 1220779 h 4889855"/>
              <a:gd name="connsiteX3660" fmla="*/ 4311522 w 5018277"/>
              <a:gd name="connsiteY3660" fmla="*/ 1219807 h 4889855"/>
              <a:gd name="connsiteX3661" fmla="*/ 4315058 w 5018277"/>
              <a:gd name="connsiteY3661" fmla="*/ 1223341 h 4889855"/>
              <a:gd name="connsiteX3662" fmla="*/ 4311522 w 5018277"/>
              <a:gd name="connsiteY3662" fmla="*/ 1226886 h 4889855"/>
              <a:gd name="connsiteX3663" fmla="*/ 4307985 w 5018277"/>
              <a:gd name="connsiteY3663" fmla="*/ 1223341 h 4889855"/>
              <a:gd name="connsiteX3664" fmla="*/ 4311522 w 5018277"/>
              <a:gd name="connsiteY3664" fmla="*/ 1219807 h 4889855"/>
              <a:gd name="connsiteX3665" fmla="*/ 706756 w 5018277"/>
              <a:gd name="connsiteY3665" fmla="*/ 1219807 h 4889855"/>
              <a:gd name="connsiteX3666" fmla="*/ 710292 w 5018277"/>
              <a:gd name="connsiteY3666" fmla="*/ 1223341 h 4889855"/>
              <a:gd name="connsiteX3667" fmla="*/ 706756 w 5018277"/>
              <a:gd name="connsiteY3667" fmla="*/ 1226886 h 4889855"/>
              <a:gd name="connsiteX3668" fmla="*/ 703220 w 5018277"/>
              <a:gd name="connsiteY3668" fmla="*/ 1223341 h 4889855"/>
              <a:gd name="connsiteX3669" fmla="*/ 706756 w 5018277"/>
              <a:gd name="connsiteY3669" fmla="*/ 1219807 h 4889855"/>
              <a:gd name="connsiteX3670" fmla="*/ 863485 w 5018277"/>
              <a:gd name="connsiteY3670" fmla="*/ 1218789 h 4889855"/>
              <a:gd name="connsiteX3671" fmla="*/ 868042 w 5018277"/>
              <a:gd name="connsiteY3671" fmla="*/ 1223341 h 4889855"/>
              <a:gd name="connsiteX3672" fmla="*/ 863485 w 5018277"/>
              <a:gd name="connsiteY3672" fmla="*/ 1227899 h 4889855"/>
              <a:gd name="connsiteX3673" fmla="*/ 858928 w 5018277"/>
              <a:gd name="connsiteY3673" fmla="*/ 1223341 h 4889855"/>
              <a:gd name="connsiteX3674" fmla="*/ 863485 w 5018277"/>
              <a:gd name="connsiteY3674" fmla="*/ 1218789 h 4889855"/>
              <a:gd name="connsiteX3675" fmla="*/ 4154792 w 5018277"/>
              <a:gd name="connsiteY3675" fmla="*/ 1218677 h 4889855"/>
              <a:gd name="connsiteX3676" fmla="*/ 4159459 w 5018277"/>
              <a:gd name="connsiteY3676" fmla="*/ 1223341 h 4889855"/>
              <a:gd name="connsiteX3677" fmla="*/ 4154792 w 5018277"/>
              <a:gd name="connsiteY3677" fmla="*/ 1228012 h 4889855"/>
              <a:gd name="connsiteX3678" fmla="*/ 4150125 w 5018277"/>
              <a:gd name="connsiteY3678" fmla="*/ 1223341 h 4889855"/>
              <a:gd name="connsiteX3679" fmla="*/ 4154792 w 5018277"/>
              <a:gd name="connsiteY3679" fmla="*/ 1218677 h 4889855"/>
              <a:gd name="connsiteX3680" fmla="*/ 3998064 w 5018277"/>
              <a:gd name="connsiteY3680" fmla="*/ 1217638 h 4889855"/>
              <a:gd name="connsiteX3681" fmla="*/ 4003768 w 5018277"/>
              <a:gd name="connsiteY3681" fmla="*/ 1223343 h 4889855"/>
              <a:gd name="connsiteX3682" fmla="*/ 3998064 w 5018277"/>
              <a:gd name="connsiteY3682" fmla="*/ 1229046 h 4889855"/>
              <a:gd name="connsiteX3683" fmla="*/ 3992360 w 5018277"/>
              <a:gd name="connsiteY3683" fmla="*/ 1223343 h 4889855"/>
              <a:gd name="connsiteX3684" fmla="*/ 3998064 w 5018277"/>
              <a:gd name="connsiteY3684" fmla="*/ 1217638 h 4889855"/>
              <a:gd name="connsiteX3685" fmla="*/ 1020214 w 5018277"/>
              <a:gd name="connsiteY3685" fmla="*/ 1217638 h 4889855"/>
              <a:gd name="connsiteX3686" fmla="*/ 1025917 w 5018277"/>
              <a:gd name="connsiteY3686" fmla="*/ 1223343 h 4889855"/>
              <a:gd name="connsiteX3687" fmla="*/ 1020214 w 5018277"/>
              <a:gd name="connsiteY3687" fmla="*/ 1229046 h 4889855"/>
              <a:gd name="connsiteX3688" fmla="*/ 1014510 w 5018277"/>
              <a:gd name="connsiteY3688" fmla="*/ 1223343 h 4889855"/>
              <a:gd name="connsiteX3689" fmla="*/ 1020214 w 5018277"/>
              <a:gd name="connsiteY3689" fmla="*/ 1217638 h 4889855"/>
              <a:gd name="connsiteX3690" fmla="*/ 3841335 w 5018277"/>
              <a:gd name="connsiteY3690" fmla="*/ 1216369 h 4889855"/>
              <a:gd name="connsiteX3691" fmla="*/ 3848310 w 5018277"/>
              <a:gd name="connsiteY3691" fmla="*/ 1223341 h 4889855"/>
              <a:gd name="connsiteX3692" fmla="*/ 3841335 w 5018277"/>
              <a:gd name="connsiteY3692" fmla="*/ 1230320 h 4889855"/>
              <a:gd name="connsiteX3693" fmla="*/ 3834360 w 5018277"/>
              <a:gd name="connsiteY3693" fmla="*/ 1223341 h 4889855"/>
              <a:gd name="connsiteX3694" fmla="*/ 3841335 w 5018277"/>
              <a:gd name="connsiteY3694" fmla="*/ 1216369 h 4889855"/>
              <a:gd name="connsiteX3695" fmla="*/ 1176942 w 5018277"/>
              <a:gd name="connsiteY3695" fmla="*/ 1216369 h 4889855"/>
              <a:gd name="connsiteX3696" fmla="*/ 1183917 w 5018277"/>
              <a:gd name="connsiteY3696" fmla="*/ 1223341 h 4889855"/>
              <a:gd name="connsiteX3697" fmla="*/ 1176942 w 5018277"/>
              <a:gd name="connsiteY3697" fmla="*/ 1230320 h 4889855"/>
              <a:gd name="connsiteX3698" fmla="*/ 1169967 w 5018277"/>
              <a:gd name="connsiteY3698" fmla="*/ 1223341 h 4889855"/>
              <a:gd name="connsiteX3699" fmla="*/ 1176942 w 5018277"/>
              <a:gd name="connsiteY3699" fmla="*/ 1216369 h 4889855"/>
              <a:gd name="connsiteX3700" fmla="*/ 3684605 w 5018277"/>
              <a:gd name="connsiteY3700" fmla="*/ 1215115 h 4889855"/>
              <a:gd name="connsiteX3701" fmla="*/ 3692831 w 5018277"/>
              <a:gd name="connsiteY3701" fmla="*/ 1223341 h 4889855"/>
              <a:gd name="connsiteX3702" fmla="*/ 3684605 w 5018277"/>
              <a:gd name="connsiteY3702" fmla="*/ 1231564 h 4889855"/>
              <a:gd name="connsiteX3703" fmla="*/ 3676380 w 5018277"/>
              <a:gd name="connsiteY3703" fmla="*/ 1223341 h 4889855"/>
              <a:gd name="connsiteX3704" fmla="*/ 3684605 w 5018277"/>
              <a:gd name="connsiteY3704" fmla="*/ 1215115 h 4889855"/>
              <a:gd name="connsiteX3705" fmla="*/ 1333671 w 5018277"/>
              <a:gd name="connsiteY3705" fmla="*/ 1215115 h 4889855"/>
              <a:gd name="connsiteX3706" fmla="*/ 1341897 w 5018277"/>
              <a:gd name="connsiteY3706" fmla="*/ 1223341 h 4889855"/>
              <a:gd name="connsiteX3707" fmla="*/ 1333671 w 5018277"/>
              <a:gd name="connsiteY3707" fmla="*/ 1231564 h 4889855"/>
              <a:gd name="connsiteX3708" fmla="*/ 1325446 w 5018277"/>
              <a:gd name="connsiteY3708" fmla="*/ 1223341 h 4889855"/>
              <a:gd name="connsiteX3709" fmla="*/ 1333671 w 5018277"/>
              <a:gd name="connsiteY3709" fmla="*/ 1215115 h 4889855"/>
              <a:gd name="connsiteX3710" fmla="*/ 3527877 w 5018277"/>
              <a:gd name="connsiteY3710" fmla="*/ 1213764 h 4889855"/>
              <a:gd name="connsiteX3711" fmla="*/ 3537453 w 5018277"/>
              <a:gd name="connsiteY3711" fmla="*/ 1223341 h 4889855"/>
              <a:gd name="connsiteX3712" fmla="*/ 3527877 w 5018277"/>
              <a:gd name="connsiteY3712" fmla="*/ 1232918 h 4889855"/>
              <a:gd name="connsiteX3713" fmla="*/ 3518301 w 5018277"/>
              <a:gd name="connsiteY3713" fmla="*/ 1223341 h 4889855"/>
              <a:gd name="connsiteX3714" fmla="*/ 3527877 w 5018277"/>
              <a:gd name="connsiteY3714" fmla="*/ 1213764 h 4889855"/>
              <a:gd name="connsiteX3715" fmla="*/ 1490401 w 5018277"/>
              <a:gd name="connsiteY3715" fmla="*/ 1213764 h 4889855"/>
              <a:gd name="connsiteX3716" fmla="*/ 1499977 w 5018277"/>
              <a:gd name="connsiteY3716" fmla="*/ 1223341 h 4889855"/>
              <a:gd name="connsiteX3717" fmla="*/ 1490401 w 5018277"/>
              <a:gd name="connsiteY3717" fmla="*/ 1232918 h 4889855"/>
              <a:gd name="connsiteX3718" fmla="*/ 1480825 w 5018277"/>
              <a:gd name="connsiteY3718" fmla="*/ 1223341 h 4889855"/>
              <a:gd name="connsiteX3719" fmla="*/ 1490401 w 5018277"/>
              <a:gd name="connsiteY3719" fmla="*/ 1213764 h 4889855"/>
              <a:gd name="connsiteX3720" fmla="*/ 3371147 w 5018277"/>
              <a:gd name="connsiteY3720" fmla="*/ 1212646 h 4889855"/>
              <a:gd name="connsiteX3721" fmla="*/ 3381843 w 5018277"/>
              <a:gd name="connsiteY3721" fmla="*/ 1223341 h 4889855"/>
              <a:gd name="connsiteX3722" fmla="*/ 3371147 w 5018277"/>
              <a:gd name="connsiteY3722" fmla="*/ 1234042 h 4889855"/>
              <a:gd name="connsiteX3723" fmla="*/ 3360452 w 5018277"/>
              <a:gd name="connsiteY3723" fmla="*/ 1223341 h 4889855"/>
              <a:gd name="connsiteX3724" fmla="*/ 3371147 w 5018277"/>
              <a:gd name="connsiteY3724" fmla="*/ 1212646 h 4889855"/>
              <a:gd name="connsiteX3725" fmla="*/ 1647129 w 5018277"/>
              <a:gd name="connsiteY3725" fmla="*/ 1212646 h 4889855"/>
              <a:gd name="connsiteX3726" fmla="*/ 1657824 w 5018277"/>
              <a:gd name="connsiteY3726" fmla="*/ 1223341 h 4889855"/>
              <a:gd name="connsiteX3727" fmla="*/ 1647129 w 5018277"/>
              <a:gd name="connsiteY3727" fmla="*/ 1234042 h 4889855"/>
              <a:gd name="connsiteX3728" fmla="*/ 1636434 w 5018277"/>
              <a:gd name="connsiteY3728" fmla="*/ 1223341 h 4889855"/>
              <a:gd name="connsiteX3729" fmla="*/ 1647129 w 5018277"/>
              <a:gd name="connsiteY3729" fmla="*/ 1212646 h 4889855"/>
              <a:gd name="connsiteX3730" fmla="*/ 3214419 w 5018277"/>
              <a:gd name="connsiteY3730" fmla="*/ 1211468 h 4889855"/>
              <a:gd name="connsiteX3731" fmla="*/ 3226294 w 5018277"/>
              <a:gd name="connsiteY3731" fmla="*/ 1223341 h 4889855"/>
              <a:gd name="connsiteX3732" fmla="*/ 3214419 w 5018277"/>
              <a:gd name="connsiteY3732" fmla="*/ 1235220 h 4889855"/>
              <a:gd name="connsiteX3733" fmla="*/ 3202544 w 5018277"/>
              <a:gd name="connsiteY3733" fmla="*/ 1223341 h 4889855"/>
              <a:gd name="connsiteX3734" fmla="*/ 3214419 w 5018277"/>
              <a:gd name="connsiteY3734" fmla="*/ 1211468 h 4889855"/>
              <a:gd name="connsiteX3735" fmla="*/ 1803858 w 5018277"/>
              <a:gd name="connsiteY3735" fmla="*/ 1211468 h 4889855"/>
              <a:gd name="connsiteX3736" fmla="*/ 1815733 w 5018277"/>
              <a:gd name="connsiteY3736" fmla="*/ 1223341 h 4889855"/>
              <a:gd name="connsiteX3737" fmla="*/ 1803858 w 5018277"/>
              <a:gd name="connsiteY3737" fmla="*/ 1235220 h 4889855"/>
              <a:gd name="connsiteX3738" fmla="*/ 1791983 w 5018277"/>
              <a:gd name="connsiteY3738" fmla="*/ 1223341 h 4889855"/>
              <a:gd name="connsiteX3739" fmla="*/ 1803858 w 5018277"/>
              <a:gd name="connsiteY3739" fmla="*/ 1211468 h 4889855"/>
              <a:gd name="connsiteX3740" fmla="*/ 3057689 w 5018277"/>
              <a:gd name="connsiteY3740" fmla="*/ 1210410 h 4889855"/>
              <a:gd name="connsiteX3741" fmla="*/ 3070623 w 5018277"/>
              <a:gd name="connsiteY3741" fmla="*/ 1223343 h 4889855"/>
              <a:gd name="connsiteX3742" fmla="*/ 3057689 w 5018277"/>
              <a:gd name="connsiteY3742" fmla="*/ 1236278 h 4889855"/>
              <a:gd name="connsiteX3743" fmla="*/ 3044756 w 5018277"/>
              <a:gd name="connsiteY3743" fmla="*/ 1223343 h 4889855"/>
              <a:gd name="connsiteX3744" fmla="*/ 3057689 w 5018277"/>
              <a:gd name="connsiteY3744" fmla="*/ 1210410 h 4889855"/>
              <a:gd name="connsiteX3745" fmla="*/ 1960587 w 5018277"/>
              <a:gd name="connsiteY3745" fmla="*/ 1210410 h 4889855"/>
              <a:gd name="connsiteX3746" fmla="*/ 1973520 w 5018277"/>
              <a:gd name="connsiteY3746" fmla="*/ 1223343 h 4889855"/>
              <a:gd name="connsiteX3747" fmla="*/ 1960587 w 5018277"/>
              <a:gd name="connsiteY3747" fmla="*/ 1236278 h 4889855"/>
              <a:gd name="connsiteX3748" fmla="*/ 1947653 w 5018277"/>
              <a:gd name="connsiteY3748" fmla="*/ 1223343 h 4889855"/>
              <a:gd name="connsiteX3749" fmla="*/ 1960587 w 5018277"/>
              <a:gd name="connsiteY3749" fmla="*/ 1210410 h 4889855"/>
              <a:gd name="connsiteX3750" fmla="*/ 2900961 w 5018277"/>
              <a:gd name="connsiteY3750" fmla="*/ 1209678 h 4889855"/>
              <a:gd name="connsiteX3751" fmla="*/ 2914625 w 5018277"/>
              <a:gd name="connsiteY3751" fmla="*/ 1223341 h 4889855"/>
              <a:gd name="connsiteX3752" fmla="*/ 2900961 w 5018277"/>
              <a:gd name="connsiteY3752" fmla="*/ 1237006 h 4889855"/>
              <a:gd name="connsiteX3753" fmla="*/ 2887297 w 5018277"/>
              <a:gd name="connsiteY3753" fmla="*/ 1223341 h 4889855"/>
              <a:gd name="connsiteX3754" fmla="*/ 2900961 w 5018277"/>
              <a:gd name="connsiteY3754" fmla="*/ 1209678 h 4889855"/>
              <a:gd name="connsiteX3755" fmla="*/ 2117316 w 5018277"/>
              <a:gd name="connsiteY3755" fmla="*/ 1209678 h 4889855"/>
              <a:gd name="connsiteX3756" fmla="*/ 2130980 w 5018277"/>
              <a:gd name="connsiteY3756" fmla="*/ 1223341 h 4889855"/>
              <a:gd name="connsiteX3757" fmla="*/ 2117316 w 5018277"/>
              <a:gd name="connsiteY3757" fmla="*/ 1237006 h 4889855"/>
              <a:gd name="connsiteX3758" fmla="*/ 2103652 w 5018277"/>
              <a:gd name="connsiteY3758" fmla="*/ 1223341 h 4889855"/>
              <a:gd name="connsiteX3759" fmla="*/ 2117316 w 5018277"/>
              <a:gd name="connsiteY3759" fmla="*/ 1209678 h 4889855"/>
              <a:gd name="connsiteX3760" fmla="*/ 2744232 w 5018277"/>
              <a:gd name="connsiteY3760" fmla="*/ 1209119 h 4889855"/>
              <a:gd name="connsiteX3761" fmla="*/ 2758456 w 5018277"/>
              <a:gd name="connsiteY3761" fmla="*/ 1223343 h 4889855"/>
              <a:gd name="connsiteX3762" fmla="*/ 2744232 w 5018277"/>
              <a:gd name="connsiteY3762" fmla="*/ 1237571 h 4889855"/>
              <a:gd name="connsiteX3763" fmla="*/ 2730007 w 5018277"/>
              <a:gd name="connsiteY3763" fmla="*/ 1223343 h 4889855"/>
              <a:gd name="connsiteX3764" fmla="*/ 2744232 w 5018277"/>
              <a:gd name="connsiteY3764" fmla="*/ 1209119 h 4889855"/>
              <a:gd name="connsiteX3765" fmla="*/ 2274045 w 5018277"/>
              <a:gd name="connsiteY3765" fmla="*/ 1209119 h 4889855"/>
              <a:gd name="connsiteX3766" fmla="*/ 2288269 w 5018277"/>
              <a:gd name="connsiteY3766" fmla="*/ 1223343 h 4889855"/>
              <a:gd name="connsiteX3767" fmla="*/ 2274045 w 5018277"/>
              <a:gd name="connsiteY3767" fmla="*/ 1237571 h 4889855"/>
              <a:gd name="connsiteX3768" fmla="*/ 2259820 w 5018277"/>
              <a:gd name="connsiteY3768" fmla="*/ 1223343 h 4889855"/>
              <a:gd name="connsiteX3769" fmla="*/ 2274045 w 5018277"/>
              <a:gd name="connsiteY3769" fmla="*/ 1209119 h 4889855"/>
              <a:gd name="connsiteX3770" fmla="*/ 2587502 w 5018277"/>
              <a:gd name="connsiteY3770" fmla="*/ 1208739 h 4889855"/>
              <a:gd name="connsiteX3771" fmla="*/ 2602107 w 5018277"/>
              <a:gd name="connsiteY3771" fmla="*/ 1223341 h 4889855"/>
              <a:gd name="connsiteX3772" fmla="*/ 2587502 w 5018277"/>
              <a:gd name="connsiteY3772" fmla="*/ 1237949 h 4889855"/>
              <a:gd name="connsiteX3773" fmla="*/ 2572898 w 5018277"/>
              <a:gd name="connsiteY3773" fmla="*/ 1223341 h 4889855"/>
              <a:gd name="connsiteX3774" fmla="*/ 2587502 w 5018277"/>
              <a:gd name="connsiteY3774" fmla="*/ 1208739 h 4889855"/>
              <a:gd name="connsiteX3775" fmla="*/ 2430774 w 5018277"/>
              <a:gd name="connsiteY3775" fmla="*/ 1208739 h 4889855"/>
              <a:gd name="connsiteX3776" fmla="*/ 2445379 w 5018277"/>
              <a:gd name="connsiteY3776" fmla="*/ 1223341 h 4889855"/>
              <a:gd name="connsiteX3777" fmla="*/ 2430774 w 5018277"/>
              <a:gd name="connsiteY3777" fmla="*/ 1237949 h 4889855"/>
              <a:gd name="connsiteX3778" fmla="*/ 2416170 w 5018277"/>
              <a:gd name="connsiteY3778" fmla="*/ 1223341 h 4889855"/>
              <a:gd name="connsiteX3779" fmla="*/ 2430774 w 5018277"/>
              <a:gd name="connsiteY3779" fmla="*/ 1208739 h 4889855"/>
              <a:gd name="connsiteX3780" fmla="*/ 4546615 w 5018277"/>
              <a:gd name="connsiteY3780" fmla="*/ 1085865 h 4889855"/>
              <a:gd name="connsiteX3781" fmla="*/ 4548420 w 5018277"/>
              <a:gd name="connsiteY3781" fmla="*/ 1087672 h 4889855"/>
              <a:gd name="connsiteX3782" fmla="*/ 4546615 w 5018277"/>
              <a:gd name="connsiteY3782" fmla="*/ 1089479 h 4889855"/>
              <a:gd name="connsiteX3783" fmla="*/ 4544810 w 5018277"/>
              <a:gd name="connsiteY3783" fmla="*/ 1087672 h 4889855"/>
              <a:gd name="connsiteX3784" fmla="*/ 4546615 w 5018277"/>
              <a:gd name="connsiteY3784" fmla="*/ 1085865 h 4889855"/>
              <a:gd name="connsiteX3785" fmla="*/ 471663 w 5018277"/>
              <a:gd name="connsiteY3785" fmla="*/ 1085863 h 4889855"/>
              <a:gd name="connsiteX3786" fmla="*/ 473468 w 5018277"/>
              <a:gd name="connsiteY3786" fmla="*/ 1087670 h 4889855"/>
              <a:gd name="connsiteX3787" fmla="*/ 471663 w 5018277"/>
              <a:gd name="connsiteY3787" fmla="*/ 1089477 h 4889855"/>
              <a:gd name="connsiteX3788" fmla="*/ 469858 w 5018277"/>
              <a:gd name="connsiteY3788" fmla="*/ 1087670 h 4889855"/>
              <a:gd name="connsiteX3789" fmla="*/ 471663 w 5018277"/>
              <a:gd name="connsiteY3789" fmla="*/ 1085863 h 4889855"/>
              <a:gd name="connsiteX3790" fmla="*/ 628392 w 5018277"/>
              <a:gd name="connsiteY3790" fmla="*/ 1085202 h 4889855"/>
              <a:gd name="connsiteX3791" fmla="*/ 630871 w 5018277"/>
              <a:gd name="connsiteY3791" fmla="*/ 1087680 h 4889855"/>
              <a:gd name="connsiteX3792" fmla="*/ 628392 w 5018277"/>
              <a:gd name="connsiteY3792" fmla="*/ 1090158 h 4889855"/>
              <a:gd name="connsiteX3793" fmla="*/ 625915 w 5018277"/>
              <a:gd name="connsiteY3793" fmla="*/ 1087680 h 4889855"/>
              <a:gd name="connsiteX3794" fmla="*/ 628392 w 5018277"/>
              <a:gd name="connsiteY3794" fmla="*/ 1085202 h 4889855"/>
              <a:gd name="connsiteX3795" fmla="*/ 4389886 w 5018277"/>
              <a:gd name="connsiteY3795" fmla="*/ 1085119 h 4889855"/>
              <a:gd name="connsiteX3796" fmla="*/ 4392445 w 5018277"/>
              <a:gd name="connsiteY3796" fmla="*/ 1087682 h 4889855"/>
              <a:gd name="connsiteX3797" fmla="*/ 4389886 w 5018277"/>
              <a:gd name="connsiteY3797" fmla="*/ 1090241 h 4889855"/>
              <a:gd name="connsiteX3798" fmla="*/ 4387326 w 5018277"/>
              <a:gd name="connsiteY3798" fmla="*/ 1087682 h 4889855"/>
              <a:gd name="connsiteX3799" fmla="*/ 4389886 w 5018277"/>
              <a:gd name="connsiteY3799" fmla="*/ 1085119 h 4889855"/>
              <a:gd name="connsiteX3800" fmla="*/ 4233158 w 5018277"/>
              <a:gd name="connsiteY3800" fmla="*/ 1084242 h 4889855"/>
              <a:gd name="connsiteX3801" fmla="*/ 4236599 w 5018277"/>
              <a:gd name="connsiteY3801" fmla="*/ 1087684 h 4889855"/>
              <a:gd name="connsiteX3802" fmla="*/ 4233158 w 5018277"/>
              <a:gd name="connsiteY3802" fmla="*/ 1091126 h 4889855"/>
              <a:gd name="connsiteX3803" fmla="*/ 4229716 w 5018277"/>
              <a:gd name="connsiteY3803" fmla="*/ 1087684 h 4889855"/>
              <a:gd name="connsiteX3804" fmla="*/ 4233158 w 5018277"/>
              <a:gd name="connsiteY3804" fmla="*/ 1084242 h 4889855"/>
              <a:gd name="connsiteX3805" fmla="*/ 785120 w 5018277"/>
              <a:gd name="connsiteY3805" fmla="*/ 1084242 h 4889855"/>
              <a:gd name="connsiteX3806" fmla="*/ 788563 w 5018277"/>
              <a:gd name="connsiteY3806" fmla="*/ 1087682 h 4889855"/>
              <a:gd name="connsiteX3807" fmla="*/ 785120 w 5018277"/>
              <a:gd name="connsiteY3807" fmla="*/ 1091123 h 4889855"/>
              <a:gd name="connsiteX3808" fmla="*/ 781680 w 5018277"/>
              <a:gd name="connsiteY3808" fmla="*/ 1087682 h 4889855"/>
              <a:gd name="connsiteX3809" fmla="*/ 785120 w 5018277"/>
              <a:gd name="connsiteY3809" fmla="*/ 1084242 h 4889855"/>
              <a:gd name="connsiteX3810" fmla="*/ 4076427 w 5018277"/>
              <a:gd name="connsiteY3810" fmla="*/ 1083241 h 4889855"/>
              <a:gd name="connsiteX3811" fmla="*/ 4080877 w 5018277"/>
              <a:gd name="connsiteY3811" fmla="*/ 1087689 h 4889855"/>
              <a:gd name="connsiteX3812" fmla="*/ 4076427 w 5018277"/>
              <a:gd name="connsiteY3812" fmla="*/ 1092136 h 4889855"/>
              <a:gd name="connsiteX3813" fmla="*/ 4071978 w 5018277"/>
              <a:gd name="connsiteY3813" fmla="*/ 1087689 h 4889855"/>
              <a:gd name="connsiteX3814" fmla="*/ 4076427 w 5018277"/>
              <a:gd name="connsiteY3814" fmla="*/ 1083241 h 4889855"/>
              <a:gd name="connsiteX3815" fmla="*/ 941851 w 5018277"/>
              <a:gd name="connsiteY3815" fmla="*/ 1083234 h 4889855"/>
              <a:gd name="connsiteX3816" fmla="*/ 946299 w 5018277"/>
              <a:gd name="connsiteY3816" fmla="*/ 1087689 h 4889855"/>
              <a:gd name="connsiteX3817" fmla="*/ 941851 w 5018277"/>
              <a:gd name="connsiteY3817" fmla="*/ 1092136 h 4889855"/>
              <a:gd name="connsiteX3818" fmla="*/ 937400 w 5018277"/>
              <a:gd name="connsiteY3818" fmla="*/ 1087689 h 4889855"/>
              <a:gd name="connsiteX3819" fmla="*/ 941851 w 5018277"/>
              <a:gd name="connsiteY3819" fmla="*/ 1083234 h 4889855"/>
              <a:gd name="connsiteX3820" fmla="*/ 3919699 w 5018277"/>
              <a:gd name="connsiteY3820" fmla="*/ 1082221 h 4889855"/>
              <a:gd name="connsiteX3821" fmla="*/ 3925164 w 5018277"/>
              <a:gd name="connsiteY3821" fmla="*/ 1087689 h 4889855"/>
              <a:gd name="connsiteX3822" fmla="*/ 3919699 w 5018277"/>
              <a:gd name="connsiteY3822" fmla="*/ 1093149 h 4889855"/>
              <a:gd name="connsiteX3823" fmla="*/ 3914235 w 5018277"/>
              <a:gd name="connsiteY3823" fmla="*/ 1087689 h 4889855"/>
              <a:gd name="connsiteX3824" fmla="*/ 3919699 w 5018277"/>
              <a:gd name="connsiteY3824" fmla="*/ 1082221 h 4889855"/>
              <a:gd name="connsiteX3825" fmla="*/ 1098578 w 5018277"/>
              <a:gd name="connsiteY3825" fmla="*/ 1082219 h 4889855"/>
              <a:gd name="connsiteX3826" fmla="*/ 1104043 w 5018277"/>
              <a:gd name="connsiteY3826" fmla="*/ 1087689 h 4889855"/>
              <a:gd name="connsiteX3827" fmla="*/ 1098578 w 5018277"/>
              <a:gd name="connsiteY3827" fmla="*/ 1093149 h 4889855"/>
              <a:gd name="connsiteX3828" fmla="*/ 1093114 w 5018277"/>
              <a:gd name="connsiteY3828" fmla="*/ 1087689 h 4889855"/>
              <a:gd name="connsiteX3829" fmla="*/ 1098578 w 5018277"/>
              <a:gd name="connsiteY3829" fmla="*/ 1082219 h 4889855"/>
              <a:gd name="connsiteX3830" fmla="*/ 3762971 w 5018277"/>
              <a:gd name="connsiteY3830" fmla="*/ 1081105 h 4889855"/>
              <a:gd name="connsiteX3831" fmla="*/ 3769551 w 5018277"/>
              <a:gd name="connsiteY3831" fmla="*/ 1087689 h 4889855"/>
              <a:gd name="connsiteX3832" fmla="*/ 3762971 w 5018277"/>
              <a:gd name="connsiteY3832" fmla="*/ 1094264 h 4889855"/>
              <a:gd name="connsiteX3833" fmla="*/ 3756390 w 5018277"/>
              <a:gd name="connsiteY3833" fmla="*/ 1087689 h 4889855"/>
              <a:gd name="connsiteX3834" fmla="*/ 3762971 w 5018277"/>
              <a:gd name="connsiteY3834" fmla="*/ 1081105 h 4889855"/>
              <a:gd name="connsiteX3835" fmla="*/ 1255307 w 5018277"/>
              <a:gd name="connsiteY3835" fmla="*/ 1081105 h 4889855"/>
              <a:gd name="connsiteX3836" fmla="*/ 1261887 w 5018277"/>
              <a:gd name="connsiteY3836" fmla="*/ 1087689 h 4889855"/>
              <a:gd name="connsiteX3837" fmla="*/ 1255307 w 5018277"/>
              <a:gd name="connsiteY3837" fmla="*/ 1094264 h 4889855"/>
              <a:gd name="connsiteX3838" fmla="*/ 1248726 w 5018277"/>
              <a:gd name="connsiteY3838" fmla="*/ 1087689 h 4889855"/>
              <a:gd name="connsiteX3839" fmla="*/ 1255307 w 5018277"/>
              <a:gd name="connsiteY3839" fmla="*/ 1081105 h 4889855"/>
              <a:gd name="connsiteX3840" fmla="*/ 3606241 w 5018277"/>
              <a:gd name="connsiteY3840" fmla="*/ 1080030 h 4889855"/>
              <a:gd name="connsiteX3841" fmla="*/ 3613898 w 5018277"/>
              <a:gd name="connsiteY3841" fmla="*/ 1087689 h 4889855"/>
              <a:gd name="connsiteX3842" fmla="*/ 3606241 w 5018277"/>
              <a:gd name="connsiteY3842" fmla="*/ 1095345 h 4889855"/>
              <a:gd name="connsiteX3843" fmla="*/ 3598584 w 5018277"/>
              <a:gd name="connsiteY3843" fmla="*/ 1087689 h 4889855"/>
              <a:gd name="connsiteX3844" fmla="*/ 3606241 w 5018277"/>
              <a:gd name="connsiteY3844" fmla="*/ 1080030 h 4889855"/>
              <a:gd name="connsiteX3845" fmla="*/ 1412036 w 5018277"/>
              <a:gd name="connsiteY3845" fmla="*/ 1080030 h 4889855"/>
              <a:gd name="connsiteX3846" fmla="*/ 1419693 w 5018277"/>
              <a:gd name="connsiteY3846" fmla="*/ 1087689 h 4889855"/>
              <a:gd name="connsiteX3847" fmla="*/ 1412036 w 5018277"/>
              <a:gd name="connsiteY3847" fmla="*/ 1095345 h 4889855"/>
              <a:gd name="connsiteX3848" fmla="*/ 1404379 w 5018277"/>
              <a:gd name="connsiteY3848" fmla="*/ 1087689 h 4889855"/>
              <a:gd name="connsiteX3849" fmla="*/ 1412036 w 5018277"/>
              <a:gd name="connsiteY3849" fmla="*/ 1080030 h 4889855"/>
              <a:gd name="connsiteX3850" fmla="*/ 3449512 w 5018277"/>
              <a:gd name="connsiteY3850" fmla="*/ 1078875 h 4889855"/>
              <a:gd name="connsiteX3851" fmla="*/ 3458325 w 5018277"/>
              <a:gd name="connsiteY3851" fmla="*/ 1087689 h 4889855"/>
              <a:gd name="connsiteX3852" fmla="*/ 3449512 w 5018277"/>
              <a:gd name="connsiteY3852" fmla="*/ 1096501 h 4889855"/>
              <a:gd name="connsiteX3853" fmla="*/ 3440699 w 5018277"/>
              <a:gd name="connsiteY3853" fmla="*/ 1087689 h 4889855"/>
              <a:gd name="connsiteX3854" fmla="*/ 3449512 w 5018277"/>
              <a:gd name="connsiteY3854" fmla="*/ 1078875 h 4889855"/>
              <a:gd name="connsiteX3855" fmla="*/ 1568765 w 5018277"/>
              <a:gd name="connsiteY3855" fmla="*/ 1078875 h 4889855"/>
              <a:gd name="connsiteX3856" fmla="*/ 1577578 w 5018277"/>
              <a:gd name="connsiteY3856" fmla="*/ 1087689 h 4889855"/>
              <a:gd name="connsiteX3857" fmla="*/ 1568765 w 5018277"/>
              <a:gd name="connsiteY3857" fmla="*/ 1096501 h 4889855"/>
              <a:gd name="connsiteX3858" fmla="*/ 1559952 w 5018277"/>
              <a:gd name="connsiteY3858" fmla="*/ 1087689 h 4889855"/>
              <a:gd name="connsiteX3859" fmla="*/ 1568765 w 5018277"/>
              <a:gd name="connsiteY3859" fmla="*/ 1078875 h 4889855"/>
              <a:gd name="connsiteX3860" fmla="*/ 3292783 w 5018277"/>
              <a:gd name="connsiteY3860" fmla="*/ 1077798 h 4889855"/>
              <a:gd name="connsiteX3861" fmla="*/ 3302673 w 5018277"/>
              <a:gd name="connsiteY3861" fmla="*/ 1087689 h 4889855"/>
              <a:gd name="connsiteX3862" fmla="*/ 3292783 w 5018277"/>
              <a:gd name="connsiteY3862" fmla="*/ 1097577 h 4889855"/>
              <a:gd name="connsiteX3863" fmla="*/ 3282894 w 5018277"/>
              <a:gd name="connsiteY3863" fmla="*/ 1087689 h 4889855"/>
              <a:gd name="connsiteX3864" fmla="*/ 3292783 w 5018277"/>
              <a:gd name="connsiteY3864" fmla="*/ 1077798 h 4889855"/>
              <a:gd name="connsiteX3865" fmla="*/ 1725494 w 5018277"/>
              <a:gd name="connsiteY3865" fmla="*/ 1077798 h 4889855"/>
              <a:gd name="connsiteX3866" fmla="*/ 1735383 w 5018277"/>
              <a:gd name="connsiteY3866" fmla="*/ 1087689 h 4889855"/>
              <a:gd name="connsiteX3867" fmla="*/ 1725494 w 5018277"/>
              <a:gd name="connsiteY3867" fmla="*/ 1097577 h 4889855"/>
              <a:gd name="connsiteX3868" fmla="*/ 1715604 w 5018277"/>
              <a:gd name="connsiteY3868" fmla="*/ 1087689 h 4889855"/>
              <a:gd name="connsiteX3869" fmla="*/ 1725494 w 5018277"/>
              <a:gd name="connsiteY3869" fmla="*/ 1077798 h 4889855"/>
              <a:gd name="connsiteX3870" fmla="*/ 3136054 w 5018277"/>
              <a:gd name="connsiteY3870" fmla="*/ 1076827 h 4889855"/>
              <a:gd name="connsiteX3871" fmla="*/ 3146914 w 5018277"/>
              <a:gd name="connsiteY3871" fmla="*/ 1087689 h 4889855"/>
              <a:gd name="connsiteX3872" fmla="*/ 3136054 w 5018277"/>
              <a:gd name="connsiteY3872" fmla="*/ 1098548 h 4889855"/>
              <a:gd name="connsiteX3873" fmla="*/ 3125194 w 5018277"/>
              <a:gd name="connsiteY3873" fmla="*/ 1087689 h 4889855"/>
              <a:gd name="connsiteX3874" fmla="*/ 3136054 w 5018277"/>
              <a:gd name="connsiteY3874" fmla="*/ 1076827 h 4889855"/>
              <a:gd name="connsiteX3875" fmla="*/ 1882223 w 5018277"/>
              <a:gd name="connsiteY3875" fmla="*/ 1076827 h 4889855"/>
              <a:gd name="connsiteX3876" fmla="*/ 1893083 w 5018277"/>
              <a:gd name="connsiteY3876" fmla="*/ 1087689 h 4889855"/>
              <a:gd name="connsiteX3877" fmla="*/ 1882223 w 5018277"/>
              <a:gd name="connsiteY3877" fmla="*/ 1098548 h 4889855"/>
              <a:gd name="connsiteX3878" fmla="*/ 1871363 w 5018277"/>
              <a:gd name="connsiteY3878" fmla="*/ 1087689 h 4889855"/>
              <a:gd name="connsiteX3879" fmla="*/ 1882223 w 5018277"/>
              <a:gd name="connsiteY3879" fmla="*/ 1076827 h 4889855"/>
              <a:gd name="connsiteX3880" fmla="*/ 2979326 w 5018277"/>
              <a:gd name="connsiteY3880" fmla="*/ 1076152 h 4889855"/>
              <a:gd name="connsiteX3881" fmla="*/ 2990857 w 5018277"/>
              <a:gd name="connsiteY3881" fmla="*/ 1087689 h 4889855"/>
              <a:gd name="connsiteX3882" fmla="*/ 2979326 w 5018277"/>
              <a:gd name="connsiteY3882" fmla="*/ 1099216 h 4889855"/>
              <a:gd name="connsiteX3883" fmla="*/ 2967794 w 5018277"/>
              <a:gd name="connsiteY3883" fmla="*/ 1087689 h 4889855"/>
              <a:gd name="connsiteX3884" fmla="*/ 2979326 w 5018277"/>
              <a:gd name="connsiteY3884" fmla="*/ 1076152 h 4889855"/>
              <a:gd name="connsiteX3885" fmla="*/ 2038952 w 5018277"/>
              <a:gd name="connsiteY3885" fmla="*/ 1076152 h 4889855"/>
              <a:gd name="connsiteX3886" fmla="*/ 2050483 w 5018277"/>
              <a:gd name="connsiteY3886" fmla="*/ 1087689 h 4889855"/>
              <a:gd name="connsiteX3887" fmla="*/ 2038952 w 5018277"/>
              <a:gd name="connsiteY3887" fmla="*/ 1099216 h 4889855"/>
              <a:gd name="connsiteX3888" fmla="*/ 2027420 w 5018277"/>
              <a:gd name="connsiteY3888" fmla="*/ 1087689 h 4889855"/>
              <a:gd name="connsiteX3889" fmla="*/ 2038952 w 5018277"/>
              <a:gd name="connsiteY3889" fmla="*/ 1076152 h 4889855"/>
              <a:gd name="connsiteX3890" fmla="*/ 2822597 w 5018277"/>
              <a:gd name="connsiteY3890" fmla="*/ 1075463 h 4889855"/>
              <a:gd name="connsiteX3891" fmla="*/ 2834820 w 5018277"/>
              <a:gd name="connsiteY3891" fmla="*/ 1087689 h 4889855"/>
              <a:gd name="connsiteX3892" fmla="*/ 2822597 w 5018277"/>
              <a:gd name="connsiteY3892" fmla="*/ 1099909 h 4889855"/>
              <a:gd name="connsiteX3893" fmla="*/ 2810374 w 5018277"/>
              <a:gd name="connsiteY3893" fmla="*/ 1087689 h 4889855"/>
              <a:gd name="connsiteX3894" fmla="*/ 2822597 w 5018277"/>
              <a:gd name="connsiteY3894" fmla="*/ 1075463 h 4889855"/>
              <a:gd name="connsiteX3895" fmla="*/ 2195681 w 5018277"/>
              <a:gd name="connsiteY3895" fmla="*/ 1075463 h 4889855"/>
              <a:gd name="connsiteX3896" fmla="*/ 2207904 w 5018277"/>
              <a:gd name="connsiteY3896" fmla="*/ 1087689 h 4889855"/>
              <a:gd name="connsiteX3897" fmla="*/ 2195681 w 5018277"/>
              <a:gd name="connsiteY3897" fmla="*/ 1099909 h 4889855"/>
              <a:gd name="connsiteX3898" fmla="*/ 2183458 w 5018277"/>
              <a:gd name="connsiteY3898" fmla="*/ 1087689 h 4889855"/>
              <a:gd name="connsiteX3899" fmla="*/ 2195681 w 5018277"/>
              <a:gd name="connsiteY3899" fmla="*/ 1075463 h 4889855"/>
              <a:gd name="connsiteX3900" fmla="*/ 2665868 w 5018277"/>
              <a:gd name="connsiteY3900" fmla="*/ 1075109 h 4889855"/>
              <a:gd name="connsiteX3901" fmla="*/ 2678444 w 5018277"/>
              <a:gd name="connsiteY3901" fmla="*/ 1087689 h 4889855"/>
              <a:gd name="connsiteX3902" fmla="*/ 2665868 w 5018277"/>
              <a:gd name="connsiteY3902" fmla="*/ 1100260 h 4889855"/>
              <a:gd name="connsiteX3903" fmla="*/ 2653292 w 5018277"/>
              <a:gd name="connsiteY3903" fmla="*/ 1087689 h 4889855"/>
              <a:gd name="connsiteX3904" fmla="*/ 2665868 w 5018277"/>
              <a:gd name="connsiteY3904" fmla="*/ 1075109 h 4889855"/>
              <a:gd name="connsiteX3905" fmla="*/ 2509139 w 5018277"/>
              <a:gd name="connsiteY3905" fmla="*/ 1075109 h 4889855"/>
              <a:gd name="connsiteX3906" fmla="*/ 2521715 w 5018277"/>
              <a:gd name="connsiteY3906" fmla="*/ 1087689 h 4889855"/>
              <a:gd name="connsiteX3907" fmla="*/ 2509139 w 5018277"/>
              <a:gd name="connsiteY3907" fmla="*/ 1100260 h 4889855"/>
              <a:gd name="connsiteX3908" fmla="*/ 2496563 w 5018277"/>
              <a:gd name="connsiteY3908" fmla="*/ 1087689 h 4889855"/>
              <a:gd name="connsiteX3909" fmla="*/ 2509139 w 5018277"/>
              <a:gd name="connsiteY3909" fmla="*/ 1075109 h 4889855"/>
              <a:gd name="connsiteX3910" fmla="*/ 2352410 w 5018277"/>
              <a:gd name="connsiteY3910" fmla="*/ 1075109 h 4889855"/>
              <a:gd name="connsiteX3911" fmla="*/ 2364986 w 5018277"/>
              <a:gd name="connsiteY3911" fmla="*/ 1087689 h 4889855"/>
              <a:gd name="connsiteX3912" fmla="*/ 2352410 w 5018277"/>
              <a:gd name="connsiteY3912" fmla="*/ 1100260 h 4889855"/>
              <a:gd name="connsiteX3913" fmla="*/ 2339834 w 5018277"/>
              <a:gd name="connsiteY3913" fmla="*/ 1087689 h 4889855"/>
              <a:gd name="connsiteX3914" fmla="*/ 2352410 w 5018277"/>
              <a:gd name="connsiteY3914" fmla="*/ 1075109 h 4889855"/>
              <a:gd name="connsiteX3915" fmla="*/ 4468251 w 5018277"/>
              <a:gd name="connsiteY3915" fmla="*/ 950270 h 4889855"/>
              <a:gd name="connsiteX3916" fmla="*/ 4469920 w 5018277"/>
              <a:gd name="connsiteY3916" fmla="*/ 951942 h 4889855"/>
              <a:gd name="connsiteX3917" fmla="*/ 4468251 w 5018277"/>
              <a:gd name="connsiteY3917" fmla="*/ 953611 h 4889855"/>
              <a:gd name="connsiteX3918" fmla="*/ 4466581 w 5018277"/>
              <a:gd name="connsiteY3918" fmla="*/ 951942 h 4889855"/>
              <a:gd name="connsiteX3919" fmla="*/ 4468251 w 5018277"/>
              <a:gd name="connsiteY3919" fmla="*/ 950270 h 4889855"/>
              <a:gd name="connsiteX3920" fmla="*/ 550028 w 5018277"/>
              <a:gd name="connsiteY3920" fmla="*/ 950268 h 4889855"/>
              <a:gd name="connsiteX3921" fmla="*/ 551697 w 5018277"/>
              <a:gd name="connsiteY3921" fmla="*/ 951940 h 4889855"/>
              <a:gd name="connsiteX3922" fmla="*/ 550028 w 5018277"/>
              <a:gd name="connsiteY3922" fmla="*/ 953609 h 4889855"/>
              <a:gd name="connsiteX3923" fmla="*/ 548357 w 5018277"/>
              <a:gd name="connsiteY3923" fmla="*/ 951940 h 4889855"/>
              <a:gd name="connsiteX3924" fmla="*/ 550028 w 5018277"/>
              <a:gd name="connsiteY3924" fmla="*/ 950268 h 4889855"/>
              <a:gd name="connsiteX3925" fmla="*/ 4311521 w 5018277"/>
              <a:gd name="connsiteY3925" fmla="*/ 949552 h 4889855"/>
              <a:gd name="connsiteX3926" fmla="*/ 4313920 w 5018277"/>
              <a:gd name="connsiteY3926" fmla="*/ 951950 h 4889855"/>
              <a:gd name="connsiteX3927" fmla="*/ 4311521 w 5018277"/>
              <a:gd name="connsiteY3927" fmla="*/ 954349 h 4889855"/>
              <a:gd name="connsiteX3928" fmla="*/ 4309122 w 5018277"/>
              <a:gd name="connsiteY3928" fmla="*/ 951950 h 4889855"/>
              <a:gd name="connsiteX3929" fmla="*/ 4311521 w 5018277"/>
              <a:gd name="connsiteY3929" fmla="*/ 949552 h 4889855"/>
              <a:gd name="connsiteX3930" fmla="*/ 706756 w 5018277"/>
              <a:gd name="connsiteY3930" fmla="*/ 949549 h 4889855"/>
              <a:gd name="connsiteX3931" fmla="*/ 709155 w 5018277"/>
              <a:gd name="connsiteY3931" fmla="*/ 951949 h 4889855"/>
              <a:gd name="connsiteX3932" fmla="*/ 706756 w 5018277"/>
              <a:gd name="connsiteY3932" fmla="*/ 954348 h 4889855"/>
              <a:gd name="connsiteX3933" fmla="*/ 704358 w 5018277"/>
              <a:gd name="connsiteY3933" fmla="*/ 951949 h 4889855"/>
              <a:gd name="connsiteX3934" fmla="*/ 706756 w 5018277"/>
              <a:gd name="connsiteY3934" fmla="*/ 949549 h 4889855"/>
              <a:gd name="connsiteX3935" fmla="*/ 4154793 w 5018277"/>
              <a:gd name="connsiteY3935" fmla="*/ 948698 h 4889855"/>
              <a:gd name="connsiteX3936" fmla="*/ 4158048 w 5018277"/>
              <a:gd name="connsiteY3936" fmla="*/ 951954 h 4889855"/>
              <a:gd name="connsiteX3937" fmla="*/ 4154793 w 5018277"/>
              <a:gd name="connsiteY3937" fmla="*/ 955209 h 4889855"/>
              <a:gd name="connsiteX3938" fmla="*/ 4151537 w 5018277"/>
              <a:gd name="connsiteY3938" fmla="*/ 951954 h 4889855"/>
              <a:gd name="connsiteX3939" fmla="*/ 4154793 w 5018277"/>
              <a:gd name="connsiteY3939" fmla="*/ 948698 h 4889855"/>
              <a:gd name="connsiteX3940" fmla="*/ 863485 w 5018277"/>
              <a:gd name="connsiteY3940" fmla="*/ 948698 h 4889855"/>
              <a:gd name="connsiteX3941" fmla="*/ 866742 w 5018277"/>
              <a:gd name="connsiteY3941" fmla="*/ 951954 h 4889855"/>
              <a:gd name="connsiteX3942" fmla="*/ 863485 w 5018277"/>
              <a:gd name="connsiteY3942" fmla="*/ 955207 h 4889855"/>
              <a:gd name="connsiteX3943" fmla="*/ 860231 w 5018277"/>
              <a:gd name="connsiteY3943" fmla="*/ 951954 h 4889855"/>
              <a:gd name="connsiteX3944" fmla="*/ 863485 w 5018277"/>
              <a:gd name="connsiteY3944" fmla="*/ 948698 h 4889855"/>
              <a:gd name="connsiteX3945" fmla="*/ 3998064 w 5018277"/>
              <a:gd name="connsiteY3945" fmla="*/ 947819 h 4889855"/>
              <a:gd name="connsiteX3946" fmla="*/ 4002198 w 5018277"/>
              <a:gd name="connsiteY3946" fmla="*/ 951954 h 4889855"/>
              <a:gd name="connsiteX3947" fmla="*/ 3998064 w 5018277"/>
              <a:gd name="connsiteY3947" fmla="*/ 956086 h 4889855"/>
              <a:gd name="connsiteX3948" fmla="*/ 3993930 w 5018277"/>
              <a:gd name="connsiteY3948" fmla="*/ 951954 h 4889855"/>
              <a:gd name="connsiteX3949" fmla="*/ 3998064 w 5018277"/>
              <a:gd name="connsiteY3949" fmla="*/ 947819 h 4889855"/>
              <a:gd name="connsiteX3950" fmla="*/ 1020214 w 5018277"/>
              <a:gd name="connsiteY3950" fmla="*/ 947818 h 4889855"/>
              <a:gd name="connsiteX3951" fmla="*/ 1024348 w 5018277"/>
              <a:gd name="connsiteY3951" fmla="*/ 951954 h 4889855"/>
              <a:gd name="connsiteX3952" fmla="*/ 1020214 w 5018277"/>
              <a:gd name="connsiteY3952" fmla="*/ 956086 h 4889855"/>
              <a:gd name="connsiteX3953" fmla="*/ 1016080 w 5018277"/>
              <a:gd name="connsiteY3953" fmla="*/ 951954 h 4889855"/>
              <a:gd name="connsiteX3954" fmla="*/ 1020214 w 5018277"/>
              <a:gd name="connsiteY3954" fmla="*/ 947818 h 4889855"/>
              <a:gd name="connsiteX3955" fmla="*/ 3841335 w 5018277"/>
              <a:gd name="connsiteY3955" fmla="*/ 946846 h 4889855"/>
              <a:gd name="connsiteX3956" fmla="*/ 3846450 w 5018277"/>
              <a:gd name="connsiteY3956" fmla="*/ 951954 h 4889855"/>
              <a:gd name="connsiteX3957" fmla="*/ 3841335 w 5018277"/>
              <a:gd name="connsiteY3957" fmla="*/ 957067 h 4889855"/>
              <a:gd name="connsiteX3958" fmla="*/ 3836220 w 5018277"/>
              <a:gd name="connsiteY3958" fmla="*/ 951954 h 4889855"/>
              <a:gd name="connsiteX3959" fmla="*/ 3841335 w 5018277"/>
              <a:gd name="connsiteY3959" fmla="*/ 946846 h 4889855"/>
              <a:gd name="connsiteX3960" fmla="*/ 1176943 w 5018277"/>
              <a:gd name="connsiteY3960" fmla="*/ 946846 h 4889855"/>
              <a:gd name="connsiteX3961" fmla="*/ 1182058 w 5018277"/>
              <a:gd name="connsiteY3961" fmla="*/ 951954 h 4889855"/>
              <a:gd name="connsiteX3962" fmla="*/ 1176943 w 5018277"/>
              <a:gd name="connsiteY3962" fmla="*/ 957067 h 4889855"/>
              <a:gd name="connsiteX3963" fmla="*/ 1171828 w 5018277"/>
              <a:gd name="connsiteY3963" fmla="*/ 951954 h 4889855"/>
              <a:gd name="connsiteX3964" fmla="*/ 1176943 w 5018277"/>
              <a:gd name="connsiteY3964" fmla="*/ 946846 h 4889855"/>
              <a:gd name="connsiteX3965" fmla="*/ 3684606 w 5018277"/>
              <a:gd name="connsiteY3965" fmla="*/ 945886 h 4889855"/>
              <a:gd name="connsiteX3966" fmla="*/ 3690678 w 5018277"/>
              <a:gd name="connsiteY3966" fmla="*/ 951954 h 4889855"/>
              <a:gd name="connsiteX3967" fmla="*/ 3684606 w 5018277"/>
              <a:gd name="connsiteY3967" fmla="*/ 958027 h 4889855"/>
              <a:gd name="connsiteX3968" fmla="*/ 3678534 w 5018277"/>
              <a:gd name="connsiteY3968" fmla="*/ 951954 h 4889855"/>
              <a:gd name="connsiteX3969" fmla="*/ 3684606 w 5018277"/>
              <a:gd name="connsiteY3969" fmla="*/ 945886 h 4889855"/>
              <a:gd name="connsiteX3970" fmla="*/ 1333671 w 5018277"/>
              <a:gd name="connsiteY3970" fmla="*/ 945886 h 4889855"/>
              <a:gd name="connsiteX3971" fmla="*/ 1339743 w 5018277"/>
              <a:gd name="connsiteY3971" fmla="*/ 951954 h 4889855"/>
              <a:gd name="connsiteX3972" fmla="*/ 1333671 w 5018277"/>
              <a:gd name="connsiteY3972" fmla="*/ 958027 h 4889855"/>
              <a:gd name="connsiteX3973" fmla="*/ 1327599 w 5018277"/>
              <a:gd name="connsiteY3973" fmla="*/ 951954 h 4889855"/>
              <a:gd name="connsiteX3974" fmla="*/ 1333671 w 5018277"/>
              <a:gd name="connsiteY3974" fmla="*/ 945886 h 4889855"/>
              <a:gd name="connsiteX3975" fmla="*/ 3527877 w 5018277"/>
              <a:gd name="connsiteY3975" fmla="*/ 944850 h 4889855"/>
              <a:gd name="connsiteX3976" fmla="*/ 3534986 w 5018277"/>
              <a:gd name="connsiteY3976" fmla="*/ 951960 h 4889855"/>
              <a:gd name="connsiteX3977" fmla="*/ 3527877 w 5018277"/>
              <a:gd name="connsiteY3977" fmla="*/ 959063 h 4889855"/>
              <a:gd name="connsiteX3978" fmla="*/ 3520768 w 5018277"/>
              <a:gd name="connsiteY3978" fmla="*/ 951960 h 4889855"/>
              <a:gd name="connsiteX3979" fmla="*/ 3527877 w 5018277"/>
              <a:gd name="connsiteY3979" fmla="*/ 944850 h 4889855"/>
              <a:gd name="connsiteX3980" fmla="*/ 1490400 w 5018277"/>
              <a:gd name="connsiteY3980" fmla="*/ 944850 h 4889855"/>
              <a:gd name="connsiteX3981" fmla="*/ 1497509 w 5018277"/>
              <a:gd name="connsiteY3981" fmla="*/ 951960 h 4889855"/>
              <a:gd name="connsiteX3982" fmla="*/ 1490400 w 5018277"/>
              <a:gd name="connsiteY3982" fmla="*/ 959063 h 4889855"/>
              <a:gd name="connsiteX3983" fmla="*/ 1483291 w 5018277"/>
              <a:gd name="connsiteY3983" fmla="*/ 951960 h 4889855"/>
              <a:gd name="connsiteX3984" fmla="*/ 1490400 w 5018277"/>
              <a:gd name="connsiteY3984" fmla="*/ 944850 h 4889855"/>
              <a:gd name="connsiteX3985" fmla="*/ 3371148 w 5018277"/>
              <a:gd name="connsiteY3985" fmla="*/ 944016 h 4889855"/>
              <a:gd name="connsiteX3986" fmla="*/ 3379087 w 5018277"/>
              <a:gd name="connsiteY3986" fmla="*/ 951960 h 4889855"/>
              <a:gd name="connsiteX3987" fmla="*/ 3371148 w 5018277"/>
              <a:gd name="connsiteY3987" fmla="*/ 959898 h 4889855"/>
              <a:gd name="connsiteX3988" fmla="*/ 3363209 w 5018277"/>
              <a:gd name="connsiteY3988" fmla="*/ 951960 h 4889855"/>
              <a:gd name="connsiteX3989" fmla="*/ 3371148 w 5018277"/>
              <a:gd name="connsiteY3989" fmla="*/ 944016 h 4889855"/>
              <a:gd name="connsiteX3990" fmla="*/ 1647129 w 5018277"/>
              <a:gd name="connsiteY3990" fmla="*/ 944016 h 4889855"/>
              <a:gd name="connsiteX3991" fmla="*/ 1655067 w 5018277"/>
              <a:gd name="connsiteY3991" fmla="*/ 951960 h 4889855"/>
              <a:gd name="connsiteX3992" fmla="*/ 1647129 w 5018277"/>
              <a:gd name="connsiteY3992" fmla="*/ 959898 h 4889855"/>
              <a:gd name="connsiteX3993" fmla="*/ 1639190 w 5018277"/>
              <a:gd name="connsiteY3993" fmla="*/ 951960 h 4889855"/>
              <a:gd name="connsiteX3994" fmla="*/ 1647129 w 5018277"/>
              <a:gd name="connsiteY3994" fmla="*/ 944016 h 4889855"/>
              <a:gd name="connsiteX3995" fmla="*/ 3214419 w 5018277"/>
              <a:gd name="connsiteY3995" fmla="*/ 943142 h 4889855"/>
              <a:gd name="connsiteX3996" fmla="*/ 3223232 w 5018277"/>
              <a:gd name="connsiteY3996" fmla="*/ 951960 h 4889855"/>
              <a:gd name="connsiteX3997" fmla="*/ 3214419 w 5018277"/>
              <a:gd name="connsiteY3997" fmla="*/ 960772 h 4889855"/>
              <a:gd name="connsiteX3998" fmla="*/ 3205606 w 5018277"/>
              <a:gd name="connsiteY3998" fmla="*/ 951960 h 4889855"/>
              <a:gd name="connsiteX3999" fmla="*/ 3214419 w 5018277"/>
              <a:gd name="connsiteY3999" fmla="*/ 943142 h 4889855"/>
              <a:gd name="connsiteX4000" fmla="*/ 1803858 w 5018277"/>
              <a:gd name="connsiteY4000" fmla="*/ 943142 h 4889855"/>
              <a:gd name="connsiteX4001" fmla="*/ 1812671 w 5018277"/>
              <a:gd name="connsiteY4001" fmla="*/ 951960 h 4889855"/>
              <a:gd name="connsiteX4002" fmla="*/ 1803858 w 5018277"/>
              <a:gd name="connsiteY4002" fmla="*/ 960772 h 4889855"/>
              <a:gd name="connsiteX4003" fmla="*/ 1795045 w 5018277"/>
              <a:gd name="connsiteY4003" fmla="*/ 951960 h 4889855"/>
              <a:gd name="connsiteX4004" fmla="*/ 1803858 w 5018277"/>
              <a:gd name="connsiteY4004" fmla="*/ 943142 h 4889855"/>
              <a:gd name="connsiteX4005" fmla="*/ 3057690 w 5018277"/>
              <a:gd name="connsiteY4005" fmla="*/ 942385 h 4889855"/>
              <a:gd name="connsiteX4006" fmla="*/ 3067266 w 5018277"/>
              <a:gd name="connsiteY4006" fmla="*/ 951960 h 4889855"/>
              <a:gd name="connsiteX4007" fmla="*/ 3057690 w 5018277"/>
              <a:gd name="connsiteY4007" fmla="*/ 961531 h 4889855"/>
              <a:gd name="connsiteX4008" fmla="*/ 3048114 w 5018277"/>
              <a:gd name="connsiteY4008" fmla="*/ 951960 h 4889855"/>
              <a:gd name="connsiteX4009" fmla="*/ 3057690 w 5018277"/>
              <a:gd name="connsiteY4009" fmla="*/ 942385 h 4889855"/>
              <a:gd name="connsiteX4010" fmla="*/ 1960587 w 5018277"/>
              <a:gd name="connsiteY4010" fmla="*/ 942385 h 4889855"/>
              <a:gd name="connsiteX4011" fmla="*/ 1970163 w 5018277"/>
              <a:gd name="connsiteY4011" fmla="*/ 951960 h 4889855"/>
              <a:gd name="connsiteX4012" fmla="*/ 1960587 w 5018277"/>
              <a:gd name="connsiteY4012" fmla="*/ 961531 h 4889855"/>
              <a:gd name="connsiteX4013" fmla="*/ 1951011 w 5018277"/>
              <a:gd name="connsiteY4013" fmla="*/ 951960 h 4889855"/>
              <a:gd name="connsiteX4014" fmla="*/ 1960587 w 5018277"/>
              <a:gd name="connsiteY4014" fmla="*/ 942385 h 4889855"/>
              <a:gd name="connsiteX4015" fmla="*/ 2900961 w 5018277"/>
              <a:gd name="connsiteY4015" fmla="*/ 941752 h 4889855"/>
              <a:gd name="connsiteX4016" fmla="*/ 2911169 w 5018277"/>
              <a:gd name="connsiteY4016" fmla="*/ 951960 h 4889855"/>
              <a:gd name="connsiteX4017" fmla="*/ 2900961 w 5018277"/>
              <a:gd name="connsiteY4017" fmla="*/ 962165 h 4889855"/>
              <a:gd name="connsiteX4018" fmla="*/ 2890753 w 5018277"/>
              <a:gd name="connsiteY4018" fmla="*/ 951960 h 4889855"/>
              <a:gd name="connsiteX4019" fmla="*/ 2900961 w 5018277"/>
              <a:gd name="connsiteY4019" fmla="*/ 941752 h 4889855"/>
              <a:gd name="connsiteX4020" fmla="*/ 2117316 w 5018277"/>
              <a:gd name="connsiteY4020" fmla="*/ 941752 h 4889855"/>
              <a:gd name="connsiteX4021" fmla="*/ 2127524 w 5018277"/>
              <a:gd name="connsiteY4021" fmla="*/ 951960 h 4889855"/>
              <a:gd name="connsiteX4022" fmla="*/ 2117316 w 5018277"/>
              <a:gd name="connsiteY4022" fmla="*/ 962165 h 4889855"/>
              <a:gd name="connsiteX4023" fmla="*/ 2107108 w 5018277"/>
              <a:gd name="connsiteY4023" fmla="*/ 951960 h 4889855"/>
              <a:gd name="connsiteX4024" fmla="*/ 2117316 w 5018277"/>
              <a:gd name="connsiteY4024" fmla="*/ 941752 h 4889855"/>
              <a:gd name="connsiteX4025" fmla="*/ 2744232 w 5018277"/>
              <a:gd name="connsiteY4025" fmla="*/ 941424 h 4889855"/>
              <a:gd name="connsiteX4026" fmla="*/ 2754763 w 5018277"/>
              <a:gd name="connsiteY4026" fmla="*/ 951960 h 4889855"/>
              <a:gd name="connsiteX4027" fmla="*/ 2744232 w 5018277"/>
              <a:gd name="connsiteY4027" fmla="*/ 962488 h 4889855"/>
              <a:gd name="connsiteX4028" fmla="*/ 2733700 w 5018277"/>
              <a:gd name="connsiteY4028" fmla="*/ 951960 h 4889855"/>
              <a:gd name="connsiteX4029" fmla="*/ 2744232 w 5018277"/>
              <a:gd name="connsiteY4029" fmla="*/ 941424 h 4889855"/>
              <a:gd name="connsiteX4030" fmla="*/ 2274045 w 5018277"/>
              <a:gd name="connsiteY4030" fmla="*/ 941424 h 4889855"/>
              <a:gd name="connsiteX4031" fmla="*/ 2284576 w 5018277"/>
              <a:gd name="connsiteY4031" fmla="*/ 951960 h 4889855"/>
              <a:gd name="connsiteX4032" fmla="*/ 2274045 w 5018277"/>
              <a:gd name="connsiteY4032" fmla="*/ 962488 h 4889855"/>
              <a:gd name="connsiteX4033" fmla="*/ 2263513 w 5018277"/>
              <a:gd name="connsiteY4033" fmla="*/ 951960 h 4889855"/>
              <a:gd name="connsiteX4034" fmla="*/ 2274045 w 5018277"/>
              <a:gd name="connsiteY4034" fmla="*/ 941424 h 4889855"/>
              <a:gd name="connsiteX4035" fmla="*/ 2587503 w 5018277"/>
              <a:gd name="connsiteY4035" fmla="*/ 941096 h 4889855"/>
              <a:gd name="connsiteX4036" fmla="*/ 2598363 w 5018277"/>
              <a:gd name="connsiteY4036" fmla="*/ 951960 h 4889855"/>
              <a:gd name="connsiteX4037" fmla="*/ 2587503 w 5018277"/>
              <a:gd name="connsiteY4037" fmla="*/ 962817 h 4889855"/>
              <a:gd name="connsiteX4038" fmla="*/ 2576643 w 5018277"/>
              <a:gd name="connsiteY4038" fmla="*/ 951960 h 4889855"/>
              <a:gd name="connsiteX4039" fmla="*/ 2587503 w 5018277"/>
              <a:gd name="connsiteY4039" fmla="*/ 941096 h 4889855"/>
              <a:gd name="connsiteX4040" fmla="*/ 2430774 w 5018277"/>
              <a:gd name="connsiteY4040" fmla="*/ 941096 h 4889855"/>
              <a:gd name="connsiteX4041" fmla="*/ 2441634 w 5018277"/>
              <a:gd name="connsiteY4041" fmla="*/ 951960 h 4889855"/>
              <a:gd name="connsiteX4042" fmla="*/ 2430774 w 5018277"/>
              <a:gd name="connsiteY4042" fmla="*/ 962817 h 4889855"/>
              <a:gd name="connsiteX4043" fmla="*/ 2419914 w 5018277"/>
              <a:gd name="connsiteY4043" fmla="*/ 951960 h 4889855"/>
              <a:gd name="connsiteX4044" fmla="*/ 2430774 w 5018277"/>
              <a:gd name="connsiteY4044" fmla="*/ 941096 h 4889855"/>
              <a:gd name="connsiteX4045" fmla="*/ 4389886 w 5018277"/>
              <a:gd name="connsiteY4045" fmla="*/ 814610 h 4889855"/>
              <a:gd name="connsiteX4046" fmla="*/ 4391490 w 5018277"/>
              <a:gd name="connsiteY4046" fmla="*/ 816213 h 4889855"/>
              <a:gd name="connsiteX4047" fmla="*/ 4389886 w 5018277"/>
              <a:gd name="connsiteY4047" fmla="*/ 817818 h 4889855"/>
              <a:gd name="connsiteX4048" fmla="*/ 4388282 w 5018277"/>
              <a:gd name="connsiteY4048" fmla="*/ 816213 h 4889855"/>
              <a:gd name="connsiteX4049" fmla="*/ 4389886 w 5018277"/>
              <a:gd name="connsiteY4049" fmla="*/ 814610 h 4889855"/>
              <a:gd name="connsiteX4050" fmla="*/ 628392 w 5018277"/>
              <a:gd name="connsiteY4050" fmla="*/ 814607 h 4889855"/>
              <a:gd name="connsiteX4051" fmla="*/ 629996 w 5018277"/>
              <a:gd name="connsiteY4051" fmla="*/ 816210 h 4889855"/>
              <a:gd name="connsiteX4052" fmla="*/ 628392 w 5018277"/>
              <a:gd name="connsiteY4052" fmla="*/ 817813 h 4889855"/>
              <a:gd name="connsiteX4053" fmla="*/ 626788 w 5018277"/>
              <a:gd name="connsiteY4053" fmla="*/ 816210 h 4889855"/>
              <a:gd name="connsiteX4054" fmla="*/ 628392 w 5018277"/>
              <a:gd name="connsiteY4054" fmla="*/ 814607 h 4889855"/>
              <a:gd name="connsiteX4055" fmla="*/ 4233157 w 5018277"/>
              <a:gd name="connsiteY4055" fmla="*/ 813978 h 4889855"/>
              <a:gd name="connsiteX4056" fmla="*/ 4235399 w 5018277"/>
              <a:gd name="connsiteY4056" fmla="*/ 816220 h 4889855"/>
              <a:gd name="connsiteX4057" fmla="*/ 4233157 w 5018277"/>
              <a:gd name="connsiteY4057" fmla="*/ 818463 h 4889855"/>
              <a:gd name="connsiteX4058" fmla="*/ 4230914 w 5018277"/>
              <a:gd name="connsiteY4058" fmla="*/ 816220 h 4889855"/>
              <a:gd name="connsiteX4059" fmla="*/ 4233157 w 5018277"/>
              <a:gd name="connsiteY4059" fmla="*/ 813978 h 4889855"/>
              <a:gd name="connsiteX4060" fmla="*/ 785120 w 5018277"/>
              <a:gd name="connsiteY4060" fmla="*/ 813978 h 4889855"/>
              <a:gd name="connsiteX4061" fmla="*/ 787363 w 5018277"/>
              <a:gd name="connsiteY4061" fmla="*/ 816217 h 4889855"/>
              <a:gd name="connsiteX4062" fmla="*/ 785120 w 5018277"/>
              <a:gd name="connsiteY4062" fmla="*/ 818463 h 4889855"/>
              <a:gd name="connsiteX4063" fmla="*/ 782879 w 5018277"/>
              <a:gd name="connsiteY4063" fmla="*/ 816217 h 4889855"/>
              <a:gd name="connsiteX4064" fmla="*/ 785120 w 5018277"/>
              <a:gd name="connsiteY4064" fmla="*/ 813978 h 4889855"/>
              <a:gd name="connsiteX4065" fmla="*/ 4076427 w 5018277"/>
              <a:gd name="connsiteY4065" fmla="*/ 813239 h 4889855"/>
              <a:gd name="connsiteX4066" fmla="*/ 4079412 w 5018277"/>
              <a:gd name="connsiteY4066" fmla="*/ 816224 h 4889855"/>
              <a:gd name="connsiteX4067" fmla="*/ 4076427 w 5018277"/>
              <a:gd name="connsiteY4067" fmla="*/ 819207 h 4889855"/>
              <a:gd name="connsiteX4068" fmla="*/ 4073443 w 5018277"/>
              <a:gd name="connsiteY4068" fmla="*/ 816224 h 4889855"/>
              <a:gd name="connsiteX4069" fmla="*/ 4076427 w 5018277"/>
              <a:gd name="connsiteY4069" fmla="*/ 813239 h 4889855"/>
              <a:gd name="connsiteX4070" fmla="*/ 941851 w 5018277"/>
              <a:gd name="connsiteY4070" fmla="*/ 813239 h 4889855"/>
              <a:gd name="connsiteX4071" fmla="*/ 944833 w 5018277"/>
              <a:gd name="connsiteY4071" fmla="*/ 816220 h 4889855"/>
              <a:gd name="connsiteX4072" fmla="*/ 941851 w 5018277"/>
              <a:gd name="connsiteY4072" fmla="*/ 819207 h 4889855"/>
              <a:gd name="connsiteX4073" fmla="*/ 938865 w 5018277"/>
              <a:gd name="connsiteY4073" fmla="*/ 816220 h 4889855"/>
              <a:gd name="connsiteX4074" fmla="*/ 941851 w 5018277"/>
              <a:gd name="connsiteY4074" fmla="*/ 813239 h 4889855"/>
              <a:gd name="connsiteX4075" fmla="*/ 3919698 w 5018277"/>
              <a:gd name="connsiteY4075" fmla="*/ 812495 h 4889855"/>
              <a:gd name="connsiteX4076" fmla="*/ 3923429 w 5018277"/>
              <a:gd name="connsiteY4076" fmla="*/ 816224 h 4889855"/>
              <a:gd name="connsiteX4077" fmla="*/ 3919698 w 5018277"/>
              <a:gd name="connsiteY4077" fmla="*/ 819956 h 4889855"/>
              <a:gd name="connsiteX4078" fmla="*/ 3915968 w 5018277"/>
              <a:gd name="connsiteY4078" fmla="*/ 816224 h 4889855"/>
              <a:gd name="connsiteX4079" fmla="*/ 3919698 w 5018277"/>
              <a:gd name="connsiteY4079" fmla="*/ 812495 h 4889855"/>
              <a:gd name="connsiteX4080" fmla="*/ 1098578 w 5018277"/>
              <a:gd name="connsiteY4080" fmla="*/ 812495 h 4889855"/>
              <a:gd name="connsiteX4081" fmla="*/ 1102308 w 5018277"/>
              <a:gd name="connsiteY4081" fmla="*/ 816224 h 4889855"/>
              <a:gd name="connsiteX4082" fmla="*/ 1098578 w 5018277"/>
              <a:gd name="connsiteY4082" fmla="*/ 819956 h 4889855"/>
              <a:gd name="connsiteX4083" fmla="*/ 1094847 w 5018277"/>
              <a:gd name="connsiteY4083" fmla="*/ 816224 h 4889855"/>
              <a:gd name="connsiteX4084" fmla="*/ 1098578 w 5018277"/>
              <a:gd name="connsiteY4084" fmla="*/ 812495 h 4889855"/>
              <a:gd name="connsiteX4085" fmla="*/ 3762970 w 5018277"/>
              <a:gd name="connsiteY4085" fmla="*/ 811670 h 4889855"/>
              <a:gd name="connsiteX4086" fmla="*/ 3767528 w 5018277"/>
              <a:gd name="connsiteY4086" fmla="*/ 816224 h 4889855"/>
              <a:gd name="connsiteX4087" fmla="*/ 3762970 w 5018277"/>
              <a:gd name="connsiteY4087" fmla="*/ 820783 h 4889855"/>
              <a:gd name="connsiteX4088" fmla="*/ 3758413 w 5018277"/>
              <a:gd name="connsiteY4088" fmla="*/ 816224 h 4889855"/>
              <a:gd name="connsiteX4089" fmla="*/ 3762970 w 5018277"/>
              <a:gd name="connsiteY4089" fmla="*/ 811670 h 4889855"/>
              <a:gd name="connsiteX4090" fmla="*/ 1255307 w 5018277"/>
              <a:gd name="connsiteY4090" fmla="*/ 811670 h 4889855"/>
              <a:gd name="connsiteX4091" fmla="*/ 1259865 w 5018277"/>
              <a:gd name="connsiteY4091" fmla="*/ 816224 h 4889855"/>
              <a:gd name="connsiteX4092" fmla="*/ 1255307 w 5018277"/>
              <a:gd name="connsiteY4092" fmla="*/ 820783 h 4889855"/>
              <a:gd name="connsiteX4093" fmla="*/ 1250750 w 5018277"/>
              <a:gd name="connsiteY4093" fmla="*/ 816224 h 4889855"/>
              <a:gd name="connsiteX4094" fmla="*/ 1255307 w 5018277"/>
              <a:gd name="connsiteY4094" fmla="*/ 811670 h 4889855"/>
              <a:gd name="connsiteX4095" fmla="*/ 3606241 w 5018277"/>
              <a:gd name="connsiteY4095" fmla="*/ 810765 h 4889855"/>
              <a:gd name="connsiteX4096" fmla="*/ 3611706 w 5018277"/>
              <a:gd name="connsiteY4096" fmla="*/ 816226 h 4889855"/>
              <a:gd name="connsiteX4097" fmla="*/ 3606241 w 5018277"/>
              <a:gd name="connsiteY4097" fmla="*/ 821694 h 4889855"/>
              <a:gd name="connsiteX4098" fmla="*/ 3600777 w 5018277"/>
              <a:gd name="connsiteY4098" fmla="*/ 816226 h 4889855"/>
              <a:gd name="connsiteX4099" fmla="*/ 3606241 w 5018277"/>
              <a:gd name="connsiteY4099" fmla="*/ 810765 h 4889855"/>
              <a:gd name="connsiteX4100" fmla="*/ 1412035 w 5018277"/>
              <a:gd name="connsiteY4100" fmla="*/ 810765 h 4889855"/>
              <a:gd name="connsiteX4101" fmla="*/ 1417500 w 5018277"/>
              <a:gd name="connsiteY4101" fmla="*/ 816226 h 4889855"/>
              <a:gd name="connsiteX4102" fmla="*/ 1412035 w 5018277"/>
              <a:gd name="connsiteY4102" fmla="*/ 821694 h 4889855"/>
              <a:gd name="connsiteX4103" fmla="*/ 1406571 w 5018277"/>
              <a:gd name="connsiteY4103" fmla="*/ 816226 h 4889855"/>
              <a:gd name="connsiteX4104" fmla="*/ 1412035 w 5018277"/>
              <a:gd name="connsiteY4104" fmla="*/ 810765 h 4889855"/>
              <a:gd name="connsiteX4105" fmla="*/ 3449512 w 5018277"/>
              <a:gd name="connsiteY4105" fmla="*/ 809906 h 4889855"/>
              <a:gd name="connsiteX4106" fmla="*/ 3455836 w 5018277"/>
              <a:gd name="connsiteY4106" fmla="*/ 816227 h 4889855"/>
              <a:gd name="connsiteX4107" fmla="*/ 3449512 w 5018277"/>
              <a:gd name="connsiteY4107" fmla="*/ 822556 h 4889855"/>
              <a:gd name="connsiteX4108" fmla="*/ 3443188 w 5018277"/>
              <a:gd name="connsiteY4108" fmla="*/ 816227 h 4889855"/>
              <a:gd name="connsiteX4109" fmla="*/ 3449512 w 5018277"/>
              <a:gd name="connsiteY4109" fmla="*/ 809906 h 4889855"/>
              <a:gd name="connsiteX4110" fmla="*/ 1568765 w 5018277"/>
              <a:gd name="connsiteY4110" fmla="*/ 809906 h 4889855"/>
              <a:gd name="connsiteX4111" fmla="*/ 1575089 w 5018277"/>
              <a:gd name="connsiteY4111" fmla="*/ 816227 h 4889855"/>
              <a:gd name="connsiteX4112" fmla="*/ 1568765 w 5018277"/>
              <a:gd name="connsiteY4112" fmla="*/ 822556 h 4889855"/>
              <a:gd name="connsiteX4113" fmla="*/ 1562441 w 5018277"/>
              <a:gd name="connsiteY4113" fmla="*/ 816227 h 4889855"/>
              <a:gd name="connsiteX4114" fmla="*/ 1568765 w 5018277"/>
              <a:gd name="connsiteY4114" fmla="*/ 809906 h 4889855"/>
              <a:gd name="connsiteX4115" fmla="*/ 3292783 w 5018277"/>
              <a:gd name="connsiteY4115" fmla="*/ 809123 h 4889855"/>
              <a:gd name="connsiteX4116" fmla="*/ 3299892 w 5018277"/>
              <a:gd name="connsiteY4116" fmla="*/ 816227 h 4889855"/>
              <a:gd name="connsiteX4117" fmla="*/ 3292783 w 5018277"/>
              <a:gd name="connsiteY4117" fmla="*/ 823336 h 4889855"/>
              <a:gd name="connsiteX4118" fmla="*/ 3285674 w 5018277"/>
              <a:gd name="connsiteY4118" fmla="*/ 816227 h 4889855"/>
              <a:gd name="connsiteX4119" fmla="*/ 3292783 w 5018277"/>
              <a:gd name="connsiteY4119" fmla="*/ 809123 h 4889855"/>
              <a:gd name="connsiteX4120" fmla="*/ 1725494 w 5018277"/>
              <a:gd name="connsiteY4120" fmla="*/ 809123 h 4889855"/>
              <a:gd name="connsiteX4121" fmla="*/ 1732603 w 5018277"/>
              <a:gd name="connsiteY4121" fmla="*/ 816227 h 4889855"/>
              <a:gd name="connsiteX4122" fmla="*/ 1725494 w 5018277"/>
              <a:gd name="connsiteY4122" fmla="*/ 823336 h 4889855"/>
              <a:gd name="connsiteX4123" fmla="*/ 1718385 w 5018277"/>
              <a:gd name="connsiteY4123" fmla="*/ 816227 h 4889855"/>
              <a:gd name="connsiteX4124" fmla="*/ 1725494 w 5018277"/>
              <a:gd name="connsiteY4124" fmla="*/ 809123 h 4889855"/>
              <a:gd name="connsiteX4125" fmla="*/ 3136054 w 5018277"/>
              <a:gd name="connsiteY4125" fmla="*/ 808431 h 4889855"/>
              <a:gd name="connsiteX4126" fmla="*/ 3143852 w 5018277"/>
              <a:gd name="connsiteY4126" fmla="*/ 816227 h 4889855"/>
              <a:gd name="connsiteX4127" fmla="*/ 3136054 w 5018277"/>
              <a:gd name="connsiteY4127" fmla="*/ 824027 h 4889855"/>
              <a:gd name="connsiteX4128" fmla="*/ 3128257 w 5018277"/>
              <a:gd name="connsiteY4128" fmla="*/ 816227 h 4889855"/>
              <a:gd name="connsiteX4129" fmla="*/ 3136054 w 5018277"/>
              <a:gd name="connsiteY4129" fmla="*/ 808431 h 4889855"/>
              <a:gd name="connsiteX4130" fmla="*/ 1882222 w 5018277"/>
              <a:gd name="connsiteY4130" fmla="*/ 808431 h 4889855"/>
              <a:gd name="connsiteX4131" fmla="*/ 1890020 w 5018277"/>
              <a:gd name="connsiteY4131" fmla="*/ 816226 h 4889855"/>
              <a:gd name="connsiteX4132" fmla="*/ 1882222 w 5018277"/>
              <a:gd name="connsiteY4132" fmla="*/ 824027 h 4889855"/>
              <a:gd name="connsiteX4133" fmla="*/ 1874425 w 5018277"/>
              <a:gd name="connsiteY4133" fmla="*/ 816226 h 4889855"/>
              <a:gd name="connsiteX4134" fmla="*/ 1882222 w 5018277"/>
              <a:gd name="connsiteY4134" fmla="*/ 808431 h 4889855"/>
              <a:gd name="connsiteX4135" fmla="*/ 2979326 w 5018277"/>
              <a:gd name="connsiteY4135" fmla="*/ 807860 h 4889855"/>
              <a:gd name="connsiteX4136" fmla="*/ 2987696 w 5018277"/>
              <a:gd name="connsiteY4136" fmla="*/ 816227 h 4889855"/>
              <a:gd name="connsiteX4137" fmla="*/ 2979326 w 5018277"/>
              <a:gd name="connsiteY4137" fmla="*/ 824598 h 4889855"/>
              <a:gd name="connsiteX4138" fmla="*/ 2970955 w 5018277"/>
              <a:gd name="connsiteY4138" fmla="*/ 816227 h 4889855"/>
              <a:gd name="connsiteX4139" fmla="*/ 2979326 w 5018277"/>
              <a:gd name="connsiteY4139" fmla="*/ 807860 h 4889855"/>
              <a:gd name="connsiteX4140" fmla="*/ 2038952 w 5018277"/>
              <a:gd name="connsiteY4140" fmla="*/ 807860 h 4889855"/>
              <a:gd name="connsiteX4141" fmla="*/ 2047322 w 5018277"/>
              <a:gd name="connsiteY4141" fmla="*/ 816226 h 4889855"/>
              <a:gd name="connsiteX4142" fmla="*/ 2038952 w 5018277"/>
              <a:gd name="connsiteY4142" fmla="*/ 824598 h 4889855"/>
              <a:gd name="connsiteX4143" fmla="*/ 2030581 w 5018277"/>
              <a:gd name="connsiteY4143" fmla="*/ 816226 h 4889855"/>
              <a:gd name="connsiteX4144" fmla="*/ 2038952 w 5018277"/>
              <a:gd name="connsiteY4144" fmla="*/ 807860 h 4889855"/>
              <a:gd name="connsiteX4145" fmla="*/ 2822596 w 5018277"/>
              <a:gd name="connsiteY4145" fmla="*/ 807413 h 4889855"/>
              <a:gd name="connsiteX4146" fmla="*/ 2831409 w 5018277"/>
              <a:gd name="connsiteY4146" fmla="*/ 816226 h 4889855"/>
              <a:gd name="connsiteX4147" fmla="*/ 2822596 w 5018277"/>
              <a:gd name="connsiteY4147" fmla="*/ 825040 h 4889855"/>
              <a:gd name="connsiteX4148" fmla="*/ 2813783 w 5018277"/>
              <a:gd name="connsiteY4148" fmla="*/ 816226 h 4889855"/>
              <a:gd name="connsiteX4149" fmla="*/ 2822596 w 5018277"/>
              <a:gd name="connsiteY4149" fmla="*/ 807413 h 4889855"/>
              <a:gd name="connsiteX4150" fmla="*/ 2195680 w 5018277"/>
              <a:gd name="connsiteY4150" fmla="*/ 807413 h 4889855"/>
              <a:gd name="connsiteX4151" fmla="*/ 2204493 w 5018277"/>
              <a:gd name="connsiteY4151" fmla="*/ 816226 h 4889855"/>
              <a:gd name="connsiteX4152" fmla="*/ 2195680 w 5018277"/>
              <a:gd name="connsiteY4152" fmla="*/ 825040 h 4889855"/>
              <a:gd name="connsiteX4153" fmla="*/ 2186867 w 5018277"/>
              <a:gd name="connsiteY4153" fmla="*/ 816226 h 4889855"/>
              <a:gd name="connsiteX4154" fmla="*/ 2195680 w 5018277"/>
              <a:gd name="connsiteY4154" fmla="*/ 807413 h 4889855"/>
              <a:gd name="connsiteX4155" fmla="*/ 2665867 w 5018277"/>
              <a:gd name="connsiteY4155" fmla="*/ 807262 h 4889855"/>
              <a:gd name="connsiteX4156" fmla="*/ 2674831 w 5018277"/>
              <a:gd name="connsiteY4156" fmla="*/ 816226 h 4889855"/>
              <a:gd name="connsiteX4157" fmla="*/ 2665867 w 5018277"/>
              <a:gd name="connsiteY4157" fmla="*/ 825193 h 4889855"/>
              <a:gd name="connsiteX4158" fmla="*/ 2656904 w 5018277"/>
              <a:gd name="connsiteY4158" fmla="*/ 816226 h 4889855"/>
              <a:gd name="connsiteX4159" fmla="*/ 2665867 w 5018277"/>
              <a:gd name="connsiteY4159" fmla="*/ 807262 h 4889855"/>
              <a:gd name="connsiteX4160" fmla="*/ 2352409 w 5018277"/>
              <a:gd name="connsiteY4160" fmla="*/ 807262 h 4889855"/>
              <a:gd name="connsiteX4161" fmla="*/ 2361373 w 5018277"/>
              <a:gd name="connsiteY4161" fmla="*/ 816226 h 4889855"/>
              <a:gd name="connsiteX4162" fmla="*/ 2352409 w 5018277"/>
              <a:gd name="connsiteY4162" fmla="*/ 825193 h 4889855"/>
              <a:gd name="connsiteX4163" fmla="*/ 2343446 w 5018277"/>
              <a:gd name="connsiteY4163" fmla="*/ 816226 h 4889855"/>
              <a:gd name="connsiteX4164" fmla="*/ 2352409 w 5018277"/>
              <a:gd name="connsiteY4164" fmla="*/ 807262 h 4889855"/>
              <a:gd name="connsiteX4165" fmla="*/ 2509139 w 5018277"/>
              <a:gd name="connsiteY4165" fmla="*/ 807111 h 4889855"/>
              <a:gd name="connsiteX4166" fmla="*/ 2518253 w 5018277"/>
              <a:gd name="connsiteY4166" fmla="*/ 816227 h 4889855"/>
              <a:gd name="connsiteX4167" fmla="*/ 2509139 w 5018277"/>
              <a:gd name="connsiteY4167" fmla="*/ 825338 h 4889855"/>
              <a:gd name="connsiteX4168" fmla="*/ 2500024 w 5018277"/>
              <a:gd name="connsiteY4168" fmla="*/ 816227 h 4889855"/>
              <a:gd name="connsiteX4169" fmla="*/ 2509139 w 5018277"/>
              <a:gd name="connsiteY4169" fmla="*/ 807111 h 4889855"/>
              <a:gd name="connsiteX4170" fmla="*/ 4154793 w 5018277"/>
              <a:gd name="connsiteY4170" fmla="*/ 678542 h 4889855"/>
              <a:gd name="connsiteX4171" fmla="*/ 4156739 w 5018277"/>
              <a:gd name="connsiteY4171" fmla="*/ 680486 h 4889855"/>
              <a:gd name="connsiteX4172" fmla="*/ 4154793 w 5018277"/>
              <a:gd name="connsiteY4172" fmla="*/ 682436 h 4889855"/>
              <a:gd name="connsiteX4173" fmla="*/ 4152847 w 5018277"/>
              <a:gd name="connsiteY4173" fmla="*/ 680486 h 4889855"/>
              <a:gd name="connsiteX4174" fmla="*/ 4154793 w 5018277"/>
              <a:gd name="connsiteY4174" fmla="*/ 678542 h 4889855"/>
              <a:gd name="connsiteX4175" fmla="*/ 863485 w 5018277"/>
              <a:gd name="connsiteY4175" fmla="*/ 678540 h 4889855"/>
              <a:gd name="connsiteX4176" fmla="*/ 865432 w 5018277"/>
              <a:gd name="connsiteY4176" fmla="*/ 680486 h 4889855"/>
              <a:gd name="connsiteX4177" fmla="*/ 863485 w 5018277"/>
              <a:gd name="connsiteY4177" fmla="*/ 682431 h 4889855"/>
              <a:gd name="connsiteX4178" fmla="*/ 861541 w 5018277"/>
              <a:gd name="connsiteY4178" fmla="*/ 680486 h 4889855"/>
              <a:gd name="connsiteX4179" fmla="*/ 863485 w 5018277"/>
              <a:gd name="connsiteY4179" fmla="*/ 678540 h 4889855"/>
              <a:gd name="connsiteX4180" fmla="*/ 3998064 w 5018277"/>
              <a:gd name="connsiteY4180" fmla="*/ 677929 h 4889855"/>
              <a:gd name="connsiteX4181" fmla="*/ 4000623 w 5018277"/>
              <a:gd name="connsiteY4181" fmla="*/ 680491 h 4889855"/>
              <a:gd name="connsiteX4182" fmla="*/ 3998064 w 5018277"/>
              <a:gd name="connsiteY4182" fmla="*/ 683049 h 4889855"/>
              <a:gd name="connsiteX4183" fmla="*/ 3995504 w 5018277"/>
              <a:gd name="connsiteY4183" fmla="*/ 680491 h 4889855"/>
              <a:gd name="connsiteX4184" fmla="*/ 3998064 w 5018277"/>
              <a:gd name="connsiteY4184" fmla="*/ 677929 h 4889855"/>
              <a:gd name="connsiteX4185" fmla="*/ 1020214 w 5018277"/>
              <a:gd name="connsiteY4185" fmla="*/ 677929 h 4889855"/>
              <a:gd name="connsiteX4186" fmla="*/ 1022773 w 5018277"/>
              <a:gd name="connsiteY4186" fmla="*/ 680491 h 4889855"/>
              <a:gd name="connsiteX4187" fmla="*/ 1020214 w 5018277"/>
              <a:gd name="connsiteY4187" fmla="*/ 683049 h 4889855"/>
              <a:gd name="connsiteX4188" fmla="*/ 1017654 w 5018277"/>
              <a:gd name="connsiteY4188" fmla="*/ 680491 h 4889855"/>
              <a:gd name="connsiteX4189" fmla="*/ 1020214 w 5018277"/>
              <a:gd name="connsiteY4189" fmla="*/ 677929 h 4889855"/>
              <a:gd name="connsiteX4190" fmla="*/ 3841335 w 5018277"/>
              <a:gd name="connsiteY4190" fmla="*/ 677237 h 4889855"/>
              <a:gd name="connsiteX4191" fmla="*/ 3844590 w 5018277"/>
              <a:gd name="connsiteY4191" fmla="*/ 680492 h 4889855"/>
              <a:gd name="connsiteX4192" fmla="*/ 3841335 w 5018277"/>
              <a:gd name="connsiteY4192" fmla="*/ 683752 h 4889855"/>
              <a:gd name="connsiteX4193" fmla="*/ 3838080 w 5018277"/>
              <a:gd name="connsiteY4193" fmla="*/ 680492 h 4889855"/>
              <a:gd name="connsiteX4194" fmla="*/ 3841335 w 5018277"/>
              <a:gd name="connsiteY4194" fmla="*/ 677237 h 4889855"/>
              <a:gd name="connsiteX4195" fmla="*/ 1176943 w 5018277"/>
              <a:gd name="connsiteY4195" fmla="*/ 677237 h 4889855"/>
              <a:gd name="connsiteX4196" fmla="*/ 1180198 w 5018277"/>
              <a:gd name="connsiteY4196" fmla="*/ 680492 h 4889855"/>
              <a:gd name="connsiteX4197" fmla="*/ 1176943 w 5018277"/>
              <a:gd name="connsiteY4197" fmla="*/ 683752 h 4889855"/>
              <a:gd name="connsiteX4198" fmla="*/ 1173688 w 5018277"/>
              <a:gd name="connsiteY4198" fmla="*/ 680492 h 4889855"/>
              <a:gd name="connsiteX4199" fmla="*/ 1176943 w 5018277"/>
              <a:gd name="connsiteY4199" fmla="*/ 677237 h 4889855"/>
              <a:gd name="connsiteX4200" fmla="*/ 3684606 w 5018277"/>
              <a:gd name="connsiteY4200" fmla="*/ 676566 h 4889855"/>
              <a:gd name="connsiteX4201" fmla="*/ 3688536 w 5018277"/>
              <a:gd name="connsiteY4201" fmla="*/ 680492 h 4889855"/>
              <a:gd name="connsiteX4202" fmla="*/ 3684606 w 5018277"/>
              <a:gd name="connsiteY4202" fmla="*/ 684421 h 4889855"/>
              <a:gd name="connsiteX4203" fmla="*/ 3680676 w 5018277"/>
              <a:gd name="connsiteY4203" fmla="*/ 680492 h 4889855"/>
              <a:gd name="connsiteX4204" fmla="*/ 3684606 w 5018277"/>
              <a:gd name="connsiteY4204" fmla="*/ 676566 h 4889855"/>
              <a:gd name="connsiteX4205" fmla="*/ 1333672 w 5018277"/>
              <a:gd name="connsiteY4205" fmla="*/ 676566 h 4889855"/>
              <a:gd name="connsiteX4206" fmla="*/ 1337601 w 5018277"/>
              <a:gd name="connsiteY4206" fmla="*/ 680492 h 4889855"/>
              <a:gd name="connsiteX4207" fmla="*/ 1333672 w 5018277"/>
              <a:gd name="connsiteY4207" fmla="*/ 684418 h 4889855"/>
              <a:gd name="connsiteX4208" fmla="*/ 1329742 w 5018277"/>
              <a:gd name="connsiteY4208" fmla="*/ 680492 h 4889855"/>
              <a:gd name="connsiteX4209" fmla="*/ 1333672 w 5018277"/>
              <a:gd name="connsiteY4209" fmla="*/ 676566 h 4889855"/>
              <a:gd name="connsiteX4210" fmla="*/ 3527876 w 5018277"/>
              <a:gd name="connsiteY4210" fmla="*/ 675824 h 4889855"/>
              <a:gd name="connsiteX4211" fmla="*/ 3532543 w 5018277"/>
              <a:gd name="connsiteY4211" fmla="*/ 680492 h 4889855"/>
              <a:gd name="connsiteX4212" fmla="*/ 3527876 w 5018277"/>
              <a:gd name="connsiteY4212" fmla="*/ 685161 h 4889855"/>
              <a:gd name="connsiteX4213" fmla="*/ 3523210 w 5018277"/>
              <a:gd name="connsiteY4213" fmla="*/ 680492 h 4889855"/>
              <a:gd name="connsiteX4214" fmla="*/ 3527876 w 5018277"/>
              <a:gd name="connsiteY4214" fmla="*/ 675824 h 4889855"/>
              <a:gd name="connsiteX4215" fmla="*/ 1490400 w 5018277"/>
              <a:gd name="connsiteY4215" fmla="*/ 675824 h 4889855"/>
              <a:gd name="connsiteX4216" fmla="*/ 1495067 w 5018277"/>
              <a:gd name="connsiteY4216" fmla="*/ 680492 h 4889855"/>
              <a:gd name="connsiteX4217" fmla="*/ 1490400 w 5018277"/>
              <a:gd name="connsiteY4217" fmla="*/ 685161 h 4889855"/>
              <a:gd name="connsiteX4218" fmla="*/ 1485734 w 5018277"/>
              <a:gd name="connsiteY4218" fmla="*/ 680492 h 4889855"/>
              <a:gd name="connsiteX4219" fmla="*/ 1490400 w 5018277"/>
              <a:gd name="connsiteY4219" fmla="*/ 675824 h 4889855"/>
              <a:gd name="connsiteX4220" fmla="*/ 3371147 w 5018277"/>
              <a:gd name="connsiteY4220" fmla="*/ 675146 h 4889855"/>
              <a:gd name="connsiteX4221" fmla="*/ 3376494 w 5018277"/>
              <a:gd name="connsiteY4221" fmla="*/ 680492 h 4889855"/>
              <a:gd name="connsiteX4222" fmla="*/ 3371147 w 5018277"/>
              <a:gd name="connsiteY4222" fmla="*/ 685841 h 4889855"/>
              <a:gd name="connsiteX4223" fmla="*/ 3365801 w 5018277"/>
              <a:gd name="connsiteY4223" fmla="*/ 680492 h 4889855"/>
              <a:gd name="connsiteX4224" fmla="*/ 3371147 w 5018277"/>
              <a:gd name="connsiteY4224" fmla="*/ 675146 h 4889855"/>
              <a:gd name="connsiteX4225" fmla="*/ 1647130 w 5018277"/>
              <a:gd name="connsiteY4225" fmla="*/ 675146 h 4889855"/>
              <a:gd name="connsiteX4226" fmla="*/ 1652476 w 5018277"/>
              <a:gd name="connsiteY4226" fmla="*/ 680492 h 4889855"/>
              <a:gd name="connsiteX4227" fmla="*/ 1647130 w 5018277"/>
              <a:gd name="connsiteY4227" fmla="*/ 685841 h 4889855"/>
              <a:gd name="connsiteX4228" fmla="*/ 1641783 w 5018277"/>
              <a:gd name="connsiteY4228" fmla="*/ 680492 h 4889855"/>
              <a:gd name="connsiteX4229" fmla="*/ 1647130 w 5018277"/>
              <a:gd name="connsiteY4229" fmla="*/ 675146 h 4889855"/>
              <a:gd name="connsiteX4230" fmla="*/ 3214419 w 5018277"/>
              <a:gd name="connsiteY4230" fmla="*/ 674550 h 4889855"/>
              <a:gd name="connsiteX4231" fmla="*/ 3220367 w 5018277"/>
              <a:gd name="connsiteY4231" fmla="*/ 680492 h 4889855"/>
              <a:gd name="connsiteX4232" fmla="*/ 3214419 w 5018277"/>
              <a:gd name="connsiteY4232" fmla="*/ 686440 h 4889855"/>
              <a:gd name="connsiteX4233" fmla="*/ 3208471 w 5018277"/>
              <a:gd name="connsiteY4233" fmla="*/ 680492 h 4889855"/>
              <a:gd name="connsiteX4234" fmla="*/ 3214419 w 5018277"/>
              <a:gd name="connsiteY4234" fmla="*/ 674550 h 4889855"/>
              <a:gd name="connsiteX4235" fmla="*/ 1803858 w 5018277"/>
              <a:gd name="connsiteY4235" fmla="*/ 674550 h 4889855"/>
              <a:gd name="connsiteX4236" fmla="*/ 1809806 w 5018277"/>
              <a:gd name="connsiteY4236" fmla="*/ 680492 h 4889855"/>
              <a:gd name="connsiteX4237" fmla="*/ 1803858 w 5018277"/>
              <a:gd name="connsiteY4237" fmla="*/ 686440 h 4889855"/>
              <a:gd name="connsiteX4238" fmla="*/ 1797910 w 5018277"/>
              <a:gd name="connsiteY4238" fmla="*/ 680492 h 4889855"/>
              <a:gd name="connsiteX4239" fmla="*/ 1803858 w 5018277"/>
              <a:gd name="connsiteY4239" fmla="*/ 674550 h 4889855"/>
              <a:gd name="connsiteX4240" fmla="*/ 3057690 w 5018277"/>
              <a:gd name="connsiteY4240" fmla="*/ 673917 h 4889855"/>
              <a:gd name="connsiteX4241" fmla="*/ 3064270 w 5018277"/>
              <a:gd name="connsiteY4241" fmla="*/ 680492 h 4889855"/>
              <a:gd name="connsiteX4242" fmla="*/ 3057690 w 5018277"/>
              <a:gd name="connsiteY4242" fmla="*/ 687077 h 4889855"/>
              <a:gd name="connsiteX4243" fmla="*/ 3051109 w 5018277"/>
              <a:gd name="connsiteY4243" fmla="*/ 680492 h 4889855"/>
              <a:gd name="connsiteX4244" fmla="*/ 3057690 w 5018277"/>
              <a:gd name="connsiteY4244" fmla="*/ 673917 h 4889855"/>
              <a:gd name="connsiteX4245" fmla="*/ 1960588 w 5018277"/>
              <a:gd name="connsiteY4245" fmla="*/ 673917 h 4889855"/>
              <a:gd name="connsiteX4246" fmla="*/ 1967168 w 5018277"/>
              <a:gd name="connsiteY4246" fmla="*/ 680492 h 4889855"/>
              <a:gd name="connsiteX4247" fmla="*/ 1960588 w 5018277"/>
              <a:gd name="connsiteY4247" fmla="*/ 687074 h 4889855"/>
              <a:gd name="connsiteX4248" fmla="*/ 1954007 w 5018277"/>
              <a:gd name="connsiteY4248" fmla="*/ 680492 h 4889855"/>
              <a:gd name="connsiteX4249" fmla="*/ 1960588 w 5018277"/>
              <a:gd name="connsiteY4249" fmla="*/ 673917 h 4889855"/>
              <a:gd name="connsiteX4250" fmla="*/ 2900961 w 5018277"/>
              <a:gd name="connsiteY4250" fmla="*/ 673517 h 4889855"/>
              <a:gd name="connsiteX4251" fmla="*/ 2907936 w 5018277"/>
              <a:gd name="connsiteY4251" fmla="*/ 680492 h 4889855"/>
              <a:gd name="connsiteX4252" fmla="*/ 2900961 w 5018277"/>
              <a:gd name="connsiteY4252" fmla="*/ 687471 h 4889855"/>
              <a:gd name="connsiteX4253" fmla="*/ 2893986 w 5018277"/>
              <a:gd name="connsiteY4253" fmla="*/ 680492 h 4889855"/>
              <a:gd name="connsiteX4254" fmla="*/ 2900961 w 5018277"/>
              <a:gd name="connsiteY4254" fmla="*/ 673517 h 4889855"/>
              <a:gd name="connsiteX4255" fmla="*/ 2117316 w 5018277"/>
              <a:gd name="connsiteY4255" fmla="*/ 673517 h 4889855"/>
              <a:gd name="connsiteX4256" fmla="*/ 2124291 w 5018277"/>
              <a:gd name="connsiteY4256" fmla="*/ 680492 h 4889855"/>
              <a:gd name="connsiteX4257" fmla="*/ 2117316 w 5018277"/>
              <a:gd name="connsiteY4257" fmla="*/ 687471 h 4889855"/>
              <a:gd name="connsiteX4258" fmla="*/ 2110341 w 5018277"/>
              <a:gd name="connsiteY4258" fmla="*/ 680492 h 4889855"/>
              <a:gd name="connsiteX4259" fmla="*/ 2117316 w 5018277"/>
              <a:gd name="connsiteY4259" fmla="*/ 673517 h 4889855"/>
              <a:gd name="connsiteX4260" fmla="*/ 2744232 w 5018277"/>
              <a:gd name="connsiteY4260" fmla="*/ 673250 h 4889855"/>
              <a:gd name="connsiteX4261" fmla="*/ 2751476 w 5018277"/>
              <a:gd name="connsiteY4261" fmla="*/ 680492 h 4889855"/>
              <a:gd name="connsiteX4262" fmla="*/ 2744232 w 5018277"/>
              <a:gd name="connsiteY4262" fmla="*/ 687739 h 4889855"/>
              <a:gd name="connsiteX4263" fmla="*/ 2736988 w 5018277"/>
              <a:gd name="connsiteY4263" fmla="*/ 680492 h 4889855"/>
              <a:gd name="connsiteX4264" fmla="*/ 2744232 w 5018277"/>
              <a:gd name="connsiteY4264" fmla="*/ 673250 h 4889855"/>
              <a:gd name="connsiteX4265" fmla="*/ 2274045 w 5018277"/>
              <a:gd name="connsiteY4265" fmla="*/ 673250 h 4889855"/>
              <a:gd name="connsiteX4266" fmla="*/ 2281289 w 5018277"/>
              <a:gd name="connsiteY4266" fmla="*/ 680492 h 4889855"/>
              <a:gd name="connsiteX4267" fmla="*/ 2274045 w 5018277"/>
              <a:gd name="connsiteY4267" fmla="*/ 687739 h 4889855"/>
              <a:gd name="connsiteX4268" fmla="*/ 2266801 w 5018277"/>
              <a:gd name="connsiteY4268" fmla="*/ 680492 h 4889855"/>
              <a:gd name="connsiteX4269" fmla="*/ 2274045 w 5018277"/>
              <a:gd name="connsiteY4269" fmla="*/ 673250 h 4889855"/>
              <a:gd name="connsiteX4270" fmla="*/ 2587503 w 5018277"/>
              <a:gd name="connsiteY4270" fmla="*/ 673111 h 4889855"/>
              <a:gd name="connsiteX4271" fmla="*/ 2594883 w 5018277"/>
              <a:gd name="connsiteY4271" fmla="*/ 680492 h 4889855"/>
              <a:gd name="connsiteX4272" fmla="*/ 2587503 w 5018277"/>
              <a:gd name="connsiteY4272" fmla="*/ 687872 h 4889855"/>
              <a:gd name="connsiteX4273" fmla="*/ 2580122 w 5018277"/>
              <a:gd name="connsiteY4273" fmla="*/ 680492 h 4889855"/>
              <a:gd name="connsiteX4274" fmla="*/ 2587503 w 5018277"/>
              <a:gd name="connsiteY4274" fmla="*/ 673111 h 4889855"/>
              <a:gd name="connsiteX4275" fmla="*/ 2430774 w 5018277"/>
              <a:gd name="connsiteY4275" fmla="*/ 673111 h 4889855"/>
              <a:gd name="connsiteX4276" fmla="*/ 2438154 w 5018277"/>
              <a:gd name="connsiteY4276" fmla="*/ 680492 h 4889855"/>
              <a:gd name="connsiteX4277" fmla="*/ 2430774 w 5018277"/>
              <a:gd name="connsiteY4277" fmla="*/ 687872 h 4889855"/>
              <a:gd name="connsiteX4278" fmla="*/ 2423393 w 5018277"/>
              <a:gd name="connsiteY4278" fmla="*/ 680492 h 4889855"/>
              <a:gd name="connsiteX4279" fmla="*/ 2430774 w 5018277"/>
              <a:gd name="connsiteY4279" fmla="*/ 673111 h 4889855"/>
              <a:gd name="connsiteX4280" fmla="*/ 4076428 w 5018277"/>
              <a:gd name="connsiteY4280" fmla="*/ 543086 h 4889855"/>
              <a:gd name="connsiteX4281" fmla="*/ 4078098 w 5018277"/>
              <a:gd name="connsiteY4281" fmla="*/ 544759 h 4889855"/>
              <a:gd name="connsiteX4282" fmla="*/ 4076428 w 5018277"/>
              <a:gd name="connsiteY4282" fmla="*/ 546427 h 4889855"/>
              <a:gd name="connsiteX4283" fmla="*/ 4074758 w 5018277"/>
              <a:gd name="connsiteY4283" fmla="*/ 544759 h 4889855"/>
              <a:gd name="connsiteX4284" fmla="*/ 4076428 w 5018277"/>
              <a:gd name="connsiteY4284" fmla="*/ 543086 h 4889855"/>
              <a:gd name="connsiteX4285" fmla="*/ 941851 w 5018277"/>
              <a:gd name="connsiteY4285" fmla="*/ 543086 h 4889855"/>
              <a:gd name="connsiteX4286" fmla="*/ 943520 w 5018277"/>
              <a:gd name="connsiteY4286" fmla="*/ 544755 h 4889855"/>
              <a:gd name="connsiteX4287" fmla="*/ 941851 w 5018277"/>
              <a:gd name="connsiteY4287" fmla="*/ 546422 h 4889855"/>
              <a:gd name="connsiteX4288" fmla="*/ 940180 w 5018277"/>
              <a:gd name="connsiteY4288" fmla="*/ 544755 h 4889855"/>
              <a:gd name="connsiteX4289" fmla="*/ 941851 w 5018277"/>
              <a:gd name="connsiteY4289" fmla="*/ 543086 h 4889855"/>
              <a:gd name="connsiteX4290" fmla="*/ 3919699 w 5018277"/>
              <a:gd name="connsiteY4290" fmla="*/ 542517 h 4889855"/>
              <a:gd name="connsiteX4291" fmla="*/ 3921942 w 5018277"/>
              <a:gd name="connsiteY4291" fmla="*/ 544759 h 4889855"/>
              <a:gd name="connsiteX4292" fmla="*/ 3919699 w 5018277"/>
              <a:gd name="connsiteY4292" fmla="*/ 547003 h 4889855"/>
              <a:gd name="connsiteX4293" fmla="*/ 3917457 w 5018277"/>
              <a:gd name="connsiteY4293" fmla="*/ 544759 h 4889855"/>
              <a:gd name="connsiteX4294" fmla="*/ 3919699 w 5018277"/>
              <a:gd name="connsiteY4294" fmla="*/ 542517 h 4889855"/>
              <a:gd name="connsiteX4295" fmla="*/ 1098577 w 5018277"/>
              <a:gd name="connsiteY4295" fmla="*/ 542514 h 4889855"/>
              <a:gd name="connsiteX4296" fmla="*/ 1100820 w 5018277"/>
              <a:gd name="connsiteY4296" fmla="*/ 544759 h 4889855"/>
              <a:gd name="connsiteX4297" fmla="*/ 1098577 w 5018277"/>
              <a:gd name="connsiteY4297" fmla="*/ 546999 h 4889855"/>
              <a:gd name="connsiteX4298" fmla="*/ 1096335 w 5018277"/>
              <a:gd name="connsiteY4298" fmla="*/ 544759 h 4889855"/>
              <a:gd name="connsiteX4299" fmla="*/ 1098577 w 5018277"/>
              <a:gd name="connsiteY4299" fmla="*/ 542514 h 4889855"/>
              <a:gd name="connsiteX4300" fmla="*/ 3762970 w 5018277"/>
              <a:gd name="connsiteY4300" fmla="*/ 541948 h 4889855"/>
              <a:gd name="connsiteX4301" fmla="*/ 3765781 w 5018277"/>
              <a:gd name="connsiteY4301" fmla="*/ 544766 h 4889855"/>
              <a:gd name="connsiteX4302" fmla="*/ 3762970 w 5018277"/>
              <a:gd name="connsiteY4302" fmla="*/ 547572 h 4889855"/>
              <a:gd name="connsiteX4303" fmla="*/ 3760159 w 5018277"/>
              <a:gd name="connsiteY4303" fmla="*/ 544766 h 4889855"/>
              <a:gd name="connsiteX4304" fmla="*/ 3762970 w 5018277"/>
              <a:gd name="connsiteY4304" fmla="*/ 541948 h 4889855"/>
              <a:gd name="connsiteX4305" fmla="*/ 1255307 w 5018277"/>
              <a:gd name="connsiteY4305" fmla="*/ 541948 h 4889855"/>
              <a:gd name="connsiteX4306" fmla="*/ 1258117 w 5018277"/>
              <a:gd name="connsiteY4306" fmla="*/ 544766 h 4889855"/>
              <a:gd name="connsiteX4307" fmla="*/ 1255307 w 5018277"/>
              <a:gd name="connsiteY4307" fmla="*/ 547572 h 4889855"/>
              <a:gd name="connsiteX4308" fmla="*/ 1252496 w 5018277"/>
              <a:gd name="connsiteY4308" fmla="*/ 544766 h 4889855"/>
              <a:gd name="connsiteX4309" fmla="*/ 1255307 w 5018277"/>
              <a:gd name="connsiteY4309" fmla="*/ 541948 h 4889855"/>
              <a:gd name="connsiteX4310" fmla="*/ 3606241 w 5018277"/>
              <a:gd name="connsiteY4310" fmla="*/ 541414 h 4889855"/>
              <a:gd name="connsiteX4311" fmla="*/ 3609589 w 5018277"/>
              <a:gd name="connsiteY4311" fmla="*/ 544766 h 4889855"/>
              <a:gd name="connsiteX4312" fmla="*/ 3606241 w 5018277"/>
              <a:gd name="connsiteY4312" fmla="*/ 548107 h 4889855"/>
              <a:gd name="connsiteX4313" fmla="*/ 3602894 w 5018277"/>
              <a:gd name="connsiteY4313" fmla="*/ 544766 h 4889855"/>
              <a:gd name="connsiteX4314" fmla="*/ 3606241 w 5018277"/>
              <a:gd name="connsiteY4314" fmla="*/ 541414 h 4889855"/>
              <a:gd name="connsiteX4315" fmla="*/ 1412036 w 5018277"/>
              <a:gd name="connsiteY4315" fmla="*/ 541317 h 4889855"/>
              <a:gd name="connsiteX4316" fmla="*/ 1415478 w 5018277"/>
              <a:gd name="connsiteY4316" fmla="*/ 544766 h 4889855"/>
              <a:gd name="connsiteX4317" fmla="*/ 1412036 w 5018277"/>
              <a:gd name="connsiteY4317" fmla="*/ 548205 h 4889855"/>
              <a:gd name="connsiteX4318" fmla="*/ 1408595 w 5018277"/>
              <a:gd name="connsiteY4318" fmla="*/ 544766 h 4889855"/>
              <a:gd name="connsiteX4319" fmla="*/ 1412036 w 5018277"/>
              <a:gd name="connsiteY4319" fmla="*/ 541317 h 4889855"/>
              <a:gd name="connsiteX4320" fmla="*/ 3449512 w 5018277"/>
              <a:gd name="connsiteY4320" fmla="*/ 540728 h 4889855"/>
              <a:gd name="connsiteX4321" fmla="*/ 3453543 w 5018277"/>
              <a:gd name="connsiteY4321" fmla="*/ 544766 h 4889855"/>
              <a:gd name="connsiteX4322" fmla="*/ 3449512 w 5018277"/>
              <a:gd name="connsiteY4322" fmla="*/ 548791 h 4889855"/>
              <a:gd name="connsiteX4323" fmla="*/ 3445481 w 5018277"/>
              <a:gd name="connsiteY4323" fmla="*/ 544766 h 4889855"/>
              <a:gd name="connsiteX4324" fmla="*/ 3449512 w 5018277"/>
              <a:gd name="connsiteY4324" fmla="*/ 540728 h 4889855"/>
              <a:gd name="connsiteX4325" fmla="*/ 1568765 w 5018277"/>
              <a:gd name="connsiteY4325" fmla="*/ 540728 h 4889855"/>
              <a:gd name="connsiteX4326" fmla="*/ 1572796 w 5018277"/>
              <a:gd name="connsiteY4326" fmla="*/ 544766 h 4889855"/>
              <a:gd name="connsiteX4327" fmla="*/ 1568765 w 5018277"/>
              <a:gd name="connsiteY4327" fmla="*/ 548791 h 4889855"/>
              <a:gd name="connsiteX4328" fmla="*/ 1564734 w 5018277"/>
              <a:gd name="connsiteY4328" fmla="*/ 544766 h 4889855"/>
              <a:gd name="connsiteX4329" fmla="*/ 1568765 w 5018277"/>
              <a:gd name="connsiteY4329" fmla="*/ 540728 h 4889855"/>
              <a:gd name="connsiteX4330" fmla="*/ 3292783 w 5018277"/>
              <a:gd name="connsiteY4330" fmla="*/ 540205 h 4889855"/>
              <a:gd name="connsiteX4331" fmla="*/ 3297341 w 5018277"/>
              <a:gd name="connsiteY4331" fmla="*/ 544766 h 4889855"/>
              <a:gd name="connsiteX4332" fmla="*/ 3292783 w 5018277"/>
              <a:gd name="connsiteY4332" fmla="*/ 549322 h 4889855"/>
              <a:gd name="connsiteX4333" fmla="*/ 3288226 w 5018277"/>
              <a:gd name="connsiteY4333" fmla="*/ 544766 h 4889855"/>
              <a:gd name="connsiteX4334" fmla="*/ 3292783 w 5018277"/>
              <a:gd name="connsiteY4334" fmla="*/ 540205 h 4889855"/>
              <a:gd name="connsiteX4335" fmla="*/ 1725493 w 5018277"/>
              <a:gd name="connsiteY4335" fmla="*/ 540205 h 4889855"/>
              <a:gd name="connsiteX4336" fmla="*/ 1730051 w 5018277"/>
              <a:gd name="connsiteY4336" fmla="*/ 544766 h 4889855"/>
              <a:gd name="connsiteX4337" fmla="*/ 1725493 w 5018277"/>
              <a:gd name="connsiteY4337" fmla="*/ 549322 h 4889855"/>
              <a:gd name="connsiteX4338" fmla="*/ 1720936 w 5018277"/>
              <a:gd name="connsiteY4338" fmla="*/ 544766 h 4889855"/>
              <a:gd name="connsiteX4339" fmla="*/ 1725493 w 5018277"/>
              <a:gd name="connsiteY4339" fmla="*/ 540205 h 4889855"/>
              <a:gd name="connsiteX4340" fmla="*/ 3136054 w 5018277"/>
              <a:gd name="connsiteY4340" fmla="*/ 539759 h 4889855"/>
              <a:gd name="connsiteX4341" fmla="*/ 3141055 w 5018277"/>
              <a:gd name="connsiteY4341" fmla="*/ 544766 h 4889855"/>
              <a:gd name="connsiteX4342" fmla="*/ 3136054 w 5018277"/>
              <a:gd name="connsiteY4342" fmla="*/ 549762 h 4889855"/>
              <a:gd name="connsiteX4343" fmla="*/ 3131053 w 5018277"/>
              <a:gd name="connsiteY4343" fmla="*/ 544766 h 4889855"/>
              <a:gd name="connsiteX4344" fmla="*/ 3136054 w 5018277"/>
              <a:gd name="connsiteY4344" fmla="*/ 539759 h 4889855"/>
              <a:gd name="connsiteX4345" fmla="*/ 1882223 w 5018277"/>
              <a:gd name="connsiteY4345" fmla="*/ 539759 h 4889855"/>
              <a:gd name="connsiteX4346" fmla="*/ 1887224 w 5018277"/>
              <a:gd name="connsiteY4346" fmla="*/ 544766 h 4889855"/>
              <a:gd name="connsiteX4347" fmla="*/ 1882223 w 5018277"/>
              <a:gd name="connsiteY4347" fmla="*/ 549762 h 4889855"/>
              <a:gd name="connsiteX4348" fmla="*/ 1877222 w 5018277"/>
              <a:gd name="connsiteY4348" fmla="*/ 544766 h 4889855"/>
              <a:gd name="connsiteX4349" fmla="*/ 1882223 w 5018277"/>
              <a:gd name="connsiteY4349" fmla="*/ 539759 h 4889855"/>
              <a:gd name="connsiteX4350" fmla="*/ 2979325 w 5018277"/>
              <a:gd name="connsiteY4350" fmla="*/ 539297 h 4889855"/>
              <a:gd name="connsiteX4351" fmla="*/ 2984790 w 5018277"/>
              <a:gd name="connsiteY4351" fmla="*/ 544766 h 4889855"/>
              <a:gd name="connsiteX4352" fmla="*/ 2979325 w 5018277"/>
              <a:gd name="connsiteY4352" fmla="*/ 550223 h 4889855"/>
              <a:gd name="connsiteX4353" fmla="*/ 2973861 w 5018277"/>
              <a:gd name="connsiteY4353" fmla="*/ 544766 h 4889855"/>
              <a:gd name="connsiteX4354" fmla="*/ 2979325 w 5018277"/>
              <a:gd name="connsiteY4354" fmla="*/ 539297 h 4889855"/>
              <a:gd name="connsiteX4355" fmla="*/ 2038951 w 5018277"/>
              <a:gd name="connsiteY4355" fmla="*/ 539297 h 4889855"/>
              <a:gd name="connsiteX4356" fmla="*/ 2044416 w 5018277"/>
              <a:gd name="connsiteY4356" fmla="*/ 544766 h 4889855"/>
              <a:gd name="connsiteX4357" fmla="*/ 2038951 w 5018277"/>
              <a:gd name="connsiteY4357" fmla="*/ 550223 h 4889855"/>
              <a:gd name="connsiteX4358" fmla="*/ 2033487 w 5018277"/>
              <a:gd name="connsiteY4358" fmla="*/ 544766 h 4889855"/>
              <a:gd name="connsiteX4359" fmla="*/ 2038951 w 5018277"/>
              <a:gd name="connsiteY4359" fmla="*/ 539297 h 4889855"/>
              <a:gd name="connsiteX4360" fmla="*/ 2822596 w 5018277"/>
              <a:gd name="connsiteY4360" fmla="*/ 538934 h 4889855"/>
              <a:gd name="connsiteX4361" fmla="*/ 2828421 w 5018277"/>
              <a:gd name="connsiteY4361" fmla="*/ 544766 h 4889855"/>
              <a:gd name="connsiteX4362" fmla="*/ 2822596 w 5018277"/>
              <a:gd name="connsiteY4362" fmla="*/ 550587 h 4889855"/>
              <a:gd name="connsiteX4363" fmla="*/ 2816771 w 5018277"/>
              <a:gd name="connsiteY4363" fmla="*/ 544766 h 4889855"/>
              <a:gd name="connsiteX4364" fmla="*/ 2822596 w 5018277"/>
              <a:gd name="connsiteY4364" fmla="*/ 538934 h 4889855"/>
              <a:gd name="connsiteX4365" fmla="*/ 2195680 w 5018277"/>
              <a:gd name="connsiteY4365" fmla="*/ 538934 h 4889855"/>
              <a:gd name="connsiteX4366" fmla="*/ 2201505 w 5018277"/>
              <a:gd name="connsiteY4366" fmla="*/ 544766 h 4889855"/>
              <a:gd name="connsiteX4367" fmla="*/ 2195680 w 5018277"/>
              <a:gd name="connsiteY4367" fmla="*/ 550587 h 4889855"/>
              <a:gd name="connsiteX4368" fmla="*/ 2189855 w 5018277"/>
              <a:gd name="connsiteY4368" fmla="*/ 544766 h 4889855"/>
              <a:gd name="connsiteX4369" fmla="*/ 2195680 w 5018277"/>
              <a:gd name="connsiteY4369" fmla="*/ 538934 h 4889855"/>
              <a:gd name="connsiteX4370" fmla="*/ 2665867 w 5018277"/>
              <a:gd name="connsiteY4370" fmla="*/ 538810 h 4889855"/>
              <a:gd name="connsiteX4371" fmla="*/ 2671815 w 5018277"/>
              <a:gd name="connsiteY4371" fmla="*/ 544766 h 4889855"/>
              <a:gd name="connsiteX4372" fmla="*/ 2665867 w 5018277"/>
              <a:gd name="connsiteY4372" fmla="*/ 550710 h 4889855"/>
              <a:gd name="connsiteX4373" fmla="*/ 2659919 w 5018277"/>
              <a:gd name="connsiteY4373" fmla="*/ 544766 h 4889855"/>
              <a:gd name="connsiteX4374" fmla="*/ 2665867 w 5018277"/>
              <a:gd name="connsiteY4374" fmla="*/ 538810 h 4889855"/>
              <a:gd name="connsiteX4375" fmla="*/ 2352410 w 5018277"/>
              <a:gd name="connsiteY4375" fmla="*/ 538810 h 4889855"/>
              <a:gd name="connsiteX4376" fmla="*/ 2358358 w 5018277"/>
              <a:gd name="connsiteY4376" fmla="*/ 544766 h 4889855"/>
              <a:gd name="connsiteX4377" fmla="*/ 2352410 w 5018277"/>
              <a:gd name="connsiteY4377" fmla="*/ 550710 h 4889855"/>
              <a:gd name="connsiteX4378" fmla="*/ 2346462 w 5018277"/>
              <a:gd name="connsiteY4378" fmla="*/ 544766 h 4889855"/>
              <a:gd name="connsiteX4379" fmla="*/ 2352410 w 5018277"/>
              <a:gd name="connsiteY4379" fmla="*/ 538810 h 4889855"/>
              <a:gd name="connsiteX4380" fmla="*/ 2509138 w 5018277"/>
              <a:gd name="connsiteY4380" fmla="*/ 538689 h 4889855"/>
              <a:gd name="connsiteX4381" fmla="*/ 2515210 w 5018277"/>
              <a:gd name="connsiteY4381" fmla="*/ 544766 h 4889855"/>
              <a:gd name="connsiteX4382" fmla="*/ 2509138 w 5018277"/>
              <a:gd name="connsiteY4382" fmla="*/ 550828 h 4889855"/>
              <a:gd name="connsiteX4383" fmla="*/ 2503066 w 5018277"/>
              <a:gd name="connsiteY4383" fmla="*/ 544766 h 4889855"/>
              <a:gd name="connsiteX4384" fmla="*/ 2509138 w 5018277"/>
              <a:gd name="connsiteY4384" fmla="*/ 538689 h 4889855"/>
              <a:gd name="connsiteX4385" fmla="*/ 3841335 w 5018277"/>
              <a:gd name="connsiteY4385" fmla="*/ 407152 h 4889855"/>
              <a:gd name="connsiteX4386" fmla="*/ 3843210 w 5018277"/>
              <a:gd name="connsiteY4386" fmla="*/ 409027 h 4889855"/>
              <a:gd name="connsiteX4387" fmla="*/ 3841335 w 5018277"/>
              <a:gd name="connsiteY4387" fmla="*/ 410905 h 4889855"/>
              <a:gd name="connsiteX4388" fmla="*/ 3839460 w 5018277"/>
              <a:gd name="connsiteY4388" fmla="*/ 409027 h 4889855"/>
              <a:gd name="connsiteX4389" fmla="*/ 3841335 w 5018277"/>
              <a:gd name="connsiteY4389" fmla="*/ 407152 h 4889855"/>
              <a:gd name="connsiteX4390" fmla="*/ 1176943 w 5018277"/>
              <a:gd name="connsiteY4390" fmla="*/ 407151 h 4889855"/>
              <a:gd name="connsiteX4391" fmla="*/ 1178818 w 5018277"/>
              <a:gd name="connsiteY4391" fmla="*/ 409027 h 4889855"/>
              <a:gd name="connsiteX4392" fmla="*/ 1176943 w 5018277"/>
              <a:gd name="connsiteY4392" fmla="*/ 410902 h 4889855"/>
              <a:gd name="connsiteX4393" fmla="*/ 1175068 w 5018277"/>
              <a:gd name="connsiteY4393" fmla="*/ 409027 h 4889855"/>
              <a:gd name="connsiteX4394" fmla="*/ 1176943 w 5018277"/>
              <a:gd name="connsiteY4394" fmla="*/ 407151 h 4889855"/>
              <a:gd name="connsiteX4395" fmla="*/ 3684606 w 5018277"/>
              <a:gd name="connsiteY4395" fmla="*/ 406707 h 4889855"/>
              <a:gd name="connsiteX4396" fmla="*/ 3686926 w 5018277"/>
              <a:gd name="connsiteY4396" fmla="*/ 409027 h 4889855"/>
              <a:gd name="connsiteX4397" fmla="*/ 3684606 w 5018277"/>
              <a:gd name="connsiteY4397" fmla="*/ 411348 h 4889855"/>
              <a:gd name="connsiteX4398" fmla="*/ 3682286 w 5018277"/>
              <a:gd name="connsiteY4398" fmla="*/ 409027 h 4889855"/>
              <a:gd name="connsiteX4399" fmla="*/ 3684606 w 5018277"/>
              <a:gd name="connsiteY4399" fmla="*/ 406707 h 4889855"/>
              <a:gd name="connsiteX4400" fmla="*/ 1333672 w 5018277"/>
              <a:gd name="connsiteY4400" fmla="*/ 406707 h 4889855"/>
              <a:gd name="connsiteX4401" fmla="*/ 1335992 w 5018277"/>
              <a:gd name="connsiteY4401" fmla="*/ 409027 h 4889855"/>
              <a:gd name="connsiteX4402" fmla="*/ 1333672 w 5018277"/>
              <a:gd name="connsiteY4402" fmla="*/ 411347 h 4889855"/>
              <a:gd name="connsiteX4403" fmla="*/ 1331352 w 5018277"/>
              <a:gd name="connsiteY4403" fmla="*/ 409027 h 4889855"/>
              <a:gd name="connsiteX4404" fmla="*/ 1333672 w 5018277"/>
              <a:gd name="connsiteY4404" fmla="*/ 406707 h 4889855"/>
              <a:gd name="connsiteX4405" fmla="*/ 3527877 w 5018277"/>
              <a:gd name="connsiteY4405" fmla="*/ 406218 h 4889855"/>
              <a:gd name="connsiteX4406" fmla="*/ 3530688 w 5018277"/>
              <a:gd name="connsiteY4406" fmla="*/ 409027 h 4889855"/>
              <a:gd name="connsiteX4407" fmla="*/ 3527877 w 5018277"/>
              <a:gd name="connsiteY4407" fmla="*/ 411837 h 4889855"/>
              <a:gd name="connsiteX4408" fmla="*/ 3525066 w 5018277"/>
              <a:gd name="connsiteY4408" fmla="*/ 409027 h 4889855"/>
              <a:gd name="connsiteX4409" fmla="*/ 3527877 w 5018277"/>
              <a:gd name="connsiteY4409" fmla="*/ 406218 h 4889855"/>
              <a:gd name="connsiteX4410" fmla="*/ 1490401 w 5018277"/>
              <a:gd name="connsiteY4410" fmla="*/ 406218 h 4889855"/>
              <a:gd name="connsiteX4411" fmla="*/ 1493212 w 5018277"/>
              <a:gd name="connsiteY4411" fmla="*/ 409027 h 4889855"/>
              <a:gd name="connsiteX4412" fmla="*/ 1490401 w 5018277"/>
              <a:gd name="connsiteY4412" fmla="*/ 411837 h 4889855"/>
              <a:gd name="connsiteX4413" fmla="*/ 1487590 w 5018277"/>
              <a:gd name="connsiteY4413" fmla="*/ 409027 h 4889855"/>
              <a:gd name="connsiteX4414" fmla="*/ 1490401 w 5018277"/>
              <a:gd name="connsiteY4414" fmla="*/ 406218 h 4889855"/>
              <a:gd name="connsiteX4415" fmla="*/ 3371148 w 5018277"/>
              <a:gd name="connsiteY4415" fmla="*/ 405780 h 4889855"/>
              <a:gd name="connsiteX4416" fmla="*/ 3374403 w 5018277"/>
              <a:gd name="connsiteY4416" fmla="*/ 409027 h 4889855"/>
              <a:gd name="connsiteX4417" fmla="*/ 3371148 w 5018277"/>
              <a:gd name="connsiteY4417" fmla="*/ 412283 h 4889855"/>
              <a:gd name="connsiteX4418" fmla="*/ 3367893 w 5018277"/>
              <a:gd name="connsiteY4418" fmla="*/ 409027 h 4889855"/>
              <a:gd name="connsiteX4419" fmla="*/ 3371148 w 5018277"/>
              <a:gd name="connsiteY4419" fmla="*/ 405780 h 4889855"/>
              <a:gd name="connsiteX4420" fmla="*/ 1647129 w 5018277"/>
              <a:gd name="connsiteY4420" fmla="*/ 405780 h 4889855"/>
              <a:gd name="connsiteX4421" fmla="*/ 1650384 w 5018277"/>
              <a:gd name="connsiteY4421" fmla="*/ 409027 h 4889855"/>
              <a:gd name="connsiteX4422" fmla="*/ 1647129 w 5018277"/>
              <a:gd name="connsiteY4422" fmla="*/ 412283 h 4889855"/>
              <a:gd name="connsiteX4423" fmla="*/ 1643874 w 5018277"/>
              <a:gd name="connsiteY4423" fmla="*/ 409027 h 4889855"/>
              <a:gd name="connsiteX4424" fmla="*/ 1647129 w 5018277"/>
              <a:gd name="connsiteY4424" fmla="*/ 405780 h 4889855"/>
              <a:gd name="connsiteX4425" fmla="*/ 3214419 w 5018277"/>
              <a:gd name="connsiteY4425" fmla="*/ 405297 h 4889855"/>
              <a:gd name="connsiteX4426" fmla="*/ 3218149 w 5018277"/>
              <a:gd name="connsiteY4426" fmla="*/ 409027 h 4889855"/>
              <a:gd name="connsiteX4427" fmla="*/ 3214419 w 5018277"/>
              <a:gd name="connsiteY4427" fmla="*/ 412758 h 4889855"/>
              <a:gd name="connsiteX4428" fmla="*/ 3210688 w 5018277"/>
              <a:gd name="connsiteY4428" fmla="*/ 409027 h 4889855"/>
              <a:gd name="connsiteX4429" fmla="*/ 3214419 w 5018277"/>
              <a:gd name="connsiteY4429" fmla="*/ 405297 h 4889855"/>
              <a:gd name="connsiteX4430" fmla="*/ 1803859 w 5018277"/>
              <a:gd name="connsiteY4430" fmla="*/ 405297 h 4889855"/>
              <a:gd name="connsiteX4431" fmla="*/ 1807589 w 5018277"/>
              <a:gd name="connsiteY4431" fmla="*/ 409027 h 4889855"/>
              <a:gd name="connsiteX4432" fmla="*/ 1803859 w 5018277"/>
              <a:gd name="connsiteY4432" fmla="*/ 412758 h 4889855"/>
              <a:gd name="connsiteX4433" fmla="*/ 1800128 w 5018277"/>
              <a:gd name="connsiteY4433" fmla="*/ 409027 h 4889855"/>
              <a:gd name="connsiteX4434" fmla="*/ 1803859 w 5018277"/>
              <a:gd name="connsiteY4434" fmla="*/ 405297 h 4889855"/>
              <a:gd name="connsiteX4435" fmla="*/ 3057690 w 5018277"/>
              <a:gd name="connsiteY4435" fmla="*/ 404895 h 4889855"/>
              <a:gd name="connsiteX4436" fmla="*/ 3061824 w 5018277"/>
              <a:gd name="connsiteY4436" fmla="*/ 409027 h 4889855"/>
              <a:gd name="connsiteX4437" fmla="*/ 3057690 w 5018277"/>
              <a:gd name="connsiteY4437" fmla="*/ 413159 h 4889855"/>
              <a:gd name="connsiteX4438" fmla="*/ 3053556 w 5018277"/>
              <a:gd name="connsiteY4438" fmla="*/ 409027 h 4889855"/>
              <a:gd name="connsiteX4439" fmla="*/ 3057690 w 5018277"/>
              <a:gd name="connsiteY4439" fmla="*/ 404895 h 4889855"/>
              <a:gd name="connsiteX4440" fmla="*/ 1960587 w 5018277"/>
              <a:gd name="connsiteY4440" fmla="*/ 404895 h 4889855"/>
              <a:gd name="connsiteX4441" fmla="*/ 1964721 w 5018277"/>
              <a:gd name="connsiteY4441" fmla="*/ 409027 h 4889855"/>
              <a:gd name="connsiteX4442" fmla="*/ 1960587 w 5018277"/>
              <a:gd name="connsiteY4442" fmla="*/ 413159 h 4889855"/>
              <a:gd name="connsiteX4443" fmla="*/ 1956453 w 5018277"/>
              <a:gd name="connsiteY4443" fmla="*/ 409027 h 4889855"/>
              <a:gd name="connsiteX4444" fmla="*/ 1960587 w 5018277"/>
              <a:gd name="connsiteY4444" fmla="*/ 404895 h 4889855"/>
              <a:gd name="connsiteX4445" fmla="*/ 2900961 w 5018277"/>
              <a:gd name="connsiteY4445" fmla="*/ 404576 h 4889855"/>
              <a:gd name="connsiteX4446" fmla="*/ 2905410 w 5018277"/>
              <a:gd name="connsiteY4446" fmla="*/ 409027 h 4889855"/>
              <a:gd name="connsiteX4447" fmla="*/ 2900961 w 5018277"/>
              <a:gd name="connsiteY4447" fmla="*/ 413478 h 4889855"/>
              <a:gd name="connsiteX4448" fmla="*/ 2896511 w 5018277"/>
              <a:gd name="connsiteY4448" fmla="*/ 409027 h 4889855"/>
              <a:gd name="connsiteX4449" fmla="*/ 2900961 w 5018277"/>
              <a:gd name="connsiteY4449" fmla="*/ 404576 h 4889855"/>
              <a:gd name="connsiteX4450" fmla="*/ 2117317 w 5018277"/>
              <a:gd name="connsiteY4450" fmla="*/ 404576 h 4889855"/>
              <a:gd name="connsiteX4451" fmla="*/ 2121766 w 5018277"/>
              <a:gd name="connsiteY4451" fmla="*/ 409027 h 4889855"/>
              <a:gd name="connsiteX4452" fmla="*/ 2117317 w 5018277"/>
              <a:gd name="connsiteY4452" fmla="*/ 413478 h 4889855"/>
              <a:gd name="connsiteX4453" fmla="*/ 2112867 w 5018277"/>
              <a:gd name="connsiteY4453" fmla="*/ 409027 h 4889855"/>
              <a:gd name="connsiteX4454" fmla="*/ 2117317 w 5018277"/>
              <a:gd name="connsiteY4454" fmla="*/ 404576 h 4889855"/>
              <a:gd name="connsiteX4455" fmla="*/ 2744232 w 5018277"/>
              <a:gd name="connsiteY4455" fmla="*/ 404358 h 4889855"/>
              <a:gd name="connsiteX4456" fmla="*/ 2748899 w 5018277"/>
              <a:gd name="connsiteY4456" fmla="*/ 409027 h 4889855"/>
              <a:gd name="connsiteX4457" fmla="*/ 2744232 w 5018277"/>
              <a:gd name="connsiteY4457" fmla="*/ 413694 h 4889855"/>
              <a:gd name="connsiteX4458" fmla="*/ 2739566 w 5018277"/>
              <a:gd name="connsiteY4458" fmla="*/ 409027 h 4889855"/>
              <a:gd name="connsiteX4459" fmla="*/ 2744232 w 5018277"/>
              <a:gd name="connsiteY4459" fmla="*/ 404358 h 4889855"/>
              <a:gd name="connsiteX4460" fmla="*/ 2274045 w 5018277"/>
              <a:gd name="connsiteY4460" fmla="*/ 404358 h 4889855"/>
              <a:gd name="connsiteX4461" fmla="*/ 2278712 w 5018277"/>
              <a:gd name="connsiteY4461" fmla="*/ 409027 h 4889855"/>
              <a:gd name="connsiteX4462" fmla="*/ 2274045 w 5018277"/>
              <a:gd name="connsiteY4462" fmla="*/ 413694 h 4889855"/>
              <a:gd name="connsiteX4463" fmla="*/ 2269379 w 5018277"/>
              <a:gd name="connsiteY4463" fmla="*/ 409027 h 4889855"/>
              <a:gd name="connsiteX4464" fmla="*/ 2274045 w 5018277"/>
              <a:gd name="connsiteY4464" fmla="*/ 404358 h 4889855"/>
              <a:gd name="connsiteX4465" fmla="*/ 2587503 w 5018277"/>
              <a:gd name="connsiteY4465" fmla="*/ 404252 h 4889855"/>
              <a:gd name="connsiteX4466" fmla="*/ 2592279 w 5018277"/>
              <a:gd name="connsiteY4466" fmla="*/ 409027 h 4889855"/>
              <a:gd name="connsiteX4467" fmla="*/ 2587503 w 5018277"/>
              <a:gd name="connsiteY4467" fmla="*/ 413802 h 4889855"/>
              <a:gd name="connsiteX4468" fmla="*/ 2582726 w 5018277"/>
              <a:gd name="connsiteY4468" fmla="*/ 409027 h 4889855"/>
              <a:gd name="connsiteX4469" fmla="*/ 2587503 w 5018277"/>
              <a:gd name="connsiteY4469" fmla="*/ 404252 h 4889855"/>
              <a:gd name="connsiteX4470" fmla="*/ 2430774 w 5018277"/>
              <a:gd name="connsiteY4470" fmla="*/ 404252 h 4889855"/>
              <a:gd name="connsiteX4471" fmla="*/ 2435550 w 5018277"/>
              <a:gd name="connsiteY4471" fmla="*/ 409027 h 4889855"/>
              <a:gd name="connsiteX4472" fmla="*/ 2430774 w 5018277"/>
              <a:gd name="connsiteY4472" fmla="*/ 413802 h 4889855"/>
              <a:gd name="connsiteX4473" fmla="*/ 2425997 w 5018277"/>
              <a:gd name="connsiteY4473" fmla="*/ 409027 h 4889855"/>
              <a:gd name="connsiteX4474" fmla="*/ 2430774 w 5018277"/>
              <a:gd name="connsiteY4474" fmla="*/ 404252 h 4889855"/>
              <a:gd name="connsiteX4475" fmla="*/ 3762970 w 5018277"/>
              <a:gd name="connsiteY4475" fmla="*/ 271814 h 4889855"/>
              <a:gd name="connsiteX4476" fmla="*/ 3764446 w 5018277"/>
              <a:gd name="connsiteY4476" fmla="*/ 273289 h 4889855"/>
              <a:gd name="connsiteX4477" fmla="*/ 3762970 w 5018277"/>
              <a:gd name="connsiteY4477" fmla="*/ 274765 h 4889855"/>
              <a:gd name="connsiteX4478" fmla="*/ 3761494 w 5018277"/>
              <a:gd name="connsiteY4478" fmla="*/ 273289 h 4889855"/>
              <a:gd name="connsiteX4479" fmla="*/ 3762970 w 5018277"/>
              <a:gd name="connsiteY4479" fmla="*/ 271814 h 4889855"/>
              <a:gd name="connsiteX4480" fmla="*/ 1255307 w 5018277"/>
              <a:gd name="connsiteY4480" fmla="*/ 271813 h 4889855"/>
              <a:gd name="connsiteX4481" fmla="*/ 1256783 w 5018277"/>
              <a:gd name="connsiteY4481" fmla="*/ 273289 h 4889855"/>
              <a:gd name="connsiteX4482" fmla="*/ 1255307 w 5018277"/>
              <a:gd name="connsiteY4482" fmla="*/ 274765 h 4889855"/>
              <a:gd name="connsiteX4483" fmla="*/ 1253831 w 5018277"/>
              <a:gd name="connsiteY4483" fmla="*/ 273289 h 4889855"/>
              <a:gd name="connsiteX4484" fmla="*/ 1255307 w 5018277"/>
              <a:gd name="connsiteY4484" fmla="*/ 271813 h 4889855"/>
              <a:gd name="connsiteX4485" fmla="*/ 3606241 w 5018277"/>
              <a:gd name="connsiteY4485" fmla="*/ 271417 h 4889855"/>
              <a:gd name="connsiteX4486" fmla="*/ 3608116 w 5018277"/>
              <a:gd name="connsiteY4486" fmla="*/ 273293 h 4889855"/>
              <a:gd name="connsiteX4487" fmla="*/ 3606241 w 5018277"/>
              <a:gd name="connsiteY4487" fmla="*/ 275168 h 4889855"/>
              <a:gd name="connsiteX4488" fmla="*/ 3604366 w 5018277"/>
              <a:gd name="connsiteY4488" fmla="*/ 273293 h 4889855"/>
              <a:gd name="connsiteX4489" fmla="*/ 3606241 w 5018277"/>
              <a:gd name="connsiteY4489" fmla="*/ 271417 h 4889855"/>
              <a:gd name="connsiteX4490" fmla="*/ 1412036 w 5018277"/>
              <a:gd name="connsiteY4490" fmla="*/ 271417 h 4889855"/>
              <a:gd name="connsiteX4491" fmla="*/ 1413911 w 5018277"/>
              <a:gd name="connsiteY4491" fmla="*/ 273289 h 4889855"/>
              <a:gd name="connsiteX4492" fmla="*/ 1412036 w 5018277"/>
              <a:gd name="connsiteY4492" fmla="*/ 275168 h 4889855"/>
              <a:gd name="connsiteX4493" fmla="*/ 1410161 w 5018277"/>
              <a:gd name="connsiteY4493" fmla="*/ 273289 h 4889855"/>
              <a:gd name="connsiteX4494" fmla="*/ 1412036 w 5018277"/>
              <a:gd name="connsiteY4494" fmla="*/ 271417 h 4889855"/>
              <a:gd name="connsiteX4495" fmla="*/ 3449513 w 5018277"/>
              <a:gd name="connsiteY4495" fmla="*/ 271048 h 4889855"/>
              <a:gd name="connsiteX4496" fmla="*/ 3451755 w 5018277"/>
              <a:gd name="connsiteY4496" fmla="*/ 273289 h 4889855"/>
              <a:gd name="connsiteX4497" fmla="*/ 3449513 w 5018277"/>
              <a:gd name="connsiteY4497" fmla="*/ 275534 h 4889855"/>
              <a:gd name="connsiteX4498" fmla="*/ 3447270 w 5018277"/>
              <a:gd name="connsiteY4498" fmla="*/ 273289 h 4889855"/>
              <a:gd name="connsiteX4499" fmla="*/ 3449513 w 5018277"/>
              <a:gd name="connsiteY4499" fmla="*/ 271048 h 4889855"/>
              <a:gd name="connsiteX4500" fmla="*/ 1568764 w 5018277"/>
              <a:gd name="connsiteY4500" fmla="*/ 271048 h 4889855"/>
              <a:gd name="connsiteX4501" fmla="*/ 1571007 w 5018277"/>
              <a:gd name="connsiteY4501" fmla="*/ 273289 h 4889855"/>
              <a:gd name="connsiteX4502" fmla="*/ 1568764 w 5018277"/>
              <a:gd name="connsiteY4502" fmla="*/ 275534 h 4889855"/>
              <a:gd name="connsiteX4503" fmla="*/ 1566522 w 5018277"/>
              <a:gd name="connsiteY4503" fmla="*/ 273289 h 4889855"/>
              <a:gd name="connsiteX4504" fmla="*/ 1568764 w 5018277"/>
              <a:gd name="connsiteY4504" fmla="*/ 271048 h 4889855"/>
              <a:gd name="connsiteX4505" fmla="*/ 3292783 w 5018277"/>
              <a:gd name="connsiteY4505" fmla="*/ 270650 h 4889855"/>
              <a:gd name="connsiteX4506" fmla="*/ 3295425 w 5018277"/>
              <a:gd name="connsiteY4506" fmla="*/ 273289 h 4889855"/>
              <a:gd name="connsiteX4507" fmla="*/ 3292783 w 5018277"/>
              <a:gd name="connsiteY4507" fmla="*/ 275932 h 4889855"/>
              <a:gd name="connsiteX4508" fmla="*/ 3290141 w 5018277"/>
              <a:gd name="connsiteY4508" fmla="*/ 273289 h 4889855"/>
              <a:gd name="connsiteX4509" fmla="*/ 3292783 w 5018277"/>
              <a:gd name="connsiteY4509" fmla="*/ 270650 h 4889855"/>
              <a:gd name="connsiteX4510" fmla="*/ 1725494 w 5018277"/>
              <a:gd name="connsiteY4510" fmla="*/ 270650 h 4889855"/>
              <a:gd name="connsiteX4511" fmla="*/ 1728136 w 5018277"/>
              <a:gd name="connsiteY4511" fmla="*/ 273289 h 4889855"/>
              <a:gd name="connsiteX4512" fmla="*/ 1725494 w 5018277"/>
              <a:gd name="connsiteY4512" fmla="*/ 275932 h 4889855"/>
              <a:gd name="connsiteX4513" fmla="*/ 1722852 w 5018277"/>
              <a:gd name="connsiteY4513" fmla="*/ 273289 h 4889855"/>
              <a:gd name="connsiteX4514" fmla="*/ 1725494 w 5018277"/>
              <a:gd name="connsiteY4514" fmla="*/ 270650 h 4889855"/>
              <a:gd name="connsiteX4515" fmla="*/ 3136055 w 5018277"/>
              <a:gd name="connsiteY4515" fmla="*/ 270308 h 4889855"/>
              <a:gd name="connsiteX4516" fmla="*/ 3139039 w 5018277"/>
              <a:gd name="connsiteY4516" fmla="*/ 273293 h 4889855"/>
              <a:gd name="connsiteX4517" fmla="*/ 3136055 w 5018277"/>
              <a:gd name="connsiteY4517" fmla="*/ 276276 h 4889855"/>
              <a:gd name="connsiteX4518" fmla="*/ 3133070 w 5018277"/>
              <a:gd name="connsiteY4518" fmla="*/ 273293 h 4889855"/>
              <a:gd name="connsiteX4519" fmla="*/ 3136055 w 5018277"/>
              <a:gd name="connsiteY4519" fmla="*/ 270308 h 4889855"/>
              <a:gd name="connsiteX4520" fmla="*/ 1882223 w 5018277"/>
              <a:gd name="connsiteY4520" fmla="*/ 270308 h 4889855"/>
              <a:gd name="connsiteX4521" fmla="*/ 1885207 w 5018277"/>
              <a:gd name="connsiteY4521" fmla="*/ 273289 h 4889855"/>
              <a:gd name="connsiteX4522" fmla="*/ 1882223 w 5018277"/>
              <a:gd name="connsiteY4522" fmla="*/ 276276 h 4889855"/>
              <a:gd name="connsiteX4523" fmla="*/ 1879238 w 5018277"/>
              <a:gd name="connsiteY4523" fmla="*/ 273289 h 4889855"/>
              <a:gd name="connsiteX4524" fmla="*/ 1882223 w 5018277"/>
              <a:gd name="connsiteY4524" fmla="*/ 270308 h 4889855"/>
              <a:gd name="connsiteX4525" fmla="*/ 2979326 w 5018277"/>
              <a:gd name="connsiteY4525" fmla="*/ 270037 h 4889855"/>
              <a:gd name="connsiteX4526" fmla="*/ 2982581 w 5018277"/>
              <a:gd name="connsiteY4526" fmla="*/ 273289 h 4889855"/>
              <a:gd name="connsiteX4527" fmla="*/ 2979326 w 5018277"/>
              <a:gd name="connsiteY4527" fmla="*/ 276548 h 4889855"/>
              <a:gd name="connsiteX4528" fmla="*/ 2976071 w 5018277"/>
              <a:gd name="connsiteY4528" fmla="*/ 273289 h 4889855"/>
              <a:gd name="connsiteX4529" fmla="*/ 2979326 w 5018277"/>
              <a:gd name="connsiteY4529" fmla="*/ 270037 h 4889855"/>
              <a:gd name="connsiteX4530" fmla="*/ 2038952 w 5018277"/>
              <a:gd name="connsiteY4530" fmla="*/ 270037 h 4889855"/>
              <a:gd name="connsiteX4531" fmla="*/ 2042207 w 5018277"/>
              <a:gd name="connsiteY4531" fmla="*/ 273289 h 4889855"/>
              <a:gd name="connsiteX4532" fmla="*/ 2038952 w 5018277"/>
              <a:gd name="connsiteY4532" fmla="*/ 276548 h 4889855"/>
              <a:gd name="connsiteX4533" fmla="*/ 2035697 w 5018277"/>
              <a:gd name="connsiteY4533" fmla="*/ 273289 h 4889855"/>
              <a:gd name="connsiteX4534" fmla="*/ 2038952 w 5018277"/>
              <a:gd name="connsiteY4534" fmla="*/ 270037 h 4889855"/>
              <a:gd name="connsiteX4535" fmla="*/ 2822596 w 5018277"/>
              <a:gd name="connsiteY4535" fmla="*/ 269848 h 4889855"/>
              <a:gd name="connsiteX4536" fmla="*/ 2826038 w 5018277"/>
              <a:gd name="connsiteY4536" fmla="*/ 273289 h 4889855"/>
              <a:gd name="connsiteX4537" fmla="*/ 2822596 w 5018277"/>
              <a:gd name="connsiteY4537" fmla="*/ 276734 h 4889855"/>
              <a:gd name="connsiteX4538" fmla="*/ 2819155 w 5018277"/>
              <a:gd name="connsiteY4538" fmla="*/ 273289 h 4889855"/>
              <a:gd name="connsiteX4539" fmla="*/ 2822596 w 5018277"/>
              <a:gd name="connsiteY4539" fmla="*/ 269848 h 4889855"/>
              <a:gd name="connsiteX4540" fmla="*/ 2195680 w 5018277"/>
              <a:gd name="connsiteY4540" fmla="*/ 269848 h 4889855"/>
              <a:gd name="connsiteX4541" fmla="*/ 2199122 w 5018277"/>
              <a:gd name="connsiteY4541" fmla="*/ 273289 h 4889855"/>
              <a:gd name="connsiteX4542" fmla="*/ 2195680 w 5018277"/>
              <a:gd name="connsiteY4542" fmla="*/ 276734 h 4889855"/>
              <a:gd name="connsiteX4543" fmla="*/ 2192239 w 5018277"/>
              <a:gd name="connsiteY4543" fmla="*/ 273289 h 4889855"/>
              <a:gd name="connsiteX4544" fmla="*/ 2195680 w 5018277"/>
              <a:gd name="connsiteY4544" fmla="*/ 269848 h 4889855"/>
              <a:gd name="connsiteX4545" fmla="*/ 2665868 w 5018277"/>
              <a:gd name="connsiteY4545" fmla="*/ 269755 h 4889855"/>
              <a:gd name="connsiteX4546" fmla="*/ 2669404 w 5018277"/>
              <a:gd name="connsiteY4546" fmla="*/ 273289 h 4889855"/>
              <a:gd name="connsiteX4547" fmla="*/ 2665868 w 5018277"/>
              <a:gd name="connsiteY4547" fmla="*/ 276825 h 4889855"/>
              <a:gd name="connsiteX4548" fmla="*/ 2662331 w 5018277"/>
              <a:gd name="connsiteY4548" fmla="*/ 273289 h 4889855"/>
              <a:gd name="connsiteX4549" fmla="*/ 2665868 w 5018277"/>
              <a:gd name="connsiteY4549" fmla="*/ 269755 h 4889855"/>
              <a:gd name="connsiteX4550" fmla="*/ 2352410 w 5018277"/>
              <a:gd name="connsiteY4550" fmla="*/ 269755 h 4889855"/>
              <a:gd name="connsiteX4551" fmla="*/ 2355946 w 5018277"/>
              <a:gd name="connsiteY4551" fmla="*/ 273289 h 4889855"/>
              <a:gd name="connsiteX4552" fmla="*/ 2352410 w 5018277"/>
              <a:gd name="connsiteY4552" fmla="*/ 276825 h 4889855"/>
              <a:gd name="connsiteX4553" fmla="*/ 2348873 w 5018277"/>
              <a:gd name="connsiteY4553" fmla="*/ 273289 h 4889855"/>
              <a:gd name="connsiteX4554" fmla="*/ 2352410 w 5018277"/>
              <a:gd name="connsiteY4554" fmla="*/ 269755 h 4889855"/>
              <a:gd name="connsiteX4555" fmla="*/ 2509139 w 5018277"/>
              <a:gd name="connsiteY4555" fmla="*/ 269658 h 4889855"/>
              <a:gd name="connsiteX4556" fmla="*/ 2512772 w 5018277"/>
              <a:gd name="connsiteY4556" fmla="*/ 273289 h 4889855"/>
              <a:gd name="connsiteX4557" fmla="*/ 2509139 w 5018277"/>
              <a:gd name="connsiteY4557" fmla="*/ 276924 h 4889855"/>
              <a:gd name="connsiteX4558" fmla="*/ 2505506 w 5018277"/>
              <a:gd name="connsiteY4558" fmla="*/ 273289 h 4889855"/>
              <a:gd name="connsiteX4559" fmla="*/ 2509139 w 5018277"/>
              <a:gd name="connsiteY4559" fmla="*/ 269658 h 4889855"/>
              <a:gd name="connsiteX4560" fmla="*/ 3371148 w 5018277"/>
              <a:gd name="connsiteY4560" fmla="*/ 135872 h 4889855"/>
              <a:gd name="connsiteX4561" fmla="*/ 3372818 w 5018277"/>
              <a:gd name="connsiteY4561" fmla="*/ 137544 h 4889855"/>
              <a:gd name="connsiteX4562" fmla="*/ 3371148 w 5018277"/>
              <a:gd name="connsiteY4562" fmla="*/ 139213 h 4889855"/>
              <a:gd name="connsiteX4563" fmla="*/ 3369478 w 5018277"/>
              <a:gd name="connsiteY4563" fmla="*/ 137544 h 4889855"/>
              <a:gd name="connsiteX4564" fmla="*/ 3371148 w 5018277"/>
              <a:gd name="connsiteY4564" fmla="*/ 135872 h 4889855"/>
              <a:gd name="connsiteX4565" fmla="*/ 1647130 w 5018277"/>
              <a:gd name="connsiteY4565" fmla="*/ 135872 h 4889855"/>
              <a:gd name="connsiteX4566" fmla="*/ 1648800 w 5018277"/>
              <a:gd name="connsiteY4566" fmla="*/ 137542 h 4889855"/>
              <a:gd name="connsiteX4567" fmla="*/ 1647130 w 5018277"/>
              <a:gd name="connsiteY4567" fmla="*/ 139212 h 4889855"/>
              <a:gd name="connsiteX4568" fmla="*/ 1645460 w 5018277"/>
              <a:gd name="connsiteY4568" fmla="*/ 137542 h 4889855"/>
              <a:gd name="connsiteX4569" fmla="*/ 1647130 w 5018277"/>
              <a:gd name="connsiteY4569" fmla="*/ 135872 h 4889855"/>
              <a:gd name="connsiteX4570" fmla="*/ 3214419 w 5018277"/>
              <a:gd name="connsiteY4570" fmla="*/ 135597 h 4889855"/>
              <a:gd name="connsiteX4571" fmla="*/ 3216365 w 5018277"/>
              <a:gd name="connsiteY4571" fmla="*/ 137544 h 4889855"/>
              <a:gd name="connsiteX4572" fmla="*/ 3214419 w 5018277"/>
              <a:gd name="connsiteY4572" fmla="*/ 139488 h 4889855"/>
              <a:gd name="connsiteX4573" fmla="*/ 3212473 w 5018277"/>
              <a:gd name="connsiteY4573" fmla="*/ 137544 h 4889855"/>
              <a:gd name="connsiteX4574" fmla="*/ 3214419 w 5018277"/>
              <a:gd name="connsiteY4574" fmla="*/ 135597 h 4889855"/>
              <a:gd name="connsiteX4575" fmla="*/ 1803858 w 5018277"/>
              <a:gd name="connsiteY4575" fmla="*/ 135597 h 4889855"/>
              <a:gd name="connsiteX4576" fmla="*/ 1805804 w 5018277"/>
              <a:gd name="connsiteY4576" fmla="*/ 137542 h 4889855"/>
              <a:gd name="connsiteX4577" fmla="*/ 1803858 w 5018277"/>
              <a:gd name="connsiteY4577" fmla="*/ 139488 h 4889855"/>
              <a:gd name="connsiteX4578" fmla="*/ 1801912 w 5018277"/>
              <a:gd name="connsiteY4578" fmla="*/ 137542 h 4889855"/>
              <a:gd name="connsiteX4579" fmla="*/ 1803858 w 5018277"/>
              <a:gd name="connsiteY4579" fmla="*/ 135597 h 4889855"/>
              <a:gd name="connsiteX4580" fmla="*/ 3057689 w 5018277"/>
              <a:gd name="connsiteY4580" fmla="*/ 135377 h 4889855"/>
              <a:gd name="connsiteX4581" fmla="*/ 3059856 w 5018277"/>
              <a:gd name="connsiteY4581" fmla="*/ 137544 h 4889855"/>
              <a:gd name="connsiteX4582" fmla="*/ 3057689 w 5018277"/>
              <a:gd name="connsiteY4582" fmla="*/ 139710 h 4889855"/>
              <a:gd name="connsiteX4583" fmla="*/ 3055523 w 5018277"/>
              <a:gd name="connsiteY4583" fmla="*/ 137544 h 4889855"/>
              <a:gd name="connsiteX4584" fmla="*/ 3057689 w 5018277"/>
              <a:gd name="connsiteY4584" fmla="*/ 135377 h 4889855"/>
              <a:gd name="connsiteX4585" fmla="*/ 1960587 w 5018277"/>
              <a:gd name="connsiteY4585" fmla="*/ 135377 h 4889855"/>
              <a:gd name="connsiteX4586" fmla="*/ 1962754 w 5018277"/>
              <a:gd name="connsiteY4586" fmla="*/ 137544 h 4889855"/>
              <a:gd name="connsiteX4587" fmla="*/ 1960587 w 5018277"/>
              <a:gd name="connsiteY4587" fmla="*/ 139710 h 4889855"/>
              <a:gd name="connsiteX4588" fmla="*/ 1958421 w 5018277"/>
              <a:gd name="connsiteY4588" fmla="*/ 137544 h 4889855"/>
              <a:gd name="connsiteX4589" fmla="*/ 1960587 w 5018277"/>
              <a:gd name="connsiteY4589" fmla="*/ 135377 h 4889855"/>
              <a:gd name="connsiteX4590" fmla="*/ 2900960 w 5018277"/>
              <a:gd name="connsiteY4590" fmla="*/ 135146 h 4889855"/>
              <a:gd name="connsiteX4591" fmla="*/ 2903359 w 5018277"/>
              <a:gd name="connsiteY4591" fmla="*/ 137544 h 4889855"/>
              <a:gd name="connsiteX4592" fmla="*/ 2900960 w 5018277"/>
              <a:gd name="connsiteY4592" fmla="*/ 139942 h 4889855"/>
              <a:gd name="connsiteX4593" fmla="*/ 2898562 w 5018277"/>
              <a:gd name="connsiteY4593" fmla="*/ 137544 h 4889855"/>
              <a:gd name="connsiteX4594" fmla="*/ 2900960 w 5018277"/>
              <a:gd name="connsiteY4594" fmla="*/ 135146 h 4889855"/>
              <a:gd name="connsiteX4595" fmla="*/ 2117317 w 5018277"/>
              <a:gd name="connsiteY4595" fmla="*/ 135145 h 4889855"/>
              <a:gd name="connsiteX4596" fmla="*/ 2119715 w 5018277"/>
              <a:gd name="connsiteY4596" fmla="*/ 137544 h 4889855"/>
              <a:gd name="connsiteX4597" fmla="*/ 2117317 w 5018277"/>
              <a:gd name="connsiteY4597" fmla="*/ 139941 h 4889855"/>
              <a:gd name="connsiteX4598" fmla="*/ 2114918 w 5018277"/>
              <a:gd name="connsiteY4598" fmla="*/ 137544 h 4889855"/>
              <a:gd name="connsiteX4599" fmla="*/ 2117317 w 5018277"/>
              <a:gd name="connsiteY4599" fmla="*/ 135145 h 4889855"/>
              <a:gd name="connsiteX4600" fmla="*/ 2744232 w 5018277"/>
              <a:gd name="connsiteY4600" fmla="*/ 135064 h 4889855"/>
              <a:gd name="connsiteX4601" fmla="*/ 2746711 w 5018277"/>
              <a:gd name="connsiteY4601" fmla="*/ 137544 h 4889855"/>
              <a:gd name="connsiteX4602" fmla="*/ 2744232 w 5018277"/>
              <a:gd name="connsiteY4602" fmla="*/ 140022 h 4889855"/>
              <a:gd name="connsiteX4603" fmla="*/ 2741754 w 5018277"/>
              <a:gd name="connsiteY4603" fmla="*/ 137544 h 4889855"/>
              <a:gd name="connsiteX4604" fmla="*/ 2744232 w 5018277"/>
              <a:gd name="connsiteY4604" fmla="*/ 135064 h 4889855"/>
              <a:gd name="connsiteX4605" fmla="*/ 2274045 w 5018277"/>
              <a:gd name="connsiteY4605" fmla="*/ 135064 h 4889855"/>
              <a:gd name="connsiteX4606" fmla="*/ 2276524 w 5018277"/>
              <a:gd name="connsiteY4606" fmla="*/ 137544 h 4889855"/>
              <a:gd name="connsiteX4607" fmla="*/ 2274045 w 5018277"/>
              <a:gd name="connsiteY4607" fmla="*/ 140022 h 4889855"/>
              <a:gd name="connsiteX4608" fmla="*/ 2271567 w 5018277"/>
              <a:gd name="connsiteY4608" fmla="*/ 137544 h 4889855"/>
              <a:gd name="connsiteX4609" fmla="*/ 2274045 w 5018277"/>
              <a:gd name="connsiteY4609" fmla="*/ 135064 h 4889855"/>
              <a:gd name="connsiteX4610" fmla="*/ 2587503 w 5018277"/>
              <a:gd name="connsiteY4610" fmla="*/ 134983 h 4889855"/>
              <a:gd name="connsiteX4611" fmla="*/ 2590062 w 5018277"/>
              <a:gd name="connsiteY4611" fmla="*/ 137544 h 4889855"/>
              <a:gd name="connsiteX4612" fmla="*/ 2587503 w 5018277"/>
              <a:gd name="connsiteY4612" fmla="*/ 140103 h 4889855"/>
              <a:gd name="connsiteX4613" fmla="*/ 2584943 w 5018277"/>
              <a:gd name="connsiteY4613" fmla="*/ 137544 h 4889855"/>
              <a:gd name="connsiteX4614" fmla="*/ 2587503 w 5018277"/>
              <a:gd name="connsiteY4614" fmla="*/ 134983 h 4889855"/>
              <a:gd name="connsiteX4615" fmla="*/ 2430774 w 5018277"/>
              <a:gd name="connsiteY4615" fmla="*/ 134983 h 4889855"/>
              <a:gd name="connsiteX4616" fmla="*/ 2433333 w 5018277"/>
              <a:gd name="connsiteY4616" fmla="*/ 137544 h 4889855"/>
              <a:gd name="connsiteX4617" fmla="*/ 2430774 w 5018277"/>
              <a:gd name="connsiteY4617" fmla="*/ 140103 h 4889855"/>
              <a:gd name="connsiteX4618" fmla="*/ 2428214 w 5018277"/>
              <a:gd name="connsiteY4618" fmla="*/ 137544 h 4889855"/>
              <a:gd name="connsiteX4619" fmla="*/ 2430774 w 5018277"/>
              <a:gd name="connsiteY4619" fmla="*/ 134983 h 4889855"/>
              <a:gd name="connsiteX4620" fmla="*/ 2979325 w 5018277"/>
              <a:gd name="connsiteY4620" fmla="*/ 265 h 4889855"/>
              <a:gd name="connsiteX4621" fmla="*/ 2980865 w 5018277"/>
              <a:gd name="connsiteY4621" fmla="*/ 1804 h 4889855"/>
              <a:gd name="connsiteX4622" fmla="*/ 2979325 w 5018277"/>
              <a:gd name="connsiteY4622" fmla="*/ 3344 h 4889855"/>
              <a:gd name="connsiteX4623" fmla="*/ 2977786 w 5018277"/>
              <a:gd name="connsiteY4623" fmla="*/ 1804 h 4889855"/>
              <a:gd name="connsiteX4624" fmla="*/ 2979325 w 5018277"/>
              <a:gd name="connsiteY4624" fmla="*/ 265 h 4889855"/>
              <a:gd name="connsiteX4625" fmla="*/ 2038952 w 5018277"/>
              <a:gd name="connsiteY4625" fmla="*/ 265 h 4889855"/>
              <a:gd name="connsiteX4626" fmla="*/ 2040491 w 5018277"/>
              <a:gd name="connsiteY4626" fmla="*/ 1804 h 4889855"/>
              <a:gd name="connsiteX4627" fmla="*/ 2038952 w 5018277"/>
              <a:gd name="connsiteY4627" fmla="*/ 3343 h 4889855"/>
              <a:gd name="connsiteX4628" fmla="*/ 2037412 w 5018277"/>
              <a:gd name="connsiteY4628" fmla="*/ 1804 h 4889855"/>
              <a:gd name="connsiteX4629" fmla="*/ 2038952 w 5018277"/>
              <a:gd name="connsiteY4629" fmla="*/ 265 h 4889855"/>
              <a:gd name="connsiteX4630" fmla="*/ 2822597 w 5018277"/>
              <a:gd name="connsiteY4630" fmla="*/ 134 h 4889855"/>
              <a:gd name="connsiteX4631" fmla="*/ 2824266 w 5018277"/>
              <a:gd name="connsiteY4631" fmla="*/ 1804 h 4889855"/>
              <a:gd name="connsiteX4632" fmla="*/ 2822597 w 5018277"/>
              <a:gd name="connsiteY4632" fmla="*/ 3474 h 4889855"/>
              <a:gd name="connsiteX4633" fmla="*/ 2820927 w 5018277"/>
              <a:gd name="connsiteY4633" fmla="*/ 1804 h 4889855"/>
              <a:gd name="connsiteX4634" fmla="*/ 2822597 w 5018277"/>
              <a:gd name="connsiteY4634" fmla="*/ 134 h 4889855"/>
              <a:gd name="connsiteX4635" fmla="*/ 2195681 w 5018277"/>
              <a:gd name="connsiteY4635" fmla="*/ 134 h 4889855"/>
              <a:gd name="connsiteX4636" fmla="*/ 2197350 w 5018277"/>
              <a:gd name="connsiteY4636" fmla="*/ 1804 h 4889855"/>
              <a:gd name="connsiteX4637" fmla="*/ 2195681 w 5018277"/>
              <a:gd name="connsiteY4637" fmla="*/ 3474 h 4889855"/>
              <a:gd name="connsiteX4638" fmla="*/ 2194011 w 5018277"/>
              <a:gd name="connsiteY4638" fmla="*/ 1804 h 4889855"/>
              <a:gd name="connsiteX4639" fmla="*/ 2195681 w 5018277"/>
              <a:gd name="connsiteY4639" fmla="*/ 134 h 4889855"/>
              <a:gd name="connsiteX4640" fmla="*/ 2665868 w 5018277"/>
              <a:gd name="connsiteY4640" fmla="*/ 67 h 4889855"/>
              <a:gd name="connsiteX4641" fmla="*/ 2667605 w 5018277"/>
              <a:gd name="connsiteY4641" fmla="*/ 1804 h 4889855"/>
              <a:gd name="connsiteX4642" fmla="*/ 2665868 w 5018277"/>
              <a:gd name="connsiteY4642" fmla="*/ 3541 h 4889855"/>
              <a:gd name="connsiteX4643" fmla="*/ 2664131 w 5018277"/>
              <a:gd name="connsiteY4643" fmla="*/ 1804 h 4889855"/>
              <a:gd name="connsiteX4644" fmla="*/ 2665868 w 5018277"/>
              <a:gd name="connsiteY4644" fmla="*/ 67 h 4889855"/>
              <a:gd name="connsiteX4645" fmla="*/ 2352410 w 5018277"/>
              <a:gd name="connsiteY4645" fmla="*/ 67 h 4889855"/>
              <a:gd name="connsiteX4646" fmla="*/ 2354147 w 5018277"/>
              <a:gd name="connsiteY4646" fmla="*/ 1804 h 4889855"/>
              <a:gd name="connsiteX4647" fmla="*/ 2352410 w 5018277"/>
              <a:gd name="connsiteY4647" fmla="*/ 3541 h 4889855"/>
              <a:gd name="connsiteX4648" fmla="*/ 2350673 w 5018277"/>
              <a:gd name="connsiteY4648" fmla="*/ 1804 h 4889855"/>
              <a:gd name="connsiteX4649" fmla="*/ 2352410 w 5018277"/>
              <a:gd name="connsiteY4649" fmla="*/ 67 h 4889855"/>
              <a:gd name="connsiteX4650" fmla="*/ 2509138 w 5018277"/>
              <a:gd name="connsiteY4650" fmla="*/ 0 h 4889855"/>
              <a:gd name="connsiteX4651" fmla="*/ 2510943 w 5018277"/>
              <a:gd name="connsiteY4651" fmla="*/ 1804 h 4889855"/>
              <a:gd name="connsiteX4652" fmla="*/ 2509138 w 5018277"/>
              <a:gd name="connsiteY4652" fmla="*/ 3610 h 4889855"/>
              <a:gd name="connsiteX4653" fmla="*/ 2507333 w 5018277"/>
              <a:gd name="connsiteY4653" fmla="*/ 1804 h 4889855"/>
              <a:gd name="connsiteX4654" fmla="*/ 2509138 w 5018277"/>
              <a:gd name="connsiteY4654" fmla="*/ 0 h 48898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  <a:cxn ang="0">
                <a:pos x="connsiteX689" y="connsiteY689"/>
              </a:cxn>
              <a:cxn ang="0">
                <a:pos x="connsiteX690" y="connsiteY690"/>
              </a:cxn>
              <a:cxn ang="0">
                <a:pos x="connsiteX691" y="connsiteY691"/>
              </a:cxn>
              <a:cxn ang="0">
                <a:pos x="connsiteX692" y="connsiteY692"/>
              </a:cxn>
              <a:cxn ang="0">
                <a:pos x="connsiteX693" y="connsiteY693"/>
              </a:cxn>
              <a:cxn ang="0">
                <a:pos x="connsiteX694" y="connsiteY694"/>
              </a:cxn>
              <a:cxn ang="0">
                <a:pos x="connsiteX695" y="connsiteY695"/>
              </a:cxn>
              <a:cxn ang="0">
                <a:pos x="connsiteX696" y="connsiteY696"/>
              </a:cxn>
              <a:cxn ang="0">
                <a:pos x="connsiteX697" y="connsiteY697"/>
              </a:cxn>
              <a:cxn ang="0">
                <a:pos x="connsiteX698" y="connsiteY698"/>
              </a:cxn>
              <a:cxn ang="0">
                <a:pos x="connsiteX699" y="connsiteY699"/>
              </a:cxn>
              <a:cxn ang="0">
                <a:pos x="connsiteX700" y="connsiteY700"/>
              </a:cxn>
              <a:cxn ang="0">
                <a:pos x="connsiteX701" y="connsiteY701"/>
              </a:cxn>
              <a:cxn ang="0">
                <a:pos x="connsiteX702" y="connsiteY702"/>
              </a:cxn>
              <a:cxn ang="0">
                <a:pos x="connsiteX703" y="connsiteY703"/>
              </a:cxn>
              <a:cxn ang="0">
                <a:pos x="connsiteX704" y="connsiteY704"/>
              </a:cxn>
              <a:cxn ang="0">
                <a:pos x="connsiteX705" y="connsiteY705"/>
              </a:cxn>
              <a:cxn ang="0">
                <a:pos x="connsiteX706" y="connsiteY706"/>
              </a:cxn>
              <a:cxn ang="0">
                <a:pos x="connsiteX707" y="connsiteY707"/>
              </a:cxn>
              <a:cxn ang="0">
                <a:pos x="connsiteX708" y="connsiteY708"/>
              </a:cxn>
              <a:cxn ang="0">
                <a:pos x="connsiteX709" y="connsiteY709"/>
              </a:cxn>
              <a:cxn ang="0">
                <a:pos x="connsiteX710" y="connsiteY710"/>
              </a:cxn>
              <a:cxn ang="0">
                <a:pos x="connsiteX711" y="connsiteY711"/>
              </a:cxn>
              <a:cxn ang="0">
                <a:pos x="connsiteX712" y="connsiteY712"/>
              </a:cxn>
              <a:cxn ang="0">
                <a:pos x="connsiteX713" y="connsiteY713"/>
              </a:cxn>
              <a:cxn ang="0">
                <a:pos x="connsiteX714" y="connsiteY714"/>
              </a:cxn>
              <a:cxn ang="0">
                <a:pos x="connsiteX715" y="connsiteY715"/>
              </a:cxn>
              <a:cxn ang="0">
                <a:pos x="connsiteX716" y="connsiteY716"/>
              </a:cxn>
              <a:cxn ang="0">
                <a:pos x="connsiteX717" y="connsiteY717"/>
              </a:cxn>
              <a:cxn ang="0">
                <a:pos x="connsiteX718" y="connsiteY718"/>
              </a:cxn>
              <a:cxn ang="0">
                <a:pos x="connsiteX719" y="connsiteY719"/>
              </a:cxn>
              <a:cxn ang="0">
                <a:pos x="connsiteX720" y="connsiteY720"/>
              </a:cxn>
              <a:cxn ang="0">
                <a:pos x="connsiteX721" y="connsiteY721"/>
              </a:cxn>
              <a:cxn ang="0">
                <a:pos x="connsiteX722" y="connsiteY722"/>
              </a:cxn>
              <a:cxn ang="0">
                <a:pos x="connsiteX723" y="connsiteY723"/>
              </a:cxn>
              <a:cxn ang="0">
                <a:pos x="connsiteX724" y="connsiteY724"/>
              </a:cxn>
              <a:cxn ang="0">
                <a:pos x="connsiteX725" y="connsiteY725"/>
              </a:cxn>
              <a:cxn ang="0">
                <a:pos x="connsiteX726" y="connsiteY726"/>
              </a:cxn>
              <a:cxn ang="0">
                <a:pos x="connsiteX727" y="connsiteY727"/>
              </a:cxn>
              <a:cxn ang="0">
                <a:pos x="connsiteX728" y="connsiteY728"/>
              </a:cxn>
              <a:cxn ang="0">
                <a:pos x="connsiteX729" y="connsiteY729"/>
              </a:cxn>
              <a:cxn ang="0">
                <a:pos x="connsiteX730" y="connsiteY730"/>
              </a:cxn>
              <a:cxn ang="0">
                <a:pos x="connsiteX731" y="connsiteY731"/>
              </a:cxn>
              <a:cxn ang="0">
                <a:pos x="connsiteX732" y="connsiteY732"/>
              </a:cxn>
              <a:cxn ang="0">
                <a:pos x="connsiteX733" y="connsiteY733"/>
              </a:cxn>
              <a:cxn ang="0">
                <a:pos x="connsiteX734" y="connsiteY734"/>
              </a:cxn>
              <a:cxn ang="0">
                <a:pos x="connsiteX735" y="connsiteY735"/>
              </a:cxn>
              <a:cxn ang="0">
                <a:pos x="connsiteX736" y="connsiteY736"/>
              </a:cxn>
              <a:cxn ang="0">
                <a:pos x="connsiteX737" y="connsiteY737"/>
              </a:cxn>
              <a:cxn ang="0">
                <a:pos x="connsiteX738" y="connsiteY738"/>
              </a:cxn>
              <a:cxn ang="0">
                <a:pos x="connsiteX739" y="connsiteY739"/>
              </a:cxn>
              <a:cxn ang="0">
                <a:pos x="connsiteX740" y="connsiteY740"/>
              </a:cxn>
              <a:cxn ang="0">
                <a:pos x="connsiteX741" y="connsiteY741"/>
              </a:cxn>
              <a:cxn ang="0">
                <a:pos x="connsiteX742" y="connsiteY742"/>
              </a:cxn>
              <a:cxn ang="0">
                <a:pos x="connsiteX743" y="connsiteY743"/>
              </a:cxn>
              <a:cxn ang="0">
                <a:pos x="connsiteX744" y="connsiteY744"/>
              </a:cxn>
              <a:cxn ang="0">
                <a:pos x="connsiteX745" y="connsiteY745"/>
              </a:cxn>
              <a:cxn ang="0">
                <a:pos x="connsiteX746" y="connsiteY746"/>
              </a:cxn>
              <a:cxn ang="0">
                <a:pos x="connsiteX747" y="connsiteY747"/>
              </a:cxn>
              <a:cxn ang="0">
                <a:pos x="connsiteX748" y="connsiteY748"/>
              </a:cxn>
              <a:cxn ang="0">
                <a:pos x="connsiteX749" y="connsiteY749"/>
              </a:cxn>
              <a:cxn ang="0">
                <a:pos x="connsiteX750" y="connsiteY750"/>
              </a:cxn>
              <a:cxn ang="0">
                <a:pos x="connsiteX751" y="connsiteY751"/>
              </a:cxn>
              <a:cxn ang="0">
                <a:pos x="connsiteX752" y="connsiteY752"/>
              </a:cxn>
              <a:cxn ang="0">
                <a:pos x="connsiteX753" y="connsiteY753"/>
              </a:cxn>
              <a:cxn ang="0">
                <a:pos x="connsiteX754" y="connsiteY754"/>
              </a:cxn>
              <a:cxn ang="0">
                <a:pos x="connsiteX755" y="connsiteY755"/>
              </a:cxn>
              <a:cxn ang="0">
                <a:pos x="connsiteX756" y="connsiteY756"/>
              </a:cxn>
              <a:cxn ang="0">
                <a:pos x="connsiteX757" y="connsiteY757"/>
              </a:cxn>
              <a:cxn ang="0">
                <a:pos x="connsiteX758" y="connsiteY758"/>
              </a:cxn>
              <a:cxn ang="0">
                <a:pos x="connsiteX759" y="connsiteY759"/>
              </a:cxn>
              <a:cxn ang="0">
                <a:pos x="connsiteX760" y="connsiteY760"/>
              </a:cxn>
              <a:cxn ang="0">
                <a:pos x="connsiteX761" y="connsiteY761"/>
              </a:cxn>
              <a:cxn ang="0">
                <a:pos x="connsiteX762" y="connsiteY762"/>
              </a:cxn>
              <a:cxn ang="0">
                <a:pos x="connsiteX763" y="connsiteY763"/>
              </a:cxn>
              <a:cxn ang="0">
                <a:pos x="connsiteX764" y="connsiteY764"/>
              </a:cxn>
              <a:cxn ang="0">
                <a:pos x="connsiteX765" y="connsiteY765"/>
              </a:cxn>
              <a:cxn ang="0">
                <a:pos x="connsiteX766" y="connsiteY766"/>
              </a:cxn>
              <a:cxn ang="0">
                <a:pos x="connsiteX767" y="connsiteY767"/>
              </a:cxn>
              <a:cxn ang="0">
                <a:pos x="connsiteX768" y="connsiteY768"/>
              </a:cxn>
              <a:cxn ang="0">
                <a:pos x="connsiteX769" y="connsiteY769"/>
              </a:cxn>
              <a:cxn ang="0">
                <a:pos x="connsiteX770" y="connsiteY770"/>
              </a:cxn>
              <a:cxn ang="0">
                <a:pos x="connsiteX771" y="connsiteY771"/>
              </a:cxn>
              <a:cxn ang="0">
                <a:pos x="connsiteX772" y="connsiteY772"/>
              </a:cxn>
              <a:cxn ang="0">
                <a:pos x="connsiteX773" y="connsiteY773"/>
              </a:cxn>
              <a:cxn ang="0">
                <a:pos x="connsiteX774" y="connsiteY774"/>
              </a:cxn>
              <a:cxn ang="0">
                <a:pos x="connsiteX775" y="connsiteY775"/>
              </a:cxn>
              <a:cxn ang="0">
                <a:pos x="connsiteX776" y="connsiteY776"/>
              </a:cxn>
              <a:cxn ang="0">
                <a:pos x="connsiteX777" y="connsiteY777"/>
              </a:cxn>
              <a:cxn ang="0">
                <a:pos x="connsiteX778" y="connsiteY778"/>
              </a:cxn>
              <a:cxn ang="0">
                <a:pos x="connsiteX779" y="connsiteY779"/>
              </a:cxn>
              <a:cxn ang="0">
                <a:pos x="connsiteX780" y="connsiteY780"/>
              </a:cxn>
              <a:cxn ang="0">
                <a:pos x="connsiteX781" y="connsiteY781"/>
              </a:cxn>
              <a:cxn ang="0">
                <a:pos x="connsiteX782" y="connsiteY782"/>
              </a:cxn>
              <a:cxn ang="0">
                <a:pos x="connsiteX783" y="connsiteY783"/>
              </a:cxn>
              <a:cxn ang="0">
                <a:pos x="connsiteX784" y="connsiteY784"/>
              </a:cxn>
              <a:cxn ang="0">
                <a:pos x="connsiteX785" y="connsiteY785"/>
              </a:cxn>
              <a:cxn ang="0">
                <a:pos x="connsiteX786" y="connsiteY786"/>
              </a:cxn>
              <a:cxn ang="0">
                <a:pos x="connsiteX787" y="connsiteY787"/>
              </a:cxn>
              <a:cxn ang="0">
                <a:pos x="connsiteX788" y="connsiteY788"/>
              </a:cxn>
              <a:cxn ang="0">
                <a:pos x="connsiteX789" y="connsiteY789"/>
              </a:cxn>
              <a:cxn ang="0">
                <a:pos x="connsiteX790" y="connsiteY790"/>
              </a:cxn>
              <a:cxn ang="0">
                <a:pos x="connsiteX791" y="connsiteY791"/>
              </a:cxn>
              <a:cxn ang="0">
                <a:pos x="connsiteX792" y="connsiteY792"/>
              </a:cxn>
              <a:cxn ang="0">
                <a:pos x="connsiteX793" y="connsiteY793"/>
              </a:cxn>
              <a:cxn ang="0">
                <a:pos x="connsiteX794" y="connsiteY794"/>
              </a:cxn>
              <a:cxn ang="0">
                <a:pos x="connsiteX795" y="connsiteY795"/>
              </a:cxn>
              <a:cxn ang="0">
                <a:pos x="connsiteX796" y="connsiteY796"/>
              </a:cxn>
              <a:cxn ang="0">
                <a:pos x="connsiteX797" y="connsiteY797"/>
              </a:cxn>
              <a:cxn ang="0">
                <a:pos x="connsiteX798" y="connsiteY798"/>
              </a:cxn>
              <a:cxn ang="0">
                <a:pos x="connsiteX799" y="connsiteY799"/>
              </a:cxn>
              <a:cxn ang="0">
                <a:pos x="connsiteX800" y="connsiteY800"/>
              </a:cxn>
              <a:cxn ang="0">
                <a:pos x="connsiteX801" y="connsiteY801"/>
              </a:cxn>
              <a:cxn ang="0">
                <a:pos x="connsiteX802" y="connsiteY802"/>
              </a:cxn>
              <a:cxn ang="0">
                <a:pos x="connsiteX803" y="connsiteY803"/>
              </a:cxn>
              <a:cxn ang="0">
                <a:pos x="connsiteX804" y="connsiteY804"/>
              </a:cxn>
              <a:cxn ang="0">
                <a:pos x="connsiteX805" y="connsiteY805"/>
              </a:cxn>
              <a:cxn ang="0">
                <a:pos x="connsiteX806" y="connsiteY806"/>
              </a:cxn>
              <a:cxn ang="0">
                <a:pos x="connsiteX807" y="connsiteY807"/>
              </a:cxn>
              <a:cxn ang="0">
                <a:pos x="connsiteX808" y="connsiteY808"/>
              </a:cxn>
              <a:cxn ang="0">
                <a:pos x="connsiteX809" y="connsiteY809"/>
              </a:cxn>
              <a:cxn ang="0">
                <a:pos x="connsiteX810" y="connsiteY810"/>
              </a:cxn>
              <a:cxn ang="0">
                <a:pos x="connsiteX811" y="connsiteY811"/>
              </a:cxn>
              <a:cxn ang="0">
                <a:pos x="connsiteX812" y="connsiteY812"/>
              </a:cxn>
              <a:cxn ang="0">
                <a:pos x="connsiteX813" y="connsiteY813"/>
              </a:cxn>
              <a:cxn ang="0">
                <a:pos x="connsiteX814" y="connsiteY814"/>
              </a:cxn>
              <a:cxn ang="0">
                <a:pos x="connsiteX815" y="connsiteY815"/>
              </a:cxn>
              <a:cxn ang="0">
                <a:pos x="connsiteX816" y="connsiteY816"/>
              </a:cxn>
              <a:cxn ang="0">
                <a:pos x="connsiteX817" y="connsiteY817"/>
              </a:cxn>
              <a:cxn ang="0">
                <a:pos x="connsiteX818" y="connsiteY818"/>
              </a:cxn>
              <a:cxn ang="0">
                <a:pos x="connsiteX819" y="connsiteY819"/>
              </a:cxn>
              <a:cxn ang="0">
                <a:pos x="connsiteX820" y="connsiteY820"/>
              </a:cxn>
              <a:cxn ang="0">
                <a:pos x="connsiteX821" y="connsiteY821"/>
              </a:cxn>
              <a:cxn ang="0">
                <a:pos x="connsiteX822" y="connsiteY822"/>
              </a:cxn>
              <a:cxn ang="0">
                <a:pos x="connsiteX823" y="connsiteY823"/>
              </a:cxn>
              <a:cxn ang="0">
                <a:pos x="connsiteX824" y="connsiteY824"/>
              </a:cxn>
              <a:cxn ang="0">
                <a:pos x="connsiteX825" y="connsiteY825"/>
              </a:cxn>
              <a:cxn ang="0">
                <a:pos x="connsiteX826" y="connsiteY826"/>
              </a:cxn>
              <a:cxn ang="0">
                <a:pos x="connsiteX827" y="connsiteY827"/>
              </a:cxn>
              <a:cxn ang="0">
                <a:pos x="connsiteX828" y="connsiteY828"/>
              </a:cxn>
              <a:cxn ang="0">
                <a:pos x="connsiteX829" y="connsiteY829"/>
              </a:cxn>
              <a:cxn ang="0">
                <a:pos x="connsiteX830" y="connsiteY830"/>
              </a:cxn>
              <a:cxn ang="0">
                <a:pos x="connsiteX831" y="connsiteY831"/>
              </a:cxn>
              <a:cxn ang="0">
                <a:pos x="connsiteX832" y="connsiteY832"/>
              </a:cxn>
              <a:cxn ang="0">
                <a:pos x="connsiteX833" y="connsiteY833"/>
              </a:cxn>
              <a:cxn ang="0">
                <a:pos x="connsiteX834" y="connsiteY834"/>
              </a:cxn>
              <a:cxn ang="0">
                <a:pos x="connsiteX835" y="connsiteY835"/>
              </a:cxn>
              <a:cxn ang="0">
                <a:pos x="connsiteX836" y="connsiteY836"/>
              </a:cxn>
              <a:cxn ang="0">
                <a:pos x="connsiteX837" y="connsiteY837"/>
              </a:cxn>
              <a:cxn ang="0">
                <a:pos x="connsiteX838" y="connsiteY838"/>
              </a:cxn>
              <a:cxn ang="0">
                <a:pos x="connsiteX839" y="connsiteY839"/>
              </a:cxn>
              <a:cxn ang="0">
                <a:pos x="connsiteX840" y="connsiteY840"/>
              </a:cxn>
              <a:cxn ang="0">
                <a:pos x="connsiteX841" y="connsiteY841"/>
              </a:cxn>
              <a:cxn ang="0">
                <a:pos x="connsiteX842" y="connsiteY842"/>
              </a:cxn>
              <a:cxn ang="0">
                <a:pos x="connsiteX843" y="connsiteY843"/>
              </a:cxn>
              <a:cxn ang="0">
                <a:pos x="connsiteX844" y="connsiteY844"/>
              </a:cxn>
              <a:cxn ang="0">
                <a:pos x="connsiteX845" y="connsiteY845"/>
              </a:cxn>
              <a:cxn ang="0">
                <a:pos x="connsiteX846" y="connsiteY846"/>
              </a:cxn>
              <a:cxn ang="0">
                <a:pos x="connsiteX847" y="connsiteY847"/>
              </a:cxn>
              <a:cxn ang="0">
                <a:pos x="connsiteX848" y="connsiteY848"/>
              </a:cxn>
              <a:cxn ang="0">
                <a:pos x="connsiteX849" y="connsiteY849"/>
              </a:cxn>
              <a:cxn ang="0">
                <a:pos x="connsiteX850" y="connsiteY850"/>
              </a:cxn>
              <a:cxn ang="0">
                <a:pos x="connsiteX851" y="connsiteY851"/>
              </a:cxn>
              <a:cxn ang="0">
                <a:pos x="connsiteX852" y="connsiteY852"/>
              </a:cxn>
              <a:cxn ang="0">
                <a:pos x="connsiteX853" y="connsiteY853"/>
              </a:cxn>
              <a:cxn ang="0">
                <a:pos x="connsiteX854" y="connsiteY854"/>
              </a:cxn>
              <a:cxn ang="0">
                <a:pos x="connsiteX855" y="connsiteY855"/>
              </a:cxn>
              <a:cxn ang="0">
                <a:pos x="connsiteX856" y="connsiteY856"/>
              </a:cxn>
              <a:cxn ang="0">
                <a:pos x="connsiteX857" y="connsiteY857"/>
              </a:cxn>
              <a:cxn ang="0">
                <a:pos x="connsiteX858" y="connsiteY858"/>
              </a:cxn>
              <a:cxn ang="0">
                <a:pos x="connsiteX859" y="connsiteY859"/>
              </a:cxn>
              <a:cxn ang="0">
                <a:pos x="connsiteX860" y="connsiteY860"/>
              </a:cxn>
              <a:cxn ang="0">
                <a:pos x="connsiteX861" y="connsiteY861"/>
              </a:cxn>
              <a:cxn ang="0">
                <a:pos x="connsiteX862" y="connsiteY862"/>
              </a:cxn>
              <a:cxn ang="0">
                <a:pos x="connsiteX863" y="connsiteY863"/>
              </a:cxn>
              <a:cxn ang="0">
                <a:pos x="connsiteX864" y="connsiteY864"/>
              </a:cxn>
              <a:cxn ang="0">
                <a:pos x="connsiteX865" y="connsiteY865"/>
              </a:cxn>
              <a:cxn ang="0">
                <a:pos x="connsiteX866" y="connsiteY866"/>
              </a:cxn>
              <a:cxn ang="0">
                <a:pos x="connsiteX867" y="connsiteY867"/>
              </a:cxn>
              <a:cxn ang="0">
                <a:pos x="connsiteX868" y="connsiteY868"/>
              </a:cxn>
              <a:cxn ang="0">
                <a:pos x="connsiteX869" y="connsiteY869"/>
              </a:cxn>
              <a:cxn ang="0">
                <a:pos x="connsiteX870" y="connsiteY870"/>
              </a:cxn>
              <a:cxn ang="0">
                <a:pos x="connsiteX871" y="connsiteY871"/>
              </a:cxn>
              <a:cxn ang="0">
                <a:pos x="connsiteX872" y="connsiteY872"/>
              </a:cxn>
              <a:cxn ang="0">
                <a:pos x="connsiteX873" y="connsiteY873"/>
              </a:cxn>
              <a:cxn ang="0">
                <a:pos x="connsiteX874" y="connsiteY874"/>
              </a:cxn>
              <a:cxn ang="0">
                <a:pos x="connsiteX875" y="connsiteY875"/>
              </a:cxn>
              <a:cxn ang="0">
                <a:pos x="connsiteX876" y="connsiteY876"/>
              </a:cxn>
              <a:cxn ang="0">
                <a:pos x="connsiteX877" y="connsiteY877"/>
              </a:cxn>
              <a:cxn ang="0">
                <a:pos x="connsiteX878" y="connsiteY878"/>
              </a:cxn>
              <a:cxn ang="0">
                <a:pos x="connsiteX879" y="connsiteY879"/>
              </a:cxn>
              <a:cxn ang="0">
                <a:pos x="connsiteX880" y="connsiteY880"/>
              </a:cxn>
              <a:cxn ang="0">
                <a:pos x="connsiteX881" y="connsiteY881"/>
              </a:cxn>
              <a:cxn ang="0">
                <a:pos x="connsiteX882" y="connsiteY882"/>
              </a:cxn>
              <a:cxn ang="0">
                <a:pos x="connsiteX883" y="connsiteY883"/>
              </a:cxn>
              <a:cxn ang="0">
                <a:pos x="connsiteX884" y="connsiteY884"/>
              </a:cxn>
              <a:cxn ang="0">
                <a:pos x="connsiteX885" y="connsiteY885"/>
              </a:cxn>
              <a:cxn ang="0">
                <a:pos x="connsiteX886" y="connsiteY886"/>
              </a:cxn>
              <a:cxn ang="0">
                <a:pos x="connsiteX887" y="connsiteY887"/>
              </a:cxn>
              <a:cxn ang="0">
                <a:pos x="connsiteX888" y="connsiteY888"/>
              </a:cxn>
              <a:cxn ang="0">
                <a:pos x="connsiteX889" y="connsiteY889"/>
              </a:cxn>
              <a:cxn ang="0">
                <a:pos x="connsiteX890" y="connsiteY890"/>
              </a:cxn>
              <a:cxn ang="0">
                <a:pos x="connsiteX891" y="connsiteY891"/>
              </a:cxn>
              <a:cxn ang="0">
                <a:pos x="connsiteX892" y="connsiteY892"/>
              </a:cxn>
              <a:cxn ang="0">
                <a:pos x="connsiteX893" y="connsiteY893"/>
              </a:cxn>
              <a:cxn ang="0">
                <a:pos x="connsiteX894" y="connsiteY894"/>
              </a:cxn>
              <a:cxn ang="0">
                <a:pos x="connsiteX895" y="connsiteY895"/>
              </a:cxn>
              <a:cxn ang="0">
                <a:pos x="connsiteX896" y="connsiteY896"/>
              </a:cxn>
              <a:cxn ang="0">
                <a:pos x="connsiteX897" y="connsiteY897"/>
              </a:cxn>
              <a:cxn ang="0">
                <a:pos x="connsiteX898" y="connsiteY898"/>
              </a:cxn>
              <a:cxn ang="0">
                <a:pos x="connsiteX899" y="connsiteY899"/>
              </a:cxn>
              <a:cxn ang="0">
                <a:pos x="connsiteX900" y="connsiteY900"/>
              </a:cxn>
              <a:cxn ang="0">
                <a:pos x="connsiteX901" y="connsiteY901"/>
              </a:cxn>
              <a:cxn ang="0">
                <a:pos x="connsiteX902" y="connsiteY902"/>
              </a:cxn>
              <a:cxn ang="0">
                <a:pos x="connsiteX903" y="connsiteY903"/>
              </a:cxn>
              <a:cxn ang="0">
                <a:pos x="connsiteX904" y="connsiteY904"/>
              </a:cxn>
              <a:cxn ang="0">
                <a:pos x="connsiteX905" y="connsiteY905"/>
              </a:cxn>
              <a:cxn ang="0">
                <a:pos x="connsiteX906" y="connsiteY906"/>
              </a:cxn>
              <a:cxn ang="0">
                <a:pos x="connsiteX907" y="connsiteY907"/>
              </a:cxn>
              <a:cxn ang="0">
                <a:pos x="connsiteX908" y="connsiteY908"/>
              </a:cxn>
              <a:cxn ang="0">
                <a:pos x="connsiteX909" y="connsiteY909"/>
              </a:cxn>
              <a:cxn ang="0">
                <a:pos x="connsiteX910" y="connsiteY910"/>
              </a:cxn>
              <a:cxn ang="0">
                <a:pos x="connsiteX911" y="connsiteY911"/>
              </a:cxn>
              <a:cxn ang="0">
                <a:pos x="connsiteX912" y="connsiteY912"/>
              </a:cxn>
              <a:cxn ang="0">
                <a:pos x="connsiteX913" y="connsiteY913"/>
              </a:cxn>
              <a:cxn ang="0">
                <a:pos x="connsiteX914" y="connsiteY914"/>
              </a:cxn>
              <a:cxn ang="0">
                <a:pos x="connsiteX915" y="connsiteY915"/>
              </a:cxn>
              <a:cxn ang="0">
                <a:pos x="connsiteX916" y="connsiteY916"/>
              </a:cxn>
              <a:cxn ang="0">
                <a:pos x="connsiteX917" y="connsiteY917"/>
              </a:cxn>
              <a:cxn ang="0">
                <a:pos x="connsiteX918" y="connsiteY918"/>
              </a:cxn>
              <a:cxn ang="0">
                <a:pos x="connsiteX919" y="connsiteY919"/>
              </a:cxn>
              <a:cxn ang="0">
                <a:pos x="connsiteX920" y="connsiteY920"/>
              </a:cxn>
              <a:cxn ang="0">
                <a:pos x="connsiteX921" y="connsiteY921"/>
              </a:cxn>
              <a:cxn ang="0">
                <a:pos x="connsiteX922" y="connsiteY922"/>
              </a:cxn>
              <a:cxn ang="0">
                <a:pos x="connsiteX923" y="connsiteY923"/>
              </a:cxn>
              <a:cxn ang="0">
                <a:pos x="connsiteX924" y="connsiteY924"/>
              </a:cxn>
              <a:cxn ang="0">
                <a:pos x="connsiteX925" y="connsiteY925"/>
              </a:cxn>
              <a:cxn ang="0">
                <a:pos x="connsiteX926" y="connsiteY926"/>
              </a:cxn>
              <a:cxn ang="0">
                <a:pos x="connsiteX927" y="connsiteY927"/>
              </a:cxn>
              <a:cxn ang="0">
                <a:pos x="connsiteX928" y="connsiteY928"/>
              </a:cxn>
              <a:cxn ang="0">
                <a:pos x="connsiteX929" y="connsiteY929"/>
              </a:cxn>
              <a:cxn ang="0">
                <a:pos x="connsiteX930" y="connsiteY930"/>
              </a:cxn>
              <a:cxn ang="0">
                <a:pos x="connsiteX931" y="connsiteY931"/>
              </a:cxn>
              <a:cxn ang="0">
                <a:pos x="connsiteX932" y="connsiteY932"/>
              </a:cxn>
              <a:cxn ang="0">
                <a:pos x="connsiteX933" y="connsiteY933"/>
              </a:cxn>
              <a:cxn ang="0">
                <a:pos x="connsiteX934" y="connsiteY934"/>
              </a:cxn>
              <a:cxn ang="0">
                <a:pos x="connsiteX935" y="connsiteY935"/>
              </a:cxn>
              <a:cxn ang="0">
                <a:pos x="connsiteX936" y="connsiteY936"/>
              </a:cxn>
              <a:cxn ang="0">
                <a:pos x="connsiteX937" y="connsiteY937"/>
              </a:cxn>
              <a:cxn ang="0">
                <a:pos x="connsiteX938" y="connsiteY938"/>
              </a:cxn>
              <a:cxn ang="0">
                <a:pos x="connsiteX939" y="connsiteY939"/>
              </a:cxn>
              <a:cxn ang="0">
                <a:pos x="connsiteX940" y="connsiteY940"/>
              </a:cxn>
              <a:cxn ang="0">
                <a:pos x="connsiteX941" y="connsiteY941"/>
              </a:cxn>
              <a:cxn ang="0">
                <a:pos x="connsiteX942" y="connsiteY942"/>
              </a:cxn>
              <a:cxn ang="0">
                <a:pos x="connsiteX943" y="connsiteY943"/>
              </a:cxn>
              <a:cxn ang="0">
                <a:pos x="connsiteX944" y="connsiteY944"/>
              </a:cxn>
              <a:cxn ang="0">
                <a:pos x="connsiteX945" y="connsiteY945"/>
              </a:cxn>
              <a:cxn ang="0">
                <a:pos x="connsiteX946" y="connsiteY946"/>
              </a:cxn>
              <a:cxn ang="0">
                <a:pos x="connsiteX947" y="connsiteY947"/>
              </a:cxn>
              <a:cxn ang="0">
                <a:pos x="connsiteX948" y="connsiteY948"/>
              </a:cxn>
              <a:cxn ang="0">
                <a:pos x="connsiteX949" y="connsiteY949"/>
              </a:cxn>
              <a:cxn ang="0">
                <a:pos x="connsiteX950" y="connsiteY950"/>
              </a:cxn>
              <a:cxn ang="0">
                <a:pos x="connsiteX951" y="connsiteY951"/>
              </a:cxn>
              <a:cxn ang="0">
                <a:pos x="connsiteX952" y="connsiteY952"/>
              </a:cxn>
              <a:cxn ang="0">
                <a:pos x="connsiteX953" y="connsiteY953"/>
              </a:cxn>
              <a:cxn ang="0">
                <a:pos x="connsiteX954" y="connsiteY954"/>
              </a:cxn>
              <a:cxn ang="0">
                <a:pos x="connsiteX955" y="connsiteY955"/>
              </a:cxn>
              <a:cxn ang="0">
                <a:pos x="connsiteX956" y="connsiteY956"/>
              </a:cxn>
              <a:cxn ang="0">
                <a:pos x="connsiteX957" y="connsiteY957"/>
              </a:cxn>
              <a:cxn ang="0">
                <a:pos x="connsiteX958" y="connsiteY958"/>
              </a:cxn>
              <a:cxn ang="0">
                <a:pos x="connsiteX959" y="connsiteY959"/>
              </a:cxn>
              <a:cxn ang="0">
                <a:pos x="connsiteX960" y="connsiteY960"/>
              </a:cxn>
              <a:cxn ang="0">
                <a:pos x="connsiteX961" y="connsiteY961"/>
              </a:cxn>
              <a:cxn ang="0">
                <a:pos x="connsiteX962" y="connsiteY962"/>
              </a:cxn>
              <a:cxn ang="0">
                <a:pos x="connsiteX963" y="connsiteY963"/>
              </a:cxn>
              <a:cxn ang="0">
                <a:pos x="connsiteX964" y="connsiteY964"/>
              </a:cxn>
              <a:cxn ang="0">
                <a:pos x="connsiteX965" y="connsiteY965"/>
              </a:cxn>
              <a:cxn ang="0">
                <a:pos x="connsiteX966" y="connsiteY966"/>
              </a:cxn>
              <a:cxn ang="0">
                <a:pos x="connsiteX967" y="connsiteY967"/>
              </a:cxn>
              <a:cxn ang="0">
                <a:pos x="connsiteX968" y="connsiteY968"/>
              </a:cxn>
              <a:cxn ang="0">
                <a:pos x="connsiteX969" y="connsiteY969"/>
              </a:cxn>
              <a:cxn ang="0">
                <a:pos x="connsiteX970" y="connsiteY970"/>
              </a:cxn>
              <a:cxn ang="0">
                <a:pos x="connsiteX971" y="connsiteY971"/>
              </a:cxn>
              <a:cxn ang="0">
                <a:pos x="connsiteX972" y="connsiteY972"/>
              </a:cxn>
              <a:cxn ang="0">
                <a:pos x="connsiteX973" y="connsiteY973"/>
              </a:cxn>
              <a:cxn ang="0">
                <a:pos x="connsiteX974" y="connsiteY974"/>
              </a:cxn>
              <a:cxn ang="0">
                <a:pos x="connsiteX975" y="connsiteY975"/>
              </a:cxn>
              <a:cxn ang="0">
                <a:pos x="connsiteX976" y="connsiteY976"/>
              </a:cxn>
              <a:cxn ang="0">
                <a:pos x="connsiteX977" y="connsiteY977"/>
              </a:cxn>
              <a:cxn ang="0">
                <a:pos x="connsiteX978" y="connsiteY978"/>
              </a:cxn>
              <a:cxn ang="0">
                <a:pos x="connsiteX979" y="connsiteY979"/>
              </a:cxn>
              <a:cxn ang="0">
                <a:pos x="connsiteX980" y="connsiteY980"/>
              </a:cxn>
              <a:cxn ang="0">
                <a:pos x="connsiteX981" y="connsiteY981"/>
              </a:cxn>
              <a:cxn ang="0">
                <a:pos x="connsiteX982" y="connsiteY982"/>
              </a:cxn>
              <a:cxn ang="0">
                <a:pos x="connsiteX983" y="connsiteY983"/>
              </a:cxn>
              <a:cxn ang="0">
                <a:pos x="connsiteX984" y="connsiteY984"/>
              </a:cxn>
              <a:cxn ang="0">
                <a:pos x="connsiteX985" y="connsiteY985"/>
              </a:cxn>
              <a:cxn ang="0">
                <a:pos x="connsiteX986" y="connsiteY986"/>
              </a:cxn>
              <a:cxn ang="0">
                <a:pos x="connsiteX987" y="connsiteY987"/>
              </a:cxn>
              <a:cxn ang="0">
                <a:pos x="connsiteX988" y="connsiteY988"/>
              </a:cxn>
              <a:cxn ang="0">
                <a:pos x="connsiteX989" y="connsiteY989"/>
              </a:cxn>
              <a:cxn ang="0">
                <a:pos x="connsiteX990" y="connsiteY990"/>
              </a:cxn>
              <a:cxn ang="0">
                <a:pos x="connsiteX991" y="connsiteY991"/>
              </a:cxn>
              <a:cxn ang="0">
                <a:pos x="connsiteX992" y="connsiteY992"/>
              </a:cxn>
              <a:cxn ang="0">
                <a:pos x="connsiteX993" y="connsiteY993"/>
              </a:cxn>
              <a:cxn ang="0">
                <a:pos x="connsiteX994" y="connsiteY994"/>
              </a:cxn>
              <a:cxn ang="0">
                <a:pos x="connsiteX995" y="connsiteY995"/>
              </a:cxn>
              <a:cxn ang="0">
                <a:pos x="connsiteX996" y="connsiteY996"/>
              </a:cxn>
              <a:cxn ang="0">
                <a:pos x="connsiteX997" y="connsiteY997"/>
              </a:cxn>
              <a:cxn ang="0">
                <a:pos x="connsiteX998" y="connsiteY998"/>
              </a:cxn>
              <a:cxn ang="0">
                <a:pos x="connsiteX999" y="connsiteY999"/>
              </a:cxn>
              <a:cxn ang="0">
                <a:pos x="connsiteX1000" y="connsiteY1000"/>
              </a:cxn>
              <a:cxn ang="0">
                <a:pos x="connsiteX1001" y="connsiteY1001"/>
              </a:cxn>
              <a:cxn ang="0">
                <a:pos x="connsiteX1002" y="connsiteY1002"/>
              </a:cxn>
              <a:cxn ang="0">
                <a:pos x="connsiteX1003" y="connsiteY1003"/>
              </a:cxn>
              <a:cxn ang="0">
                <a:pos x="connsiteX1004" y="connsiteY1004"/>
              </a:cxn>
              <a:cxn ang="0">
                <a:pos x="connsiteX1005" y="connsiteY1005"/>
              </a:cxn>
              <a:cxn ang="0">
                <a:pos x="connsiteX1006" y="connsiteY1006"/>
              </a:cxn>
              <a:cxn ang="0">
                <a:pos x="connsiteX1007" y="connsiteY1007"/>
              </a:cxn>
              <a:cxn ang="0">
                <a:pos x="connsiteX1008" y="connsiteY1008"/>
              </a:cxn>
              <a:cxn ang="0">
                <a:pos x="connsiteX1009" y="connsiteY1009"/>
              </a:cxn>
              <a:cxn ang="0">
                <a:pos x="connsiteX1010" y="connsiteY1010"/>
              </a:cxn>
              <a:cxn ang="0">
                <a:pos x="connsiteX1011" y="connsiteY1011"/>
              </a:cxn>
              <a:cxn ang="0">
                <a:pos x="connsiteX1012" y="connsiteY1012"/>
              </a:cxn>
              <a:cxn ang="0">
                <a:pos x="connsiteX1013" y="connsiteY1013"/>
              </a:cxn>
              <a:cxn ang="0">
                <a:pos x="connsiteX1014" y="connsiteY1014"/>
              </a:cxn>
              <a:cxn ang="0">
                <a:pos x="connsiteX1015" y="connsiteY1015"/>
              </a:cxn>
              <a:cxn ang="0">
                <a:pos x="connsiteX1016" y="connsiteY1016"/>
              </a:cxn>
              <a:cxn ang="0">
                <a:pos x="connsiteX1017" y="connsiteY1017"/>
              </a:cxn>
              <a:cxn ang="0">
                <a:pos x="connsiteX1018" y="connsiteY1018"/>
              </a:cxn>
              <a:cxn ang="0">
                <a:pos x="connsiteX1019" y="connsiteY1019"/>
              </a:cxn>
              <a:cxn ang="0">
                <a:pos x="connsiteX1020" y="connsiteY1020"/>
              </a:cxn>
              <a:cxn ang="0">
                <a:pos x="connsiteX1021" y="connsiteY1021"/>
              </a:cxn>
              <a:cxn ang="0">
                <a:pos x="connsiteX1022" y="connsiteY1022"/>
              </a:cxn>
              <a:cxn ang="0">
                <a:pos x="connsiteX1023" y="connsiteY1023"/>
              </a:cxn>
              <a:cxn ang="0">
                <a:pos x="connsiteX1024" y="connsiteY1024"/>
              </a:cxn>
              <a:cxn ang="0">
                <a:pos x="connsiteX1025" y="connsiteY1025"/>
              </a:cxn>
              <a:cxn ang="0">
                <a:pos x="connsiteX1026" y="connsiteY1026"/>
              </a:cxn>
              <a:cxn ang="0">
                <a:pos x="connsiteX1027" y="connsiteY1027"/>
              </a:cxn>
              <a:cxn ang="0">
                <a:pos x="connsiteX1028" y="connsiteY1028"/>
              </a:cxn>
              <a:cxn ang="0">
                <a:pos x="connsiteX1029" y="connsiteY1029"/>
              </a:cxn>
              <a:cxn ang="0">
                <a:pos x="connsiteX1030" y="connsiteY1030"/>
              </a:cxn>
              <a:cxn ang="0">
                <a:pos x="connsiteX1031" y="connsiteY1031"/>
              </a:cxn>
              <a:cxn ang="0">
                <a:pos x="connsiteX1032" y="connsiteY1032"/>
              </a:cxn>
              <a:cxn ang="0">
                <a:pos x="connsiteX1033" y="connsiteY1033"/>
              </a:cxn>
              <a:cxn ang="0">
                <a:pos x="connsiteX1034" y="connsiteY1034"/>
              </a:cxn>
              <a:cxn ang="0">
                <a:pos x="connsiteX1035" y="connsiteY1035"/>
              </a:cxn>
              <a:cxn ang="0">
                <a:pos x="connsiteX1036" y="connsiteY1036"/>
              </a:cxn>
              <a:cxn ang="0">
                <a:pos x="connsiteX1037" y="connsiteY1037"/>
              </a:cxn>
              <a:cxn ang="0">
                <a:pos x="connsiteX1038" y="connsiteY1038"/>
              </a:cxn>
              <a:cxn ang="0">
                <a:pos x="connsiteX1039" y="connsiteY1039"/>
              </a:cxn>
              <a:cxn ang="0">
                <a:pos x="connsiteX1040" y="connsiteY1040"/>
              </a:cxn>
              <a:cxn ang="0">
                <a:pos x="connsiteX1041" y="connsiteY1041"/>
              </a:cxn>
              <a:cxn ang="0">
                <a:pos x="connsiteX1042" y="connsiteY1042"/>
              </a:cxn>
              <a:cxn ang="0">
                <a:pos x="connsiteX1043" y="connsiteY1043"/>
              </a:cxn>
              <a:cxn ang="0">
                <a:pos x="connsiteX1044" y="connsiteY1044"/>
              </a:cxn>
              <a:cxn ang="0">
                <a:pos x="connsiteX1045" y="connsiteY1045"/>
              </a:cxn>
              <a:cxn ang="0">
                <a:pos x="connsiteX1046" y="connsiteY1046"/>
              </a:cxn>
              <a:cxn ang="0">
                <a:pos x="connsiteX1047" y="connsiteY1047"/>
              </a:cxn>
              <a:cxn ang="0">
                <a:pos x="connsiteX1048" y="connsiteY1048"/>
              </a:cxn>
              <a:cxn ang="0">
                <a:pos x="connsiteX1049" y="connsiteY1049"/>
              </a:cxn>
              <a:cxn ang="0">
                <a:pos x="connsiteX1050" y="connsiteY1050"/>
              </a:cxn>
              <a:cxn ang="0">
                <a:pos x="connsiteX1051" y="connsiteY1051"/>
              </a:cxn>
              <a:cxn ang="0">
                <a:pos x="connsiteX1052" y="connsiteY1052"/>
              </a:cxn>
              <a:cxn ang="0">
                <a:pos x="connsiteX1053" y="connsiteY1053"/>
              </a:cxn>
              <a:cxn ang="0">
                <a:pos x="connsiteX1054" y="connsiteY1054"/>
              </a:cxn>
              <a:cxn ang="0">
                <a:pos x="connsiteX1055" y="connsiteY1055"/>
              </a:cxn>
              <a:cxn ang="0">
                <a:pos x="connsiteX1056" y="connsiteY1056"/>
              </a:cxn>
              <a:cxn ang="0">
                <a:pos x="connsiteX1057" y="connsiteY1057"/>
              </a:cxn>
              <a:cxn ang="0">
                <a:pos x="connsiteX1058" y="connsiteY1058"/>
              </a:cxn>
              <a:cxn ang="0">
                <a:pos x="connsiteX1059" y="connsiteY1059"/>
              </a:cxn>
              <a:cxn ang="0">
                <a:pos x="connsiteX1060" y="connsiteY1060"/>
              </a:cxn>
              <a:cxn ang="0">
                <a:pos x="connsiteX1061" y="connsiteY1061"/>
              </a:cxn>
              <a:cxn ang="0">
                <a:pos x="connsiteX1062" y="connsiteY1062"/>
              </a:cxn>
              <a:cxn ang="0">
                <a:pos x="connsiteX1063" y="connsiteY1063"/>
              </a:cxn>
              <a:cxn ang="0">
                <a:pos x="connsiteX1064" y="connsiteY1064"/>
              </a:cxn>
              <a:cxn ang="0">
                <a:pos x="connsiteX1065" y="connsiteY1065"/>
              </a:cxn>
              <a:cxn ang="0">
                <a:pos x="connsiteX1066" y="connsiteY1066"/>
              </a:cxn>
              <a:cxn ang="0">
                <a:pos x="connsiteX1067" y="connsiteY1067"/>
              </a:cxn>
              <a:cxn ang="0">
                <a:pos x="connsiteX1068" y="connsiteY1068"/>
              </a:cxn>
              <a:cxn ang="0">
                <a:pos x="connsiteX1069" y="connsiteY1069"/>
              </a:cxn>
              <a:cxn ang="0">
                <a:pos x="connsiteX1070" y="connsiteY1070"/>
              </a:cxn>
              <a:cxn ang="0">
                <a:pos x="connsiteX1071" y="connsiteY1071"/>
              </a:cxn>
              <a:cxn ang="0">
                <a:pos x="connsiteX1072" y="connsiteY1072"/>
              </a:cxn>
              <a:cxn ang="0">
                <a:pos x="connsiteX1073" y="connsiteY1073"/>
              </a:cxn>
              <a:cxn ang="0">
                <a:pos x="connsiteX1074" y="connsiteY1074"/>
              </a:cxn>
              <a:cxn ang="0">
                <a:pos x="connsiteX1075" y="connsiteY1075"/>
              </a:cxn>
              <a:cxn ang="0">
                <a:pos x="connsiteX1076" y="connsiteY1076"/>
              </a:cxn>
              <a:cxn ang="0">
                <a:pos x="connsiteX1077" y="connsiteY1077"/>
              </a:cxn>
              <a:cxn ang="0">
                <a:pos x="connsiteX1078" y="connsiteY1078"/>
              </a:cxn>
              <a:cxn ang="0">
                <a:pos x="connsiteX1079" y="connsiteY1079"/>
              </a:cxn>
              <a:cxn ang="0">
                <a:pos x="connsiteX1080" y="connsiteY1080"/>
              </a:cxn>
              <a:cxn ang="0">
                <a:pos x="connsiteX1081" y="connsiteY1081"/>
              </a:cxn>
              <a:cxn ang="0">
                <a:pos x="connsiteX1082" y="connsiteY1082"/>
              </a:cxn>
              <a:cxn ang="0">
                <a:pos x="connsiteX1083" y="connsiteY1083"/>
              </a:cxn>
              <a:cxn ang="0">
                <a:pos x="connsiteX1084" y="connsiteY1084"/>
              </a:cxn>
              <a:cxn ang="0">
                <a:pos x="connsiteX1085" y="connsiteY1085"/>
              </a:cxn>
              <a:cxn ang="0">
                <a:pos x="connsiteX1086" y="connsiteY1086"/>
              </a:cxn>
              <a:cxn ang="0">
                <a:pos x="connsiteX1087" y="connsiteY1087"/>
              </a:cxn>
              <a:cxn ang="0">
                <a:pos x="connsiteX1088" y="connsiteY1088"/>
              </a:cxn>
              <a:cxn ang="0">
                <a:pos x="connsiteX1089" y="connsiteY1089"/>
              </a:cxn>
              <a:cxn ang="0">
                <a:pos x="connsiteX1090" y="connsiteY1090"/>
              </a:cxn>
              <a:cxn ang="0">
                <a:pos x="connsiteX1091" y="connsiteY1091"/>
              </a:cxn>
              <a:cxn ang="0">
                <a:pos x="connsiteX1092" y="connsiteY1092"/>
              </a:cxn>
              <a:cxn ang="0">
                <a:pos x="connsiteX1093" y="connsiteY1093"/>
              </a:cxn>
              <a:cxn ang="0">
                <a:pos x="connsiteX1094" y="connsiteY1094"/>
              </a:cxn>
              <a:cxn ang="0">
                <a:pos x="connsiteX1095" y="connsiteY1095"/>
              </a:cxn>
              <a:cxn ang="0">
                <a:pos x="connsiteX1096" y="connsiteY1096"/>
              </a:cxn>
              <a:cxn ang="0">
                <a:pos x="connsiteX1097" y="connsiteY1097"/>
              </a:cxn>
              <a:cxn ang="0">
                <a:pos x="connsiteX1098" y="connsiteY1098"/>
              </a:cxn>
              <a:cxn ang="0">
                <a:pos x="connsiteX1099" y="connsiteY1099"/>
              </a:cxn>
              <a:cxn ang="0">
                <a:pos x="connsiteX1100" y="connsiteY1100"/>
              </a:cxn>
              <a:cxn ang="0">
                <a:pos x="connsiteX1101" y="connsiteY1101"/>
              </a:cxn>
              <a:cxn ang="0">
                <a:pos x="connsiteX1102" y="connsiteY1102"/>
              </a:cxn>
              <a:cxn ang="0">
                <a:pos x="connsiteX1103" y="connsiteY1103"/>
              </a:cxn>
              <a:cxn ang="0">
                <a:pos x="connsiteX1104" y="connsiteY1104"/>
              </a:cxn>
              <a:cxn ang="0">
                <a:pos x="connsiteX1105" y="connsiteY1105"/>
              </a:cxn>
              <a:cxn ang="0">
                <a:pos x="connsiteX1106" y="connsiteY1106"/>
              </a:cxn>
              <a:cxn ang="0">
                <a:pos x="connsiteX1107" y="connsiteY1107"/>
              </a:cxn>
              <a:cxn ang="0">
                <a:pos x="connsiteX1108" y="connsiteY1108"/>
              </a:cxn>
              <a:cxn ang="0">
                <a:pos x="connsiteX1109" y="connsiteY1109"/>
              </a:cxn>
              <a:cxn ang="0">
                <a:pos x="connsiteX1110" y="connsiteY1110"/>
              </a:cxn>
              <a:cxn ang="0">
                <a:pos x="connsiteX1111" y="connsiteY1111"/>
              </a:cxn>
              <a:cxn ang="0">
                <a:pos x="connsiteX1112" y="connsiteY1112"/>
              </a:cxn>
              <a:cxn ang="0">
                <a:pos x="connsiteX1113" y="connsiteY1113"/>
              </a:cxn>
              <a:cxn ang="0">
                <a:pos x="connsiteX1114" y="connsiteY1114"/>
              </a:cxn>
              <a:cxn ang="0">
                <a:pos x="connsiteX1115" y="connsiteY1115"/>
              </a:cxn>
              <a:cxn ang="0">
                <a:pos x="connsiteX1116" y="connsiteY1116"/>
              </a:cxn>
              <a:cxn ang="0">
                <a:pos x="connsiteX1117" y="connsiteY1117"/>
              </a:cxn>
              <a:cxn ang="0">
                <a:pos x="connsiteX1118" y="connsiteY1118"/>
              </a:cxn>
              <a:cxn ang="0">
                <a:pos x="connsiteX1119" y="connsiteY1119"/>
              </a:cxn>
              <a:cxn ang="0">
                <a:pos x="connsiteX1120" y="connsiteY1120"/>
              </a:cxn>
              <a:cxn ang="0">
                <a:pos x="connsiteX1121" y="connsiteY1121"/>
              </a:cxn>
              <a:cxn ang="0">
                <a:pos x="connsiteX1122" y="connsiteY1122"/>
              </a:cxn>
              <a:cxn ang="0">
                <a:pos x="connsiteX1123" y="connsiteY1123"/>
              </a:cxn>
              <a:cxn ang="0">
                <a:pos x="connsiteX1124" y="connsiteY1124"/>
              </a:cxn>
              <a:cxn ang="0">
                <a:pos x="connsiteX1125" y="connsiteY1125"/>
              </a:cxn>
              <a:cxn ang="0">
                <a:pos x="connsiteX1126" y="connsiteY1126"/>
              </a:cxn>
              <a:cxn ang="0">
                <a:pos x="connsiteX1127" y="connsiteY1127"/>
              </a:cxn>
              <a:cxn ang="0">
                <a:pos x="connsiteX1128" y="connsiteY1128"/>
              </a:cxn>
              <a:cxn ang="0">
                <a:pos x="connsiteX1129" y="connsiteY1129"/>
              </a:cxn>
              <a:cxn ang="0">
                <a:pos x="connsiteX1130" y="connsiteY1130"/>
              </a:cxn>
              <a:cxn ang="0">
                <a:pos x="connsiteX1131" y="connsiteY1131"/>
              </a:cxn>
              <a:cxn ang="0">
                <a:pos x="connsiteX1132" y="connsiteY1132"/>
              </a:cxn>
              <a:cxn ang="0">
                <a:pos x="connsiteX1133" y="connsiteY1133"/>
              </a:cxn>
              <a:cxn ang="0">
                <a:pos x="connsiteX1134" y="connsiteY1134"/>
              </a:cxn>
              <a:cxn ang="0">
                <a:pos x="connsiteX1135" y="connsiteY1135"/>
              </a:cxn>
              <a:cxn ang="0">
                <a:pos x="connsiteX1136" y="connsiteY1136"/>
              </a:cxn>
              <a:cxn ang="0">
                <a:pos x="connsiteX1137" y="connsiteY1137"/>
              </a:cxn>
              <a:cxn ang="0">
                <a:pos x="connsiteX1138" y="connsiteY1138"/>
              </a:cxn>
              <a:cxn ang="0">
                <a:pos x="connsiteX1139" y="connsiteY1139"/>
              </a:cxn>
              <a:cxn ang="0">
                <a:pos x="connsiteX1140" y="connsiteY1140"/>
              </a:cxn>
              <a:cxn ang="0">
                <a:pos x="connsiteX1141" y="connsiteY1141"/>
              </a:cxn>
              <a:cxn ang="0">
                <a:pos x="connsiteX1142" y="connsiteY1142"/>
              </a:cxn>
              <a:cxn ang="0">
                <a:pos x="connsiteX1143" y="connsiteY1143"/>
              </a:cxn>
              <a:cxn ang="0">
                <a:pos x="connsiteX1144" y="connsiteY1144"/>
              </a:cxn>
              <a:cxn ang="0">
                <a:pos x="connsiteX1145" y="connsiteY1145"/>
              </a:cxn>
              <a:cxn ang="0">
                <a:pos x="connsiteX1146" y="connsiteY1146"/>
              </a:cxn>
              <a:cxn ang="0">
                <a:pos x="connsiteX1147" y="connsiteY1147"/>
              </a:cxn>
              <a:cxn ang="0">
                <a:pos x="connsiteX1148" y="connsiteY1148"/>
              </a:cxn>
              <a:cxn ang="0">
                <a:pos x="connsiteX1149" y="connsiteY1149"/>
              </a:cxn>
              <a:cxn ang="0">
                <a:pos x="connsiteX1150" y="connsiteY1150"/>
              </a:cxn>
              <a:cxn ang="0">
                <a:pos x="connsiteX1151" y="connsiteY1151"/>
              </a:cxn>
              <a:cxn ang="0">
                <a:pos x="connsiteX1152" y="connsiteY1152"/>
              </a:cxn>
              <a:cxn ang="0">
                <a:pos x="connsiteX1153" y="connsiteY1153"/>
              </a:cxn>
              <a:cxn ang="0">
                <a:pos x="connsiteX1154" y="connsiteY1154"/>
              </a:cxn>
              <a:cxn ang="0">
                <a:pos x="connsiteX1155" y="connsiteY1155"/>
              </a:cxn>
              <a:cxn ang="0">
                <a:pos x="connsiteX1156" y="connsiteY1156"/>
              </a:cxn>
              <a:cxn ang="0">
                <a:pos x="connsiteX1157" y="connsiteY1157"/>
              </a:cxn>
              <a:cxn ang="0">
                <a:pos x="connsiteX1158" y="connsiteY1158"/>
              </a:cxn>
              <a:cxn ang="0">
                <a:pos x="connsiteX1159" y="connsiteY1159"/>
              </a:cxn>
              <a:cxn ang="0">
                <a:pos x="connsiteX1160" y="connsiteY1160"/>
              </a:cxn>
              <a:cxn ang="0">
                <a:pos x="connsiteX1161" y="connsiteY1161"/>
              </a:cxn>
              <a:cxn ang="0">
                <a:pos x="connsiteX1162" y="connsiteY1162"/>
              </a:cxn>
              <a:cxn ang="0">
                <a:pos x="connsiteX1163" y="connsiteY1163"/>
              </a:cxn>
              <a:cxn ang="0">
                <a:pos x="connsiteX1164" y="connsiteY1164"/>
              </a:cxn>
              <a:cxn ang="0">
                <a:pos x="connsiteX1165" y="connsiteY1165"/>
              </a:cxn>
              <a:cxn ang="0">
                <a:pos x="connsiteX1166" y="connsiteY1166"/>
              </a:cxn>
              <a:cxn ang="0">
                <a:pos x="connsiteX1167" y="connsiteY1167"/>
              </a:cxn>
              <a:cxn ang="0">
                <a:pos x="connsiteX1168" y="connsiteY1168"/>
              </a:cxn>
              <a:cxn ang="0">
                <a:pos x="connsiteX1169" y="connsiteY1169"/>
              </a:cxn>
              <a:cxn ang="0">
                <a:pos x="connsiteX1170" y="connsiteY1170"/>
              </a:cxn>
              <a:cxn ang="0">
                <a:pos x="connsiteX1171" y="connsiteY1171"/>
              </a:cxn>
              <a:cxn ang="0">
                <a:pos x="connsiteX1172" y="connsiteY1172"/>
              </a:cxn>
              <a:cxn ang="0">
                <a:pos x="connsiteX1173" y="connsiteY1173"/>
              </a:cxn>
              <a:cxn ang="0">
                <a:pos x="connsiteX1174" y="connsiteY1174"/>
              </a:cxn>
              <a:cxn ang="0">
                <a:pos x="connsiteX1175" y="connsiteY1175"/>
              </a:cxn>
              <a:cxn ang="0">
                <a:pos x="connsiteX1176" y="connsiteY1176"/>
              </a:cxn>
              <a:cxn ang="0">
                <a:pos x="connsiteX1177" y="connsiteY1177"/>
              </a:cxn>
              <a:cxn ang="0">
                <a:pos x="connsiteX1178" y="connsiteY1178"/>
              </a:cxn>
              <a:cxn ang="0">
                <a:pos x="connsiteX1179" y="connsiteY1179"/>
              </a:cxn>
              <a:cxn ang="0">
                <a:pos x="connsiteX1180" y="connsiteY1180"/>
              </a:cxn>
              <a:cxn ang="0">
                <a:pos x="connsiteX1181" y="connsiteY1181"/>
              </a:cxn>
              <a:cxn ang="0">
                <a:pos x="connsiteX1182" y="connsiteY1182"/>
              </a:cxn>
              <a:cxn ang="0">
                <a:pos x="connsiteX1183" y="connsiteY1183"/>
              </a:cxn>
              <a:cxn ang="0">
                <a:pos x="connsiteX1184" y="connsiteY1184"/>
              </a:cxn>
              <a:cxn ang="0">
                <a:pos x="connsiteX1185" y="connsiteY1185"/>
              </a:cxn>
              <a:cxn ang="0">
                <a:pos x="connsiteX1186" y="connsiteY1186"/>
              </a:cxn>
              <a:cxn ang="0">
                <a:pos x="connsiteX1187" y="connsiteY1187"/>
              </a:cxn>
              <a:cxn ang="0">
                <a:pos x="connsiteX1188" y="connsiteY1188"/>
              </a:cxn>
              <a:cxn ang="0">
                <a:pos x="connsiteX1189" y="connsiteY1189"/>
              </a:cxn>
              <a:cxn ang="0">
                <a:pos x="connsiteX1190" y="connsiteY1190"/>
              </a:cxn>
              <a:cxn ang="0">
                <a:pos x="connsiteX1191" y="connsiteY1191"/>
              </a:cxn>
              <a:cxn ang="0">
                <a:pos x="connsiteX1192" y="connsiteY1192"/>
              </a:cxn>
              <a:cxn ang="0">
                <a:pos x="connsiteX1193" y="connsiteY1193"/>
              </a:cxn>
              <a:cxn ang="0">
                <a:pos x="connsiteX1194" y="connsiteY1194"/>
              </a:cxn>
              <a:cxn ang="0">
                <a:pos x="connsiteX1195" y="connsiteY1195"/>
              </a:cxn>
              <a:cxn ang="0">
                <a:pos x="connsiteX1196" y="connsiteY1196"/>
              </a:cxn>
              <a:cxn ang="0">
                <a:pos x="connsiteX1197" y="connsiteY1197"/>
              </a:cxn>
              <a:cxn ang="0">
                <a:pos x="connsiteX1198" y="connsiteY1198"/>
              </a:cxn>
              <a:cxn ang="0">
                <a:pos x="connsiteX1199" y="connsiteY1199"/>
              </a:cxn>
              <a:cxn ang="0">
                <a:pos x="connsiteX1200" y="connsiteY1200"/>
              </a:cxn>
              <a:cxn ang="0">
                <a:pos x="connsiteX1201" y="connsiteY1201"/>
              </a:cxn>
              <a:cxn ang="0">
                <a:pos x="connsiteX1202" y="connsiteY1202"/>
              </a:cxn>
              <a:cxn ang="0">
                <a:pos x="connsiteX1203" y="connsiteY1203"/>
              </a:cxn>
              <a:cxn ang="0">
                <a:pos x="connsiteX1204" y="connsiteY1204"/>
              </a:cxn>
              <a:cxn ang="0">
                <a:pos x="connsiteX1205" y="connsiteY1205"/>
              </a:cxn>
              <a:cxn ang="0">
                <a:pos x="connsiteX1206" y="connsiteY1206"/>
              </a:cxn>
              <a:cxn ang="0">
                <a:pos x="connsiteX1207" y="connsiteY1207"/>
              </a:cxn>
              <a:cxn ang="0">
                <a:pos x="connsiteX1208" y="connsiteY1208"/>
              </a:cxn>
              <a:cxn ang="0">
                <a:pos x="connsiteX1209" y="connsiteY1209"/>
              </a:cxn>
              <a:cxn ang="0">
                <a:pos x="connsiteX1210" y="connsiteY1210"/>
              </a:cxn>
              <a:cxn ang="0">
                <a:pos x="connsiteX1211" y="connsiteY1211"/>
              </a:cxn>
              <a:cxn ang="0">
                <a:pos x="connsiteX1212" y="connsiteY1212"/>
              </a:cxn>
              <a:cxn ang="0">
                <a:pos x="connsiteX1213" y="connsiteY1213"/>
              </a:cxn>
              <a:cxn ang="0">
                <a:pos x="connsiteX1214" y="connsiteY1214"/>
              </a:cxn>
              <a:cxn ang="0">
                <a:pos x="connsiteX1215" y="connsiteY1215"/>
              </a:cxn>
              <a:cxn ang="0">
                <a:pos x="connsiteX1216" y="connsiteY1216"/>
              </a:cxn>
              <a:cxn ang="0">
                <a:pos x="connsiteX1217" y="connsiteY1217"/>
              </a:cxn>
              <a:cxn ang="0">
                <a:pos x="connsiteX1218" y="connsiteY1218"/>
              </a:cxn>
              <a:cxn ang="0">
                <a:pos x="connsiteX1219" y="connsiteY1219"/>
              </a:cxn>
              <a:cxn ang="0">
                <a:pos x="connsiteX1220" y="connsiteY1220"/>
              </a:cxn>
              <a:cxn ang="0">
                <a:pos x="connsiteX1221" y="connsiteY1221"/>
              </a:cxn>
              <a:cxn ang="0">
                <a:pos x="connsiteX1222" y="connsiteY1222"/>
              </a:cxn>
              <a:cxn ang="0">
                <a:pos x="connsiteX1223" y="connsiteY1223"/>
              </a:cxn>
              <a:cxn ang="0">
                <a:pos x="connsiteX1224" y="connsiteY1224"/>
              </a:cxn>
              <a:cxn ang="0">
                <a:pos x="connsiteX1225" y="connsiteY1225"/>
              </a:cxn>
              <a:cxn ang="0">
                <a:pos x="connsiteX1226" y="connsiteY1226"/>
              </a:cxn>
              <a:cxn ang="0">
                <a:pos x="connsiteX1227" y="connsiteY1227"/>
              </a:cxn>
              <a:cxn ang="0">
                <a:pos x="connsiteX1228" y="connsiteY1228"/>
              </a:cxn>
              <a:cxn ang="0">
                <a:pos x="connsiteX1229" y="connsiteY1229"/>
              </a:cxn>
              <a:cxn ang="0">
                <a:pos x="connsiteX1230" y="connsiteY1230"/>
              </a:cxn>
              <a:cxn ang="0">
                <a:pos x="connsiteX1231" y="connsiteY1231"/>
              </a:cxn>
              <a:cxn ang="0">
                <a:pos x="connsiteX1232" y="connsiteY1232"/>
              </a:cxn>
              <a:cxn ang="0">
                <a:pos x="connsiteX1233" y="connsiteY1233"/>
              </a:cxn>
              <a:cxn ang="0">
                <a:pos x="connsiteX1234" y="connsiteY1234"/>
              </a:cxn>
              <a:cxn ang="0">
                <a:pos x="connsiteX1235" y="connsiteY1235"/>
              </a:cxn>
              <a:cxn ang="0">
                <a:pos x="connsiteX1236" y="connsiteY1236"/>
              </a:cxn>
              <a:cxn ang="0">
                <a:pos x="connsiteX1237" y="connsiteY1237"/>
              </a:cxn>
              <a:cxn ang="0">
                <a:pos x="connsiteX1238" y="connsiteY1238"/>
              </a:cxn>
              <a:cxn ang="0">
                <a:pos x="connsiteX1239" y="connsiteY1239"/>
              </a:cxn>
              <a:cxn ang="0">
                <a:pos x="connsiteX1240" y="connsiteY1240"/>
              </a:cxn>
              <a:cxn ang="0">
                <a:pos x="connsiteX1241" y="connsiteY1241"/>
              </a:cxn>
              <a:cxn ang="0">
                <a:pos x="connsiteX1242" y="connsiteY1242"/>
              </a:cxn>
              <a:cxn ang="0">
                <a:pos x="connsiteX1243" y="connsiteY1243"/>
              </a:cxn>
              <a:cxn ang="0">
                <a:pos x="connsiteX1244" y="connsiteY1244"/>
              </a:cxn>
              <a:cxn ang="0">
                <a:pos x="connsiteX1245" y="connsiteY1245"/>
              </a:cxn>
              <a:cxn ang="0">
                <a:pos x="connsiteX1246" y="connsiteY1246"/>
              </a:cxn>
              <a:cxn ang="0">
                <a:pos x="connsiteX1247" y="connsiteY1247"/>
              </a:cxn>
              <a:cxn ang="0">
                <a:pos x="connsiteX1248" y="connsiteY1248"/>
              </a:cxn>
              <a:cxn ang="0">
                <a:pos x="connsiteX1249" y="connsiteY1249"/>
              </a:cxn>
              <a:cxn ang="0">
                <a:pos x="connsiteX1250" y="connsiteY1250"/>
              </a:cxn>
              <a:cxn ang="0">
                <a:pos x="connsiteX1251" y="connsiteY1251"/>
              </a:cxn>
              <a:cxn ang="0">
                <a:pos x="connsiteX1252" y="connsiteY1252"/>
              </a:cxn>
              <a:cxn ang="0">
                <a:pos x="connsiteX1253" y="connsiteY1253"/>
              </a:cxn>
              <a:cxn ang="0">
                <a:pos x="connsiteX1254" y="connsiteY1254"/>
              </a:cxn>
              <a:cxn ang="0">
                <a:pos x="connsiteX1255" y="connsiteY1255"/>
              </a:cxn>
              <a:cxn ang="0">
                <a:pos x="connsiteX1256" y="connsiteY1256"/>
              </a:cxn>
              <a:cxn ang="0">
                <a:pos x="connsiteX1257" y="connsiteY1257"/>
              </a:cxn>
              <a:cxn ang="0">
                <a:pos x="connsiteX1258" y="connsiteY1258"/>
              </a:cxn>
              <a:cxn ang="0">
                <a:pos x="connsiteX1259" y="connsiteY1259"/>
              </a:cxn>
              <a:cxn ang="0">
                <a:pos x="connsiteX1260" y="connsiteY1260"/>
              </a:cxn>
              <a:cxn ang="0">
                <a:pos x="connsiteX1261" y="connsiteY1261"/>
              </a:cxn>
              <a:cxn ang="0">
                <a:pos x="connsiteX1262" y="connsiteY1262"/>
              </a:cxn>
              <a:cxn ang="0">
                <a:pos x="connsiteX1263" y="connsiteY1263"/>
              </a:cxn>
              <a:cxn ang="0">
                <a:pos x="connsiteX1264" y="connsiteY1264"/>
              </a:cxn>
              <a:cxn ang="0">
                <a:pos x="connsiteX1265" y="connsiteY1265"/>
              </a:cxn>
              <a:cxn ang="0">
                <a:pos x="connsiteX1266" y="connsiteY1266"/>
              </a:cxn>
              <a:cxn ang="0">
                <a:pos x="connsiteX1267" y="connsiteY1267"/>
              </a:cxn>
              <a:cxn ang="0">
                <a:pos x="connsiteX1268" y="connsiteY1268"/>
              </a:cxn>
              <a:cxn ang="0">
                <a:pos x="connsiteX1269" y="connsiteY1269"/>
              </a:cxn>
              <a:cxn ang="0">
                <a:pos x="connsiteX1270" y="connsiteY1270"/>
              </a:cxn>
              <a:cxn ang="0">
                <a:pos x="connsiteX1271" y="connsiteY1271"/>
              </a:cxn>
              <a:cxn ang="0">
                <a:pos x="connsiteX1272" y="connsiteY1272"/>
              </a:cxn>
              <a:cxn ang="0">
                <a:pos x="connsiteX1273" y="connsiteY1273"/>
              </a:cxn>
              <a:cxn ang="0">
                <a:pos x="connsiteX1274" y="connsiteY1274"/>
              </a:cxn>
              <a:cxn ang="0">
                <a:pos x="connsiteX1275" y="connsiteY1275"/>
              </a:cxn>
              <a:cxn ang="0">
                <a:pos x="connsiteX1276" y="connsiteY1276"/>
              </a:cxn>
              <a:cxn ang="0">
                <a:pos x="connsiteX1277" y="connsiteY1277"/>
              </a:cxn>
              <a:cxn ang="0">
                <a:pos x="connsiteX1278" y="connsiteY1278"/>
              </a:cxn>
              <a:cxn ang="0">
                <a:pos x="connsiteX1279" y="connsiteY1279"/>
              </a:cxn>
              <a:cxn ang="0">
                <a:pos x="connsiteX1280" y="connsiteY1280"/>
              </a:cxn>
              <a:cxn ang="0">
                <a:pos x="connsiteX1281" y="connsiteY1281"/>
              </a:cxn>
              <a:cxn ang="0">
                <a:pos x="connsiteX1282" y="connsiteY1282"/>
              </a:cxn>
              <a:cxn ang="0">
                <a:pos x="connsiteX1283" y="connsiteY1283"/>
              </a:cxn>
              <a:cxn ang="0">
                <a:pos x="connsiteX1284" y="connsiteY1284"/>
              </a:cxn>
              <a:cxn ang="0">
                <a:pos x="connsiteX1285" y="connsiteY1285"/>
              </a:cxn>
              <a:cxn ang="0">
                <a:pos x="connsiteX1286" y="connsiteY1286"/>
              </a:cxn>
              <a:cxn ang="0">
                <a:pos x="connsiteX1287" y="connsiteY1287"/>
              </a:cxn>
              <a:cxn ang="0">
                <a:pos x="connsiteX1288" y="connsiteY1288"/>
              </a:cxn>
              <a:cxn ang="0">
                <a:pos x="connsiteX1289" y="connsiteY1289"/>
              </a:cxn>
              <a:cxn ang="0">
                <a:pos x="connsiteX1290" y="connsiteY1290"/>
              </a:cxn>
              <a:cxn ang="0">
                <a:pos x="connsiteX1291" y="connsiteY1291"/>
              </a:cxn>
              <a:cxn ang="0">
                <a:pos x="connsiteX1292" y="connsiteY1292"/>
              </a:cxn>
              <a:cxn ang="0">
                <a:pos x="connsiteX1293" y="connsiteY1293"/>
              </a:cxn>
              <a:cxn ang="0">
                <a:pos x="connsiteX1294" y="connsiteY1294"/>
              </a:cxn>
              <a:cxn ang="0">
                <a:pos x="connsiteX1295" y="connsiteY1295"/>
              </a:cxn>
              <a:cxn ang="0">
                <a:pos x="connsiteX1296" y="connsiteY1296"/>
              </a:cxn>
              <a:cxn ang="0">
                <a:pos x="connsiteX1297" y="connsiteY1297"/>
              </a:cxn>
              <a:cxn ang="0">
                <a:pos x="connsiteX1298" y="connsiteY1298"/>
              </a:cxn>
              <a:cxn ang="0">
                <a:pos x="connsiteX1299" y="connsiteY1299"/>
              </a:cxn>
              <a:cxn ang="0">
                <a:pos x="connsiteX1300" y="connsiteY1300"/>
              </a:cxn>
              <a:cxn ang="0">
                <a:pos x="connsiteX1301" y="connsiteY1301"/>
              </a:cxn>
              <a:cxn ang="0">
                <a:pos x="connsiteX1302" y="connsiteY1302"/>
              </a:cxn>
              <a:cxn ang="0">
                <a:pos x="connsiteX1303" y="connsiteY1303"/>
              </a:cxn>
              <a:cxn ang="0">
                <a:pos x="connsiteX1304" y="connsiteY1304"/>
              </a:cxn>
              <a:cxn ang="0">
                <a:pos x="connsiteX1305" y="connsiteY1305"/>
              </a:cxn>
              <a:cxn ang="0">
                <a:pos x="connsiteX1306" y="connsiteY1306"/>
              </a:cxn>
              <a:cxn ang="0">
                <a:pos x="connsiteX1307" y="connsiteY1307"/>
              </a:cxn>
              <a:cxn ang="0">
                <a:pos x="connsiteX1308" y="connsiteY1308"/>
              </a:cxn>
              <a:cxn ang="0">
                <a:pos x="connsiteX1309" y="connsiteY1309"/>
              </a:cxn>
              <a:cxn ang="0">
                <a:pos x="connsiteX1310" y="connsiteY1310"/>
              </a:cxn>
              <a:cxn ang="0">
                <a:pos x="connsiteX1311" y="connsiteY1311"/>
              </a:cxn>
              <a:cxn ang="0">
                <a:pos x="connsiteX1312" y="connsiteY1312"/>
              </a:cxn>
              <a:cxn ang="0">
                <a:pos x="connsiteX1313" y="connsiteY1313"/>
              </a:cxn>
              <a:cxn ang="0">
                <a:pos x="connsiteX1314" y="connsiteY1314"/>
              </a:cxn>
              <a:cxn ang="0">
                <a:pos x="connsiteX1315" y="connsiteY1315"/>
              </a:cxn>
              <a:cxn ang="0">
                <a:pos x="connsiteX1316" y="connsiteY1316"/>
              </a:cxn>
              <a:cxn ang="0">
                <a:pos x="connsiteX1317" y="connsiteY1317"/>
              </a:cxn>
              <a:cxn ang="0">
                <a:pos x="connsiteX1318" y="connsiteY1318"/>
              </a:cxn>
              <a:cxn ang="0">
                <a:pos x="connsiteX1319" y="connsiteY1319"/>
              </a:cxn>
              <a:cxn ang="0">
                <a:pos x="connsiteX1320" y="connsiteY1320"/>
              </a:cxn>
              <a:cxn ang="0">
                <a:pos x="connsiteX1321" y="connsiteY1321"/>
              </a:cxn>
              <a:cxn ang="0">
                <a:pos x="connsiteX1322" y="connsiteY1322"/>
              </a:cxn>
              <a:cxn ang="0">
                <a:pos x="connsiteX1323" y="connsiteY1323"/>
              </a:cxn>
              <a:cxn ang="0">
                <a:pos x="connsiteX1324" y="connsiteY1324"/>
              </a:cxn>
              <a:cxn ang="0">
                <a:pos x="connsiteX1325" y="connsiteY1325"/>
              </a:cxn>
              <a:cxn ang="0">
                <a:pos x="connsiteX1326" y="connsiteY1326"/>
              </a:cxn>
              <a:cxn ang="0">
                <a:pos x="connsiteX1327" y="connsiteY1327"/>
              </a:cxn>
              <a:cxn ang="0">
                <a:pos x="connsiteX1328" y="connsiteY1328"/>
              </a:cxn>
              <a:cxn ang="0">
                <a:pos x="connsiteX1329" y="connsiteY1329"/>
              </a:cxn>
              <a:cxn ang="0">
                <a:pos x="connsiteX1330" y="connsiteY1330"/>
              </a:cxn>
              <a:cxn ang="0">
                <a:pos x="connsiteX1331" y="connsiteY1331"/>
              </a:cxn>
              <a:cxn ang="0">
                <a:pos x="connsiteX1332" y="connsiteY1332"/>
              </a:cxn>
              <a:cxn ang="0">
                <a:pos x="connsiteX1333" y="connsiteY1333"/>
              </a:cxn>
              <a:cxn ang="0">
                <a:pos x="connsiteX1334" y="connsiteY1334"/>
              </a:cxn>
              <a:cxn ang="0">
                <a:pos x="connsiteX1335" y="connsiteY1335"/>
              </a:cxn>
              <a:cxn ang="0">
                <a:pos x="connsiteX1336" y="connsiteY1336"/>
              </a:cxn>
              <a:cxn ang="0">
                <a:pos x="connsiteX1337" y="connsiteY1337"/>
              </a:cxn>
              <a:cxn ang="0">
                <a:pos x="connsiteX1338" y="connsiteY1338"/>
              </a:cxn>
              <a:cxn ang="0">
                <a:pos x="connsiteX1339" y="connsiteY1339"/>
              </a:cxn>
              <a:cxn ang="0">
                <a:pos x="connsiteX1340" y="connsiteY1340"/>
              </a:cxn>
              <a:cxn ang="0">
                <a:pos x="connsiteX1341" y="connsiteY1341"/>
              </a:cxn>
              <a:cxn ang="0">
                <a:pos x="connsiteX1342" y="connsiteY1342"/>
              </a:cxn>
              <a:cxn ang="0">
                <a:pos x="connsiteX1343" y="connsiteY1343"/>
              </a:cxn>
              <a:cxn ang="0">
                <a:pos x="connsiteX1344" y="connsiteY1344"/>
              </a:cxn>
              <a:cxn ang="0">
                <a:pos x="connsiteX1345" y="connsiteY1345"/>
              </a:cxn>
              <a:cxn ang="0">
                <a:pos x="connsiteX1346" y="connsiteY1346"/>
              </a:cxn>
              <a:cxn ang="0">
                <a:pos x="connsiteX1347" y="connsiteY1347"/>
              </a:cxn>
              <a:cxn ang="0">
                <a:pos x="connsiteX1348" y="connsiteY1348"/>
              </a:cxn>
              <a:cxn ang="0">
                <a:pos x="connsiteX1349" y="connsiteY1349"/>
              </a:cxn>
              <a:cxn ang="0">
                <a:pos x="connsiteX1350" y="connsiteY1350"/>
              </a:cxn>
              <a:cxn ang="0">
                <a:pos x="connsiteX1351" y="connsiteY1351"/>
              </a:cxn>
              <a:cxn ang="0">
                <a:pos x="connsiteX1352" y="connsiteY1352"/>
              </a:cxn>
              <a:cxn ang="0">
                <a:pos x="connsiteX1353" y="connsiteY1353"/>
              </a:cxn>
              <a:cxn ang="0">
                <a:pos x="connsiteX1354" y="connsiteY1354"/>
              </a:cxn>
              <a:cxn ang="0">
                <a:pos x="connsiteX1355" y="connsiteY1355"/>
              </a:cxn>
              <a:cxn ang="0">
                <a:pos x="connsiteX1356" y="connsiteY1356"/>
              </a:cxn>
              <a:cxn ang="0">
                <a:pos x="connsiteX1357" y="connsiteY1357"/>
              </a:cxn>
              <a:cxn ang="0">
                <a:pos x="connsiteX1358" y="connsiteY1358"/>
              </a:cxn>
              <a:cxn ang="0">
                <a:pos x="connsiteX1359" y="connsiteY1359"/>
              </a:cxn>
              <a:cxn ang="0">
                <a:pos x="connsiteX1360" y="connsiteY1360"/>
              </a:cxn>
              <a:cxn ang="0">
                <a:pos x="connsiteX1361" y="connsiteY1361"/>
              </a:cxn>
              <a:cxn ang="0">
                <a:pos x="connsiteX1362" y="connsiteY1362"/>
              </a:cxn>
              <a:cxn ang="0">
                <a:pos x="connsiteX1363" y="connsiteY1363"/>
              </a:cxn>
              <a:cxn ang="0">
                <a:pos x="connsiteX1364" y="connsiteY1364"/>
              </a:cxn>
              <a:cxn ang="0">
                <a:pos x="connsiteX1365" y="connsiteY1365"/>
              </a:cxn>
              <a:cxn ang="0">
                <a:pos x="connsiteX1366" y="connsiteY1366"/>
              </a:cxn>
              <a:cxn ang="0">
                <a:pos x="connsiteX1367" y="connsiteY1367"/>
              </a:cxn>
              <a:cxn ang="0">
                <a:pos x="connsiteX1368" y="connsiteY1368"/>
              </a:cxn>
              <a:cxn ang="0">
                <a:pos x="connsiteX1369" y="connsiteY1369"/>
              </a:cxn>
              <a:cxn ang="0">
                <a:pos x="connsiteX1370" y="connsiteY1370"/>
              </a:cxn>
              <a:cxn ang="0">
                <a:pos x="connsiteX1371" y="connsiteY1371"/>
              </a:cxn>
              <a:cxn ang="0">
                <a:pos x="connsiteX1372" y="connsiteY1372"/>
              </a:cxn>
              <a:cxn ang="0">
                <a:pos x="connsiteX1373" y="connsiteY1373"/>
              </a:cxn>
              <a:cxn ang="0">
                <a:pos x="connsiteX1374" y="connsiteY1374"/>
              </a:cxn>
              <a:cxn ang="0">
                <a:pos x="connsiteX1375" y="connsiteY1375"/>
              </a:cxn>
              <a:cxn ang="0">
                <a:pos x="connsiteX1376" y="connsiteY1376"/>
              </a:cxn>
              <a:cxn ang="0">
                <a:pos x="connsiteX1377" y="connsiteY1377"/>
              </a:cxn>
              <a:cxn ang="0">
                <a:pos x="connsiteX1378" y="connsiteY1378"/>
              </a:cxn>
              <a:cxn ang="0">
                <a:pos x="connsiteX1379" y="connsiteY1379"/>
              </a:cxn>
              <a:cxn ang="0">
                <a:pos x="connsiteX1380" y="connsiteY1380"/>
              </a:cxn>
              <a:cxn ang="0">
                <a:pos x="connsiteX1381" y="connsiteY1381"/>
              </a:cxn>
              <a:cxn ang="0">
                <a:pos x="connsiteX1382" y="connsiteY1382"/>
              </a:cxn>
              <a:cxn ang="0">
                <a:pos x="connsiteX1383" y="connsiteY1383"/>
              </a:cxn>
              <a:cxn ang="0">
                <a:pos x="connsiteX1384" y="connsiteY1384"/>
              </a:cxn>
              <a:cxn ang="0">
                <a:pos x="connsiteX1385" y="connsiteY1385"/>
              </a:cxn>
              <a:cxn ang="0">
                <a:pos x="connsiteX1386" y="connsiteY1386"/>
              </a:cxn>
              <a:cxn ang="0">
                <a:pos x="connsiteX1387" y="connsiteY1387"/>
              </a:cxn>
              <a:cxn ang="0">
                <a:pos x="connsiteX1388" y="connsiteY1388"/>
              </a:cxn>
              <a:cxn ang="0">
                <a:pos x="connsiteX1389" y="connsiteY1389"/>
              </a:cxn>
              <a:cxn ang="0">
                <a:pos x="connsiteX1390" y="connsiteY1390"/>
              </a:cxn>
              <a:cxn ang="0">
                <a:pos x="connsiteX1391" y="connsiteY1391"/>
              </a:cxn>
              <a:cxn ang="0">
                <a:pos x="connsiteX1392" y="connsiteY1392"/>
              </a:cxn>
              <a:cxn ang="0">
                <a:pos x="connsiteX1393" y="connsiteY1393"/>
              </a:cxn>
              <a:cxn ang="0">
                <a:pos x="connsiteX1394" y="connsiteY1394"/>
              </a:cxn>
              <a:cxn ang="0">
                <a:pos x="connsiteX1395" y="connsiteY1395"/>
              </a:cxn>
              <a:cxn ang="0">
                <a:pos x="connsiteX1396" y="connsiteY1396"/>
              </a:cxn>
              <a:cxn ang="0">
                <a:pos x="connsiteX1397" y="connsiteY1397"/>
              </a:cxn>
              <a:cxn ang="0">
                <a:pos x="connsiteX1398" y="connsiteY1398"/>
              </a:cxn>
              <a:cxn ang="0">
                <a:pos x="connsiteX1399" y="connsiteY1399"/>
              </a:cxn>
              <a:cxn ang="0">
                <a:pos x="connsiteX1400" y="connsiteY1400"/>
              </a:cxn>
              <a:cxn ang="0">
                <a:pos x="connsiteX1401" y="connsiteY1401"/>
              </a:cxn>
              <a:cxn ang="0">
                <a:pos x="connsiteX1402" y="connsiteY1402"/>
              </a:cxn>
              <a:cxn ang="0">
                <a:pos x="connsiteX1403" y="connsiteY1403"/>
              </a:cxn>
              <a:cxn ang="0">
                <a:pos x="connsiteX1404" y="connsiteY1404"/>
              </a:cxn>
              <a:cxn ang="0">
                <a:pos x="connsiteX1405" y="connsiteY1405"/>
              </a:cxn>
              <a:cxn ang="0">
                <a:pos x="connsiteX1406" y="connsiteY1406"/>
              </a:cxn>
              <a:cxn ang="0">
                <a:pos x="connsiteX1407" y="connsiteY1407"/>
              </a:cxn>
              <a:cxn ang="0">
                <a:pos x="connsiteX1408" y="connsiteY1408"/>
              </a:cxn>
              <a:cxn ang="0">
                <a:pos x="connsiteX1409" y="connsiteY1409"/>
              </a:cxn>
              <a:cxn ang="0">
                <a:pos x="connsiteX1410" y="connsiteY1410"/>
              </a:cxn>
              <a:cxn ang="0">
                <a:pos x="connsiteX1411" y="connsiteY1411"/>
              </a:cxn>
              <a:cxn ang="0">
                <a:pos x="connsiteX1412" y="connsiteY1412"/>
              </a:cxn>
              <a:cxn ang="0">
                <a:pos x="connsiteX1413" y="connsiteY1413"/>
              </a:cxn>
              <a:cxn ang="0">
                <a:pos x="connsiteX1414" y="connsiteY1414"/>
              </a:cxn>
              <a:cxn ang="0">
                <a:pos x="connsiteX1415" y="connsiteY1415"/>
              </a:cxn>
              <a:cxn ang="0">
                <a:pos x="connsiteX1416" y="connsiteY1416"/>
              </a:cxn>
              <a:cxn ang="0">
                <a:pos x="connsiteX1417" y="connsiteY1417"/>
              </a:cxn>
              <a:cxn ang="0">
                <a:pos x="connsiteX1418" y="connsiteY1418"/>
              </a:cxn>
              <a:cxn ang="0">
                <a:pos x="connsiteX1419" y="connsiteY1419"/>
              </a:cxn>
              <a:cxn ang="0">
                <a:pos x="connsiteX1420" y="connsiteY1420"/>
              </a:cxn>
              <a:cxn ang="0">
                <a:pos x="connsiteX1421" y="connsiteY1421"/>
              </a:cxn>
              <a:cxn ang="0">
                <a:pos x="connsiteX1422" y="connsiteY1422"/>
              </a:cxn>
              <a:cxn ang="0">
                <a:pos x="connsiteX1423" y="connsiteY1423"/>
              </a:cxn>
              <a:cxn ang="0">
                <a:pos x="connsiteX1424" y="connsiteY1424"/>
              </a:cxn>
              <a:cxn ang="0">
                <a:pos x="connsiteX1425" y="connsiteY1425"/>
              </a:cxn>
              <a:cxn ang="0">
                <a:pos x="connsiteX1426" y="connsiteY1426"/>
              </a:cxn>
              <a:cxn ang="0">
                <a:pos x="connsiteX1427" y="connsiteY1427"/>
              </a:cxn>
              <a:cxn ang="0">
                <a:pos x="connsiteX1428" y="connsiteY1428"/>
              </a:cxn>
              <a:cxn ang="0">
                <a:pos x="connsiteX1429" y="connsiteY1429"/>
              </a:cxn>
              <a:cxn ang="0">
                <a:pos x="connsiteX1430" y="connsiteY1430"/>
              </a:cxn>
              <a:cxn ang="0">
                <a:pos x="connsiteX1431" y="connsiteY1431"/>
              </a:cxn>
              <a:cxn ang="0">
                <a:pos x="connsiteX1432" y="connsiteY1432"/>
              </a:cxn>
              <a:cxn ang="0">
                <a:pos x="connsiteX1433" y="connsiteY1433"/>
              </a:cxn>
              <a:cxn ang="0">
                <a:pos x="connsiteX1434" y="connsiteY1434"/>
              </a:cxn>
              <a:cxn ang="0">
                <a:pos x="connsiteX1435" y="connsiteY1435"/>
              </a:cxn>
              <a:cxn ang="0">
                <a:pos x="connsiteX1436" y="connsiteY1436"/>
              </a:cxn>
              <a:cxn ang="0">
                <a:pos x="connsiteX1437" y="connsiteY1437"/>
              </a:cxn>
              <a:cxn ang="0">
                <a:pos x="connsiteX1438" y="connsiteY1438"/>
              </a:cxn>
              <a:cxn ang="0">
                <a:pos x="connsiteX1439" y="connsiteY1439"/>
              </a:cxn>
              <a:cxn ang="0">
                <a:pos x="connsiteX1440" y="connsiteY1440"/>
              </a:cxn>
              <a:cxn ang="0">
                <a:pos x="connsiteX1441" y="connsiteY1441"/>
              </a:cxn>
              <a:cxn ang="0">
                <a:pos x="connsiteX1442" y="connsiteY1442"/>
              </a:cxn>
              <a:cxn ang="0">
                <a:pos x="connsiteX1443" y="connsiteY1443"/>
              </a:cxn>
              <a:cxn ang="0">
                <a:pos x="connsiteX1444" y="connsiteY1444"/>
              </a:cxn>
              <a:cxn ang="0">
                <a:pos x="connsiteX1445" y="connsiteY1445"/>
              </a:cxn>
              <a:cxn ang="0">
                <a:pos x="connsiteX1446" y="connsiteY1446"/>
              </a:cxn>
              <a:cxn ang="0">
                <a:pos x="connsiteX1447" y="connsiteY1447"/>
              </a:cxn>
              <a:cxn ang="0">
                <a:pos x="connsiteX1448" y="connsiteY1448"/>
              </a:cxn>
              <a:cxn ang="0">
                <a:pos x="connsiteX1449" y="connsiteY1449"/>
              </a:cxn>
              <a:cxn ang="0">
                <a:pos x="connsiteX1450" y="connsiteY1450"/>
              </a:cxn>
              <a:cxn ang="0">
                <a:pos x="connsiteX1451" y="connsiteY1451"/>
              </a:cxn>
              <a:cxn ang="0">
                <a:pos x="connsiteX1452" y="connsiteY1452"/>
              </a:cxn>
              <a:cxn ang="0">
                <a:pos x="connsiteX1453" y="connsiteY1453"/>
              </a:cxn>
              <a:cxn ang="0">
                <a:pos x="connsiteX1454" y="connsiteY1454"/>
              </a:cxn>
              <a:cxn ang="0">
                <a:pos x="connsiteX1455" y="connsiteY1455"/>
              </a:cxn>
              <a:cxn ang="0">
                <a:pos x="connsiteX1456" y="connsiteY1456"/>
              </a:cxn>
              <a:cxn ang="0">
                <a:pos x="connsiteX1457" y="connsiteY1457"/>
              </a:cxn>
              <a:cxn ang="0">
                <a:pos x="connsiteX1458" y="connsiteY1458"/>
              </a:cxn>
              <a:cxn ang="0">
                <a:pos x="connsiteX1459" y="connsiteY1459"/>
              </a:cxn>
              <a:cxn ang="0">
                <a:pos x="connsiteX1460" y="connsiteY1460"/>
              </a:cxn>
              <a:cxn ang="0">
                <a:pos x="connsiteX1461" y="connsiteY1461"/>
              </a:cxn>
              <a:cxn ang="0">
                <a:pos x="connsiteX1462" y="connsiteY1462"/>
              </a:cxn>
              <a:cxn ang="0">
                <a:pos x="connsiteX1463" y="connsiteY1463"/>
              </a:cxn>
              <a:cxn ang="0">
                <a:pos x="connsiteX1464" y="connsiteY1464"/>
              </a:cxn>
              <a:cxn ang="0">
                <a:pos x="connsiteX1465" y="connsiteY1465"/>
              </a:cxn>
              <a:cxn ang="0">
                <a:pos x="connsiteX1466" y="connsiteY1466"/>
              </a:cxn>
              <a:cxn ang="0">
                <a:pos x="connsiteX1467" y="connsiteY1467"/>
              </a:cxn>
              <a:cxn ang="0">
                <a:pos x="connsiteX1468" y="connsiteY1468"/>
              </a:cxn>
              <a:cxn ang="0">
                <a:pos x="connsiteX1469" y="connsiteY1469"/>
              </a:cxn>
              <a:cxn ang="0">
                <a:pos x="connsiteX1470" y="connsiteY1470"/>
              </a:cxn>
              <a:cxn ang="0">
                <a:pos x="connsiteX1471" y="connsiteY1471"/>
              </a:cxn>
              <a:cxn ang="0">
                <a:pos x="connsiteX1472" y="connsiteY1472"/>
              </a:cxn>
              <a:cxn ang="0">
                <a:pos x="connsiteX1473" y="connsiteY1473"/>
              </a:cxn>
              <a:cxn ang="0">
                <a:pos x="connsiteX1474" y="connsiteY1474"/>
              </a:cxn>
              <a:cxn ang="0">
                <a:pos x="connsiteX1475" y="connsiteY1475"/>
              </a:cxn>
              <a:cxn ang="0">
                <a:pos x="connsiteX1476" y="connsiteY1476"/>
              </a:cxn>
              <a:cxn ang="0">
                <a:pos x="connsiteX1477" y="connsiteY1477"/>
              </a:cxn>
              <a:cxn ang="0">
                <a:pos x="connsiteX1478" y="connsiteY1478"/>
              </a:cxn>
              <a:cxn ang="0">
                <a:pos x="connsiteX1479" y="connsiteY1479"/>
              </a:cxn>
              <a:cxn ang="0">
                <a:pos x="connsiteX1480" y="connsiteY1480"/>
              </a:cxn>
              <a:cxn ang="0">
                <a:pos x="connsiteX1481" y="connsiteY1481"/>
              </a:cxn>
              <a:cxn ang="0">
                <a:pos x="connsiteX1482" y="connsiteY1482"/>
              </a:cxn>
              <a:cxn ang="0">
                <a:pos x="connsiteX1483" y="connsiteY1483"/>
              </a:cxn>
              <a:cxn ang="0">
                <a:pos x="connsiteX1484" y="connsiteY1484"/>
              </a:cxn>
              <a:cxn ang="0">
                <a:pos x="connsiteX1485" y="connsiteY1485"/>
              </a:cxn>
              <a:cxn ang="0">
                <a:pos x="connsiteX1486" y="connsiteY1486"/>
              </a:cxn>
              <a:cxn ang="0">
                <a:pos x="connsiteX1487" y="connsiteY1487"/>
              </a:cxn>
              <a:cxn ang="0">
                <a:pos x="connsiteX1488" y="connsiteY1488"/>
              </a:cxn>
              <a:cxn ang="0">
                <a:pos x="connsiteX1489" y="connsiteY1489"/>
              </a:cxn>
              <a:cxn ang="0">
                <a:pos x="connsiteX1490" y="connsiteY1490"/>
              </a:cxn>
              <a:cxn ang="0">
                <a:pos x="connsiteX1491" y="connsiteY1491"/>
              </a:cxn>
              <a:cxn ang="0">
                <a:pos x="connsiteX1492" y="connsiteY1492"/>
              </a:cxn>
              <a:cxn ang="0">
                <a:pos x="connsiteX1493" y="connsiteY1493"/>
              </a:cxn>
              <a:cxn ang="0">
                <a:pos x="connsiteX1494" y="connsiteY1494"/>
              </a:cxn>
              <a:cxn ang="0">
                <a:pos x="connsiteX1495" y="connsiteY1495"/>
              </a:cxn>
              <a:cxn ang="0">
                <a:pos x="connsiteX1496" y="connsiteY1496"/>
              </a:cxn>
              <a:cxn ang="0">
                <a:pos x="connsiteX1497" y="connsiteY1497"/>
              </a:cxn>
              <a:cxn ang="0">
                <a:pos x="connsiteX1498" y="connsiteY1498"/>
              </a:cxn>
              <a:cxn ang="0">
                <a:pos x="connsiteX1499" y="connsiteY1499"/>
              </a:cxn>
              <a:cxn ang="0">
                <a:pos x="connsiteX1500" y="connsiteY1500"/>
              </a:cxn>
              <a:cxn ang="0">
                <a:pos x="connsiteX1501" y="connsiteY1501"/>
              </a:cxn>
              <a:cxn ang="0">
                <a:pos x="connsiteX1502" y="connsiteY1502"/>
              </a:cxn>
              <a:cxn ang="0">
                <a:pos x="connsiteX1503" y="connsiteY1503"/>
              </a:cxn>
              <a:cxn ang="0">
                <a:pos x="connsiteX1504" y="connsiteY1504"/>
              </a:cxn>
              <a:cxn ang="0">
                <a:pos x="connsiteX1505" y="connsiteY1505"/>
              </a:cxn>
              <a:cxn ang="0">
                <a:pos x="connsiteX1506" y="connsiteY1506"/>
              </a:cxn>
              <a:cxn ang="0">
                <a:pos x="connsiteX1507" y="connsiteY1507"/>
              </a:cxn>
              <a:cxn ang="0">
                <a:pos x="connsiteX1508" y="connsiteY1508"/>
              </a:cxn>
              <a:cxn ang="0">
                <a:pos x="connsiteX1509" y="connsiteY1509"/>
              </a:cxn>
              <a:cxn ang="0">
                <a:pos x="connsiteX1510" y="connsiteY1510"/>
              </a:cxn>
              <a:cxn ang="0">
                <a:pos x="connsiteX1511" y="connsiteY1511"/>
              </a:cxn>
              <a:cxn ang="0">
                <a:pos x="connsiteX1512" y="connsiteY1512"/>
              </a:cxn>
              <a:cxn ang="0">
                <a:pos x="connsiteX1513" y="connsiteY1513"/>
              </a:cxn>
              <a:cxn ang="0">
                <a:pos x="connsiteX1514" y="connsiteY1514"/>
              </a:cxn>
              <a:cxn ang="0">
                <a:pos x="connsiteX1515" y="connsiteY1515"/>
              </a:cxn>
              <a:cxn ang="0">
                <a:pos x="connsiteX1516" y="connsiteY1516"/>
              </a:cxn>
              <a:cxn ang="0">
                <a:pos x="connsiteX1517" y="connsiteY1517"/>
              </a:cxn>
              <a:cxn ang="0">
                <a:pos x="connsiteX1518" y="connsiteY1518"/>
              </a:cxn>
              <a:cxn ang="0">
                <a:pos x="connsiteX1519" y="connsiteY1519"/>
              </a:cxn>
              <a:cxn ang="0">
                <a:pos x="connsiteX1520" y="connsiteY1520"/>
              </a:cxn>
              <a:cxn ang="0">
                <a:pos x="connsiteX1521" y="connsiteY1521"/>
              </a:cxn>
              <a:cxn ang="0">
                <a:pos x="connsiteX1522" y="connsiteY1522"/>
              </a:cxn>
              <a:cxn ang="0">
                <a:pos x="connsiteX1523" y="connsiteY1523"/>
              </a:cxn>
              <a:cxn ang="0">
                <a:pos x="connsiteX1524" y="connsiteY1524"/>
              </a:cxn>
              <a:cxn ang="0">
                <a:pos x="connsiteX1525" y="connsiteY1525"/>
              </a:cxn>
              <a:cxn ang="0">
                <a:pos x="connsiteX1526" y="connsiteY1526"/>
              </a:cxn>
              <a:cxn ang="0">
                <a:pos x="connsiteX1527" y="connsiteY1527"/>
              </a:cxn>
              <a:cxn ang="0">
                <a:pos x="connsiteX1528" y="connsiteY1528"/>
              </a:cxn>
              <a:cxn ang="0">
                <a:pos x="connsiteX1529" y="connsiteY1529"/>
              </a:cxn>
              <a:cxn ang="0">
                <a:pos x="connsiteX1530" y="connsiteY1530"/>
              </a:cxn>
              <a:cxn ang="0">
                <a:pos x="connsiteX1531" y="connsiteY1531"/>
              </a:cxn>
              <a:cxn ang="0">
                <a:pos x="connsiteX1532" y="connsiteY1532"/>
              </a:cxn>
              <a:cxn ang="0">
                <a:pos x="connsiteX1533" y="connsiteY1533"/>
              </a:cxn>
              <a:cxn ang="0">
                <a:pos x="connsiteX1534" y="connsiteY1534"/>
              </a:cxn>
              <a:cxn ang="0">
                <a:pos x="connsiteX1535" y="connsiteY1535"/>
              </a:cxn>
              <a:cxn ang="0">
                <a:pos x="connsiteX1536" y="connsiteY1536"/>
              </a:cxn>
              <a:cxn ang="0">
                <a:pos x="connsiteX1537" y="connsiteY1537"/>
              </a:cxn>
              <a:cxn ang="0">
                <a:pos x="connsiteX1538" y="connsiteY1538"/>
              </a:cxn>
              <a:cxn ang="0">
                <a:pos x="connsiteX1539" y="connsiteY1539"/>
              </a:cxn>
              <a:cxn ang="0">
                <a:pos x="connsiteX1540" y="connsiteY1540"/>
              </a:cxn>
              <a:cxn ang="0">
                <a:pos x="connsiteX1541" y="connsiteY1541"/>
              </a:cxn>
              <a:cxn ang="0">
                <a:pos x="connsiteX1542" y="connsiteY1542"/>
              </a:cxn>
              <a:cxn ang="0">
                <a:pos x="connsiteX1543" y="connsiteY1543"/>
              </a:cxn>
              <a:cxn ang="0">
                <a:pos x="connsiteX1544" y="connsiteY1544"/>
              </a:cxn>
              <a:cxn ang="0">
                <a:pos x="connsiteX1545" y="connsiteY1545"/>
              </a:cxn>
              <a:cxn ang="0">
                <a:pos x="connsiteX1546" y="connsiteY1546"/>
              </a:cxn>
              <a:cxn ang="0">
                <a:pos x="connsiteX1547" y="connsiteY1547"/>
              </a:cxn>
              <a:cxn ang="0">
                <a:pos x="connsiteX1548" y="connsiteY1548"/>
              </a:cxn>
              <a:cxn ang="0">
                <a:pos x="connsiteX1549" y="connsiteY1549"/>
              </a:cxn>
              <a:cxn ang="0">
                <a:pos x="connsiteX1550" y="connsiteY1550"/>
              </a:cxn>
              <a:cxn ang="0">
                <a:pos x="connsiteX1551" y="connsiteY1551"/>
              </a:cxn>
              <a:cxn ang="0">
                <a:pos x="connsiteX1552" y="connsiteY1552"/>
              </a:cxn>
              <a:cxn ang="0">
                <a:pos x="connsiteX1553" y="connsiteY1553"/>
              </a:cxn>
              <a:cxn ang="0">
                <a:pos x="connsiteX1554" y="connsiteY1554"/>
              </a:cxn>
              <a:cxn ang="0">
                <a:pos x="connsiteX1555" y="connsiteY1555"/>
              </a:cxn>
              <a:cxn ang="0">
                <a:pos x="connsiteX1556" y="connsiteY1556"/>
              </a:cxn>
              <a:cxn ang="0">
                <a:pos x="connsiteX1557" y="connsiteY1557"/>
              </a:cxn>
              <a:cxn ang="0">
                <a:pos x="connsiteX1558" y="connsiteY1558"/>
              </a:cxn>
              <a:cxn ang="0">
                <a:pos x="connsiteX1559" y="connsiteY1559"/>
              </a:cxn>
              <a:cxn ang="0">
                <a:pos x="connsiteX1560" y="connsiteY1560"/>
              </a:cxn>
              <a:cxn ang="0">
                <a:pos x="connsiteX1561" y="connsiteY1561"/>
              </a:cxn>
              <a:cxn ang="0">
                <a:pos x="connsiteX1562" y="connsiteY1562"/>
              </a:cxn>
              <a:cxn ang="0">
                <a:pos x="connsiteX1563" y="connsiteY1563"/>
              </a:cxn>
              <a:cxn ang="0">
                <a:pos x="connsiteX1564" y="connsiteY1564"/>
              </a:cxn>
              <a:cxn ang="0">
                <a:pos x="connsiteX1565" y="connsiteY1565"/>
              </a:cxn>
              <a:cxn ang="0">
                <a:pos x="connsiteX1566" y="connsiteY1566"/>
              </a:cxn>
              <a:cxn ang="0">
                <a:pos x="connsiteX1567" y="connsiteY1567"/>
              </a:cxn>
              <a:cxn ang="0">
                <a:pos x="connsiteX1568" y="connsiteY1568"/>
              </a:cxn>
              <a:cxn ang="0">
                <a:pos x="connsiteX1569" y="connsiteY1569"/>
              </a:cxn>
              <a:cxn ang="0">
                <a:pos x="connsiteX1570" y="connsiteY1570"/>
              </a:cxn>
              <a:cxn ang="0">
                <a:pos x="connsiteX1571" y="connsiteY1571"/>
              </a:cxn>
              <a:cxn ang="0">
                <a:pos x="connsiteX1572" y="connsiteY1572"/>
              </a:cxn>
              <a:cxn ang="0">
                <a:pos x="connsiteX1573" y="connsiteY1573"/>
              </a:cxn>
              <a:cxn ang="0">
                <a:pos x="connsiteX1574" y="connsiteY1574"/>
              </a:cxn>
              <a:cxn ang="0">
                <a:pos x="connsiteX1575" y="connsiteY1575"/>
              </a:cxn>
              <a:cxn ang="0">
                <a:pos x="connsiteX1576" y="connsiteY1576"/>
              </a:cxn>
              <a:cxn ang="0">
                <a:pos x="connsiteX1577" y="connsiteY1577"/>
              </a:cxn>
              <a:cxn ang="0">
                <a:pos x="connsiteX1578" y="connsiteY1578"/>
              </a:cxn>
              <a:cxn ang="0">
                <a:pos x="connsiteX1579" y="connsiteY1579"/>
              </a:cxn>
              <a:cxn ang="0">
                <a:pos x="connsiteX1580" y="connsiteY1580"/>
              </a:cxn>
              <a:cxn ang="0">
                <a:pos x="connsiteX1581" y="connsiteY1581"/>
              </a:cxn>
              <a:cxn ang="0">
                <a:pos x="connsiteX1582" y="connsiteY1582"/>
              </a:cxn>
              <a:cxn ang="0">
                <a:pos x="connsiteX1583" y="connsiteY1583"/>
              </a:cxn>
              <a:cxn ang="0">
                <a:pos x="connsiteX1584" y="connsiteY1584"/>
              </a:cxn>
              <a:cxn ang="0">
                <a:pos x="connsiteX1585" y="connsiteY1585"/>
              </a:cxn>
              <a:cxn ang="0">
                <a:pos x="connsiteX1586" y="connsiteY1586"/>
              </a:cxn>
              <a:cxn ang="0">
                <a:pos x="connsiteX1587" y="connsiteY1587"/>
              </a:cxn>
              <a:cxn ang="0">
                <a:pos x="connsiteX1588" y="connsiteY1588"/>
              </a:cxn>
              <a:cxn ang="0">
                <a:pos x="connsiteX1589" y="connsiteY1589"/>
              </a:cxn>
              <a:cxn ang="0">
                <a:pos x="connsiteX1590" y="connsiteY1590"/>
              </a:cxn>
              <a:cxn ang="0">
                <a:pos x="connsiteX1591" y="connsiteY1591"/>
              </a:cxn>
              <a:cxn ang="0">
                <a:pos x="connsiteX1592" y="connsiteY1592"/>
              </a:cxn>
              <a:cxn ang="0">
                <a:pos x="connsiteX1593" y="connsiteY1593"/>
              </a:cxn>
              <a:cxn ang="0">
                <a:pos x="connsiteX1594" y="connsiteY1594"/>
              </a:cxn>
              <a:cxn ang="0">
                <a:pos x="connsiteX1595" y="connsiteY1595"/>
              </a:cxn>
              <a:cxn ang="0">
                <a:pos x="connsiteX1596" y="connsiteY1596"/>
              </a:cxn>
              <a:cxn ang="0">
                <a:pos x="connsiteX1597" y="connsiteY1597"/>
              </a:cxn>
              <a:cxn ang="0">
                <a:pos x="connsiteX1598" y="connsiteY1598"/>
              </a:cxn>
              <a:cxn ang="0">
                <a:pos x="connsiteX1599" y="connsiteY1599"/>
              </a:cxn>
              <a:cxn ang="0">
                <a:pos x="connsiteX1600" y="connsiteY1600"/>
              </a:cxn>
              <a:cxn ang="0">
                <a:pos x="connsiteX1601" y="connsiteY1601"/>
              </a:cxn>
              <a:cxn ang="0">
                <a:pos x="connsiteX1602" y="connsiteY1602"/>
              </a:cxn>
              <a:cxn ang="0">
                <a:pos x="connsiteX1603" y="connsiteY1603"/>
              </a:cxn>
              <a:cxn ang="0">
                <a:pos x="connsiteX1604" y="connsiteY1604"/>
              </a:cxn>
              <a:cxn ang="0">
                <a:pos x="connsiteX1605" y="connsiteY1605"/>
              </a:cxn>
              <a:cxn ang="0">
                <a:pos x="connsiteX1606" y="connsiteY1606"/>
              </a:cxn>
              <a:cxn ang="0">
                <a:pos x="connsiteX1607" y="connsiteY1607"/>
              </a:cxn>
              <a:cxn ang="0">
                <a:pos x="connsiteX1608" y="connsiteY1608"/>
              </a:cxn>
              <a:cxn ang="0">
                <a:pos x="connsiteX1609" y="connsiteY1609"/>
              </a:cxn>
              <a:cxn ang="0">
                <a:pos x="connsiteX1610" y="connsiteY1610"/>
              </a:cxn>
              <a:cxn ang="0">
                <a:pos x="connsiteX1611" y="connsiteY1611"/>
              </a:cxn>
              <a:cxn ang="0">
                <a:pos x="connsiteX1612" y="connsiteY1612"/>
              </a:cxn>
              <a:cxn ang="0">
                <a:pos x="connsiteX1613" y="connsiteY1613"/>
              </a:cxn>
              <a:cxn ang="0">
                <a:pos x="connsiteX1614" y="connsiteY1614"/>
              </a:cxn>
              <a:cxn ang="0">
                <a:pos x="connsiteX1615" y="connsiteY1615"/>
              </a:cxn>
              <a:cxn ang="0">
                <a:pos x="connsiteX1616" y="connsiteY1616"/>
              </a:cxn>
              <a:cxn ang="0">
                <a:pos x="connsiteX1617" y="connsiteY1617"/>
              </a:cxn>
              <a:cxn ang="0">
                <a:pos x="connsiteX1618" y="connsiteY1618"/>
              </a:cxn>
              <a:cxn ang="0">
                <a:pos x="connsiteX1619" y="connsiteY1619"/>
              </a:cxn>
              <a:cxn ang="0">
                <a:pos x="connsiteX1620" y="connsiteY1620"/>
              </a:cxn>
              <a:cxn ang="0">
                <a:pos x="connsiteX1621" y="connsiteY1621"/>
              </a:cxn>
              <a:cxn ang="0">
                <a:pos x="connsiteX1622" y="connsiteY1622"/>
              </a:cxn>
              <a:cxn ang="0">
                <a:pos x="connsiteX1623" y="connsiteY1623"/>
              </a:cxn>
              <a:cxn ang="0">
                <a:pos x="connsiteX1624" y="connsiteY1624"/>
              </a:cxn>
              <a:cxn ang="0">
                <a:pos x="connsiteX1625" y="connsiteY1625"/>
              </a:cxn>
              <a:cxn ang="0">
                <a:pos x="connsiteX1626" y="connsiteY1626"/>
              </a:cxn>
              <a:cxn ang="0">
                <a:pos x="connsiteX1627" y="connsiteY1627"/>
              </a:cxn>
              <a:cxn ang="0">
                <a:pos x="connsiteX1628" y="connsiteY1628"/>
              </a:cxn>
              <a:cxn ang="0">
                <a:pos x="connsiteX1629" y="connsiteY1629"/>
              </a:cxn>
              <a:cxn ang="0">
                <a:pos x="connsiteX1630" y="connsiteY1630"/>
              </a:cxn>
              <a:cxn ang="0">
                <a:pos x="connsiteX1631" y="connsiteY1631"/>
              </a:cxn>
              <a:cxn ang="0">
                <a:pos x="connsiteX1632" y="connsiteY1632"/>
              </a:cxn>
              <a:cxn ang="0">
                <a:pos x="connsiteX1633" y="connsiteY1633"/>
              </a:cxn>
              <a:cxn ang="0">
                <a:pos x="connsiteX1634" y="connsiteY1634"/>
              </a:cxn>
              <a:cxn ang="0">
                <a:pos x="connsiteX1635" y="connsiteY1635"/>
              </a:cxn>
              <a:cxn ang="0">
                <a:pos x="connsiteX1636" y="connsiteY1636"/>
              </a:cxn>
              <a:cxn ang="0">
                <a:pos x="connsiteX1637" y="connsiteY1637"/>
              </a:cxn>
              <a:cxn ang="0">
                <a:pos x="connsiteX1638" y="connsiteY1638"/>
              </a:cxn>
              <a:cxn ang="0">
                <a:pos x="connsiteX1639" y="connsiteY1639"/>
              </a:cxn>
              <a:cxn ang="0">
                <a:pos x="connsiteX1640" y="connsiteY1640"/>
              </a:cxn>
              <a:cxn ang="0">
                <a:pos x="connsiteX1641" y="connsiteY1641"/>
              </a:cxn>
              <a:cxn ang="0">
                <a:pos x="connsiteX1642" y="connsiteY1642"/>
              </a:cxn>
              <a:cxn ang="0">
                <a:pos x="connsiteX1643" y="connsiteY1643"/>
              </a:cxn>
              <a:cxn ang="0">
                <a:pos x="connsiteX1644" y="connsiteY1644"/>
              </a:cxn>
              <a:cxn ang="0">
                <a:pos x="connsiteX1645" y="connsiteY1645"/>
              </a:cxn>
              <a:cxn ang="0">
                <a:pos x="connsiteX1646" y="connsiteY1646"/>
              </a:cxn>
              <a:cxn ang="0">
                <a:pos x="connsiteX1647" y="connsiteY1647"/>
              </a:cxn>
              <a:cxn ang="0">
                <a:pos x="connsiteX1648" y="connsiteY1648"/>
              </a:cxn>
              <a:cxn ang="0">
                <a:pos x="connsiteX1649" y="connsiteY1649"/>
              </a:cxn>
              <a:cxn ang="0">
                <a:pos x="connsiteX1650" y="connsiteY1650"/>
              </a:cxn>
              <a:cxn ang="0">
                <a:pos x="connsiteX1651" y="connsiteY1651"/>
              </a:cxn>
              <a:cxn ang="0">
                <a:pos x="connsiteX1652" y="connsiteY1652"/>
              </a:cxn>
              <a:cxn ang="0">
                <a:pos x="connsiteX1653" y="connsiteY1653"/>
              </a:cxn>
              <a:cxn ang="0">
                <a:pos x="connsiteX1654" y="connsiteY1654"/>
              </a:cxn>
              <a:cxn ang="0">
                <a:pos x="connsiteX1655" y="connsiteY1655"/>
              </a:cxn>
              <a:cxn ang="0">
                <a:pos x="connsiteX1656" y="connsiteY1656"/>
              </a:cxn>
              <a:cxn ang="0">
                <a:pos x="connsiteX1657" y="connsiteY1657"/>
              </a:cxn>
              <a:cxn ang="0">
                <a:pos x="connsiteX1658" y="connsiteY1658"/>
              </a:cxn>
              <a:cxn ang="0">
                <a:pos x="connsiteX1659" y="connsiteY1659"/>
              </a:cxn>
              <a:cxn ang="0">
                <a:pos x="connsiteX1660" y="connsiteY1660"/>
              </a:cxn>
              <a:cxn ang="0">
                <a:pos x="connsiteX1661" y="connsiteY1661"/>
              </a:cxn>
              <a:cxn ang="0">
                <a:pos x="connsiteX1662" y="connsiteY1662"/>
              </a:cxn>
              <a:cxn ang="0">
                <a:pos x="connsiteX1663" y="connsiteY1663"/>
              </a:cxn>
              <a:cxn ang="0">
                <a:pos x="connsiteX1664" y="connsiteY1664"/>
              </a:cxn>
              <a:cxn ang="0">
                <a:pos x="connsiteX1665" y="connsiteY1665"/>
              </a:cxn>
              <a:cxn ang="0">
                <a:pos x="connsiteX1666" y="connsiteY1666"/>
              </a:cxn>
              <a:cxn ang="0">
                <a:pos x="connsiteX1667" y="connsiteY1667"/>
              </a:cxn>
              <a:cxn ang="0">
                <a:pos x="connsiteX1668" y="connsiteY1668"/>
              </a:cxn>
              <a:cxn ang="0">
                <a:pos x="connsiteX1669" y="connsiteY1669"/>
              </a:cxn>
              <a:cxn ang="0">
                <a:pos x="connsiteX1670" y="connsiteY1670"/>
              </a:cxn>
              <a:cxn ang="0">
                <a:pos x="connsiteX1671" y="connsiteY1671"/>
              </a:cxn>
              <a:cxn ang="0">
                <a:pos x="connsiteX1672" y="connsiteY1672"/>
              </a:cxn>
              <a:cxn ang="0">
                <a:pos x="connsiteX1673" y="connsiteY1673"/>
              </a:cxn>
              <a:cxn ang="0">
                <a:pos x="connsiteX1674" y="connsiteY1674"/>
              </a:cxn>
              <a:cxn ang="0">
                <a:pos x="connsiteX1675" y="connsiteY1675"/>
              </a:cxn>
              <a:cxn ang="0">
                <a:pos x="connsiteX1676" y="connsiteY1676"/>
              </a:cxn>
              <a:cxn ang="0">
                <a:pos x="connsiteX1677" y="connsiteY1677"/>
              </a:cxn>
              <a:cxn ang="0">
                <a:pos x="connsiteX1678" y="connsiteY1678"/>
              </a:cxn>
              <a:cxn ang="0">
                <a:pos x="connsiteX1679" y="connsiteY1679"/>
              </a:cxn>
              <a:cxn ang="0">
                <a:pos x="connsiteX1680" y="connsiteY1680"/>
              </a:cxn>
              <a:cxn ang="0">
                <a:pos x="connsiteX1681" y="connsiteY1681"/>
              </a:cxn>
              <a:cxn ang="0">
                <a:pos x="connsiteX1682" y="connsiteY1682"/>
              </a:cxn>
              <a:cxn ang="0">
                <a:pos x="connsiteX1683" y="connsiteY1683"/>
              </a:cxn>
              <a:cxn ang="0">
                <a:pos x="connsiteX1684" y="connsiteY1684"/>
              </a:cxn>
              <a:cxn ang="0">
                <a:pos x="connsiteX1685" y="connsiteY1685"/>
              </a:cxn>
              <a:cxn ang="0">
                <a:pos x="connsiteX1686" y="connsiteY1686"/>
              </a:cxn>
              <a:cxn ang="0">
                <a:pos x="connsiteX1687" y="connsiteY1687"/>
              </a:cxn>
              <a:cxn ang="0">
                <a:pos x="connsiteX1688" y="connsiteY1688"/>
              </a:cxn>
              <a:cxn ang="0">
                <a:pos x="connsiteX1689" y="connsiteY1689"/>
              </a:cxn>
              <a:cxn ang="0">
                <a:pos x="connsiteX1690" y="connsiteY1690"/>
              </a:cxn>
              <a:cxn ang="0">
                <a:pos x="connsiteX1691" y="connsiteY1691"/>
              </a:cxn>
              <a:cxn ang="0">
                <a:pos x="connsiteX1692" y="connsiteY1692"/>
              </a:cxn>
              <a:cxn ang="0">
                <a:pos x="connsiteX1693" y="connsiteY1693"/>
              </a:cxn>
              <a:cxn ang="0">
                <a:pos x="connsiteX1694" y="connsiteY1694"/>
              </a:cxn>
              <a:cxn ang="0">
                <a:pos x="connsiteX1695" y="connsiteY1695"/>
              </a:cxn>
              <a:cxn ang="0">
                <a:pos x="connsiteX1696" y="connsiteY1696"/>
              </a:cxn>
              <a:cxn ang="0">
                <a:pos x="connsiteX1697" y="connsiteY1697"/>
              </a:cxn>
              <a:cxn ang="0">
                <a:pos x="connsiteX1698" y="connsiteY1698"/>
              </a:cxn>
              <a:cxn ang="0">
                <a:pos x="connsiteX1699" y="connsiteY1699"/>
              </a:cxn>
              <a:cxn ang="0">
                <a:pos x="connsiteX1700" y="connsiteY1700"/>
              </a:cxn>
              <a:cxn ang="0">
                <a:pos x="connsiteX1701" y="connsiteY1701"/>
              </a:cxn>
              <a:cxn ang="0">
                <a:pos x="connsiteX1702" y="connsiteY1702"/>
              </a:cxn>
              <a:cxn ang="0">
                <a:pos x="connsiteX1703" y="connsiteY1703"/>
              </a:cxn>
              <a:cxn ang="0">
                <a:pos x="connsiteX1704" y="connsiteY1704"/>
              </a:cxn>
              <a:cxn ang="0">
                <a:pos x="connsiteX1705" y="connsiteY1705"/>
              </a:cxn>
              <a:cxn ang="0">
                <a:pos x="connsiteX1706" y="connsiteY1706"/>
              </a:cxn>
              <a:cxn ang="0">
                <a:pos x="connsiteX1707" y="connsiteY1707"/>
              </a:cxn>
              <a:cxn ang="0">
                <a:pos x="connsiteX1708" y="connsiteY1708"/>
              </a:cxn>
              <a:cxn ang="0">
                <a:pos x="connsiteX1709" y="connsiteY1709"/>
              </a:cxn>
              <a:cxn ang="0">
                <a:pos x="connsiteX1710" y="connsiteY1710"/>
              </a:cxn>
              <a:cxn ang="0">
                <a:pos x="connsiteX1711" y="connsiteY1711"/>
              </a:cxn>
              <a:cxn ang="0">
                <a:pos x="connsiteX1712" y="connsiteY1712"/>
              </a:cxn>
              <a:cxn ang="0">
                <a:pos x="connsiteX1713" y="connsiteY1713"/>
              </a:cxn>
              <a:cxn ang="0">
                <a:pos x="connsiteX1714" y="connsiteY1714"/>
              </a:cxn>
              <a:cxn ang="0">
                <a:pos x="connsiteX1715" y="connsiteY1715"/>
              </a:cxn>
              <a:cxn ang="0">
                <a:pos x="connsiteX1716" y="connsiteY1716"/>
              </a:cxn>
              <a:cxn ang="0">
                <a:pos x="connsiteX1717" y="connsiteY1717"/>
              </a:cxn>
              <a:cxn ang="0">
                <a:pos x="connsiteX1718" y="connsiteY1718"/>
              </a:cxn>
              <a:cxn ang="0">
                <a:pos x="connsiteX1719" y="connsiteY1719"/>
              </a:cxn>
              <a:cxn ang="0">
                <a:pos x="connsiteX1720" y="connsiteY1720"/>
              </a:cxn>
              <a:cxn ang="0">
                <a:pos x="connsiteX1721" y="connsiteY1721"/>
              </a:cxn>
              <a:cxn ang="0">
                <a:pos x="connsiteX1722" y="connsiteY1722"/>
              </a:cxn>
              <a:cxn ang="0">
                <a:pos x="connsiteX1723" y="connsiteY1723"/>
              </a:cxn>
              <a:cxn ang="0">
                <a:pos x="connsiteX1724" y="connsiteY1724"/>
              </a:cxn>
              <a:cxn ang="0">
                <a:pos x="connsiteX1725" y="connsiteY1725"/>
              </a:cxn>
              <a:cxn ang="0">
                <a:pos x="connsiteX1726" y="connsiteY1726"/>
              </a:cxn>
              <a:cxn ang="0">
                <a:pos x="connsiteX1727" y="connsiteY1727"/>
              </a:cxn>
              <a:cxn ang="0">
                <a:pos x="connsiteX1728" y="connsiteY1728"/>
              </a:cxn>
              <a:cxn ang="0">
                <a:pos x="connsiteX1729" y="connsiteY1729"/>
              </a:cxn>
              <a:cxn ang="0">
                <a:pos x="connsiteX1730" y="connsiteY1730"/>
              </a:cxn>
              <a:cxn ang="0">
                <a:pos x="connsiteX1731" y="connsiteY1731"/>
              </a:cxn>
              <a:cxn ang="0">
                <a:pos x="connsiteX1732" y="connsiteY1732"/>
              </a:cxn>
              <a:cxn ang="0">
                <a:pos x="connsiteX1733" y="connsiteY1733"/>
              </a:cxn>
              <a:cxn ang="0">
                <a:pos x="connsiteX1734" y="connsiteY1734"/>
              </a:cxn>
              <a:cxn ang="0">
                <a:pos x="connsiteX1735" y="connsiteY1735"/>
              </a:cxn>
              <a:cxn ang="0">
                <a:pos x="connsiteX1736" y="connsiteY1736"/>
              </a:cxn>
              <a:cxn ang="0">
                <a:pos x="connsiteX1737" y="connsiteY1737"/>
              </a:cxn>
              <a:cxn ang="0">
                <a:pos x="connsiteX1738" y="connsiteY1738"/>
              </a:cxn>
              <a:cxn ang="0">
                <a:pos x="connsiteX1739" y="connsiteY1739"/>
              </a:cxn>
              <a:cxn ang="0">
                <a:pos x="connsiteX1740" y="connsiteY1740"/>
              </a:cxn>
              <a:cxn ang="0">
                <a:pos x="connsiteX1741" y="connsiteY1741"/>
              </a:cxn>
              <a:cxn ang="0">
                <a:pos x="connsiteX1742" y="connsiteY1742"/>
              </a:cxn>
              <a:cxn ang="0">
                <a:pos x="connsiteX1743" y="connsiteY1743"/>
              </a:cxn>
              <a:cxn ang="0">
                <a:pos x="connsiteX1744" y="connsiteY1744"/>
              </a:cxn>
              <a:cxn ang="0">
                <a:pos x="connsiteX1745" y="connsiteY1745"/>
              </a:cxn>
              <a:cxn ang="0">
                <a:pos x="connsiteX1746" y="connsiteY1746"/>
              </a:cxn>
              <a:cxn ang="0">
                <a:pos x="connsiteX1747" y="connsiteY1747"/>
              </a:cxn>
              <a:cxn ang="0">
                <a:pos x="connsiteX1748" y="connsiteY1748"/>
              </a:cxn>
              <a:cxn ang="0">
                <a:pos x="connsiteX1749" y="connsiteY1749"/>
              </a:cxn>
              <a:cxn ang="0">
                <a:pos x="connsiteX1750" y="connsiteY1750"/>
              </a:cxn>
              <a:cxn ang="0">
                <a:pos x="connsiteX1751" y="connsiteY1751"/>
              </a:cxn>
              <a:cxn ang="0">
                <a:pos x="connsiteX1752" y="connsiteY1752"/>
              </a:cxn>
              <a:cxn ang="0">
                <a:pos x="connsiteX1753" y="connsiteY1753"/>
              </a:cxn>
              <a:cxn ang="0">
                <a:pos x="connsiteX1754" y="connsiteY1754"/>
              </a:cxn>
              <a:cxn ang="0">
                <a:pos x="connsiteX1755" y="connsiteY1755"/>
              </a:cxn>
              <a:cxn ang="0">
                <a:pos x="connsiteX1756" y="connsiteY1756"/>
              </a:cxn>
              <a:cxn ang="0">
                <a:pos x="connsiteX1757" y="connsiteY1757"/>
              </a:cxn>
              <a:cxn ang="0">
                <a:pos x="connsiteX1758" y="connsiteY1758"/>
              </a:cxn>
              <a:cxn ang="0">
                <a:pos x="connsiteX1759" y="connsiteY1759"/>
              </a:cxn>
              <a:cxn ang="0">
                <a:pos x="connsiteX1760" y="connsiteY1760"/>
              </a:cxn>
              <a:cxn ang="0">
                <a:pos x="connsiteX1761" y="connsiteY1761"/>
              </a:cxn>
              <a:cxn ang="0">
                <a:pos x="connsiteX1762" y="connsiteY1762"/>
              </a:cxn>
              <a:cxn ang="0">
                <a:pos x="connsiteX1763" y="connsiteY1763"/>
              </a:cxn>
              <a:cxn ang="0">
                <a:pos x="connsiteX1764" y="connsiteY1764"/>
              </a:cxn>
              <a:cxn ang="0">
                <a:pos x="connsiteX1765" y="connsiteY1765"/>
              </a:cxn>
              <a:cxn ang="0">
                <a:pos x="connsiteX1766" y="connsiteY1766"/>
              </a:cxn>
              <a:cxn ang="0">
                <a:pos x="connsiteX1767" y="connsiteY1767"/>
              </a:cxn>
              <a:cxn ang="0">
                <a:pos x="connsiteX1768" y="connsiteY1768"/>
              </a:cxn>
              <a:cxn ang="0">
                <a:pos x="connsiteX1769" y="connsiteY1769"/>
              </a:cxn>
              <a:cxn ang="0">
                <a:pos x="connsiteX1770" y="connsiteY1770"/>
              </a:cxn>
              <a:cxn ang="0">
                <a:pos x="connsiteX1771" y="connsiteY1771"/>
              </a:cxn>
              <a:cxn ang="0">
                <a:pos x="connsiteX1772" y="connsiteY1772"/>
              </a:cxn>
              <a:cxn ang="0">
                <a:pos x="connsiteX1773" y="connsiteY1773"/>
              </a:cxn>
              <a:cxn ang="0">
                <a:pos x="connsiteX1774" y="connsiteY1774"/>
              </a:cxn>
              <a:cxn ang="0">
                <a:pos x="connsiteX1775" y="connsiteY1775"/>
              </a:cxn>
              <a:cxn ang="0">
                <a:pos x="connsiteX1776" y="connsiteY1776"/>
              </a:cxn>
              <a:cxn ang="0">
                <a:pos x="connsiteX1777" y="connsiteY1777"/>
              </a:cxn>
              <a:cxn ang="0">
                <a:pos x="connsiteX1778" y="connsiteY1778"/>
              </a:cxn>
              <a:cxn ang="0">
                <a:pos x="connsiteX1779" y="connsiteY1779"/>
              </a:cxn>
              <a:cxn ang="0">
                <a:pos x="connsiteX1780" y="connsiteY1780"/>
              </a:cxn>
              <a:cxn ang="0">
                <a:pos x="connsiteX1781" y="connsiteY1781"/>
              </a:cxn>
              <a:cxn ang="0">
                <a:pos x="connsiteX1782" y="connsiteY1782"/>
              </a:cxn>
              <a:cxn ang="0">
                <a:pos x="connsiteX1783" y="connsiteY1783"/>
              </a:cxn>
              <a:cxn ang="0">
                <a:pos x="connsiteX1784" y="connsiteY1784"/>
              </a:cxn>
              <a:cxn ang="0">
                <a:pos x="connsiteX1785" y="connsiteY1785"/>
              </a:cxn>
              <a:cxn ang="0">
                <a:pos x="connsiteX1786" y="connsiteY1786"/>
              </a:cxn>
              <a:cxn ang="0">
                <a:pos x="connsiteX1787" y="connsiteY1787"/>
              </a:cxn>
              <a:cxn ang="0">
                <a:pos x="connsiteX1788" y="connsiteY1788"/>
              </a:cxn>
              <a:cxn ang="0">
                <a:pos x="connsiteX1789" y="connsiteY1789"/>
              </a:cxn>
              <a:cxn ang="0">
                <a:pos x="connsiteX1790" y="connsiteY1790"/>
              </a:cxn>
              <a:cxn ang="0">
                <a:pos x="connsiteX1791" y="connsiteY1791"/>
              </a:cxn>
              <a:cxn ang="0">
                <a:pos x="connsiteX1792" y="connsiteY1792"/>
              </a:cxn>
              <a:cxn ang="0">
                <a:pos x="connsiteX1793" y="connsiteY1793"/>
              </a:cxn>
              <a:cxn ang="0">
                <a:pos x="connsiteX1794" y="connsiteY1794"/>
              </a:cxn>
              <a:cxn ang="0">
                <a:pos x="connsiteX1795" y="connsiteY1795"/>
              </a:cxn>
              <a:cxn ang="0">
                <a:pos x="connsiteX1796" y="connsiteY1796"/>
              </a:cxn>
              <a:cxn ang="0">
                <a:pos x="connsiteX1797" y="connsiteY1797"/>
              </a:cxn>
              <a:cxn ang="0">
                <a:pos x="connsiteX1798" y="connsiteY1798"/>
              </a:cxn>
              <a:cxn ang="0">
                <a:pos x="connsiteX1799" y="connsiteY1799"/>
              </a:cxn>
              <a:cxn ang="0">
                <a:pos x="connsiteX1800" y="connsiteY1800"/>
              </a:cxn>
              <a:cxn ang="0">
                <a:pos x="connsiteX1801" y="connsiteY1801"/>
              </a:cxn>
              <a:cxn ang="0">
                <a:pos x="connsiteX1802" y="connsiteY1802"/>
              </a:cxn>
              <a:cxn ang="0">
                <a:pos x="connsiteX1803" y="connsiteY1803"/>
              </a:cxn>
              <a:cxn ang="0">
                <a:pos x="connsiteX1804" y="connsiteY1804"/>
              </a:cxn>
              <a:cxn ang="0">
                <a:pos x="connsiteX1805" y="connsiteY1805"/>
              </a:cxn>
              <a:cxn ang="0">
                <a:pos x="connsiteX1806" y="connsiteY1806"/>
              </a:cxn>
              <a:cxn ang="0">
                <a:pos x="connsiteX1807" y="connsiteY1807"/>
              </a:cxn>
              <a:cxn ang="0">
                <a:pos x="connsiteX1808" y="connsiteY1808"/>
              </a:cxn>
              <a:cxn ang="0">
                <a:pos x="connsiteX1809" y="connsiteY1809"/>
              </a:cxn>
              <a:cxn ang="0">
                <a:pos x="connsiteX1810" y="connsiteY1810"/>
              </a:cxn>
              <a:cxn ang="0">
                <a:pos x="connsiteX1811" y="connsiteY1811"/>
              </a:cxn>
              <a:cxn ang="0">
                <a:pos x="connsiteX1812" y="connsiteY1812"/>
              </a:cxn>
              <a:cxn ang="0">
                <a:pos x="connsiteX1813" y="connsiteY1813"/>
              </a:cxn>
              <a:cxn ang="0">
                <a:pos x="connsiteX1814" y="connsiteY1814"/>
              </a:cxn>
              <a:cxn ang="0">
                <a:pos x="connsiteX1815" y="connsiteY1815"/>
              </a:cxn>
              <a:cxn ang="0">
                <a:pos x="connsiteX1816" y="connsiteY1816"/>
              </a:cxn>
              <a:cxn ang="0">
                <a:pos x="connsiteX1817" y="connsiteY1817"/>
              </a:cxn>
              <a:cxn ang="0">
                <a:pos x="connsiteX1818" y="connsiteY1818"/>
              </a:cxn>
              <a:cxn ang="0">
                <a:pos x="connsiteX1819" y="connsiteY1819"/>
              </a:cxn>
              <a:cxn ang="0">
                <a:pos x="connsiteX1820" y="connsiteY1820"/>
              </a:cxn>
              <a:cxn ang="0">
                <a:pos x="connsiteX1821" y="connsiteY1821"/>
              </a:cxn>
              <a:cxn ang="0">
                <a:pos x="connsiteX1822" y="connsiteY1822"/>
              </a:cxn>
              <a:cxn ang="0">
                <a:pos x="connsiteX1823" y="connsiteY1823"/>
              </a:cxn>
              <a:cxn ang="0">
                <a:pos x="connsiteX1824" y="connsiteY1824"/>
              </a:cxn>
              <a:cxn ang="0">
                <a:pos x="connsiteX1825" y="connsiteY1825"/>
              </a:cxn>
              <a:cxn ang="0">
                <a:pos x="connsiteX1826" y="connsiteY1826"/>
              </a:cxn>
              <a:cxn ang="0">
                <a:pos x="connsiteX1827" y="connsiteY1827"/>
              </a:cxn>
              <a:cxn ang="0">
                <a:pos x="connsiteX1828" y="connsiteY1828"/>
              </a:cxn>
              <a:cxn ang="0">
                <a:pos x="connsiteX1829" y="connsiteY1829"/>
              </a:cxn>
              <a:cxn ang="0">
                <a:pos x="connsiteX1830" y="connsiteY1830"/>
              </a:cxn>
              <a:cxn ang="0">
                <a:pos x="connsiteX1831" y="connsiteY1831"/>
              </a:cxn>
              <a:cxn ang="0">
                <a:pos x="connsiteX1832" y="connsiteY1832"/>
              </a:cxn>
              <a:cxn ang="0">
                <a:pos x="connsiteX1833" y="connsiteY1833"/>
              </a:cxn>
              <a:cxn ang="0">
                <a:pos x="connsiteX1834" y="connsiteY1834"/>
              </a:cxn>
              <a:cxn ang="0">
                <a:pos x="connsiteX1835" y="connsiteY1835"/>
              </a:cxn>
              <a:cxn ang="0">
                <a:pos x="connsiteX1836" y="connsiteY1836"/>
              </a:cxn>
              <a:cxn ang="0">
                <a:pos x="connsiteX1837" y="connsiteY1837"/>
              </a:cxn>
              <a:cxn ang="0">
                <a:pos x="connsiteX1838" y="connsiteY1838"/>
              </a:cxn>
              <a:cxn ang="0">
                <a:pos x="connsiteX1839" y="connsiteY1839"/>
              </a:cxn>
              <a:cxn ang="0">
                <a:pos x="connsiteX1840" y="connsiteY1840"/>
              </a:cxn>
              <a:cxn ang="0">
                <a:pos x="connsiteX1841" y="connsiteY1841"/>
              </a:cxn>
              <a:cxn ang="0">
                <a:pos x="connsiteX1842" y="connsiteY1842"/>
              </a:cxn>
              <a:cxn ang="0">
                <a:pos x="connsiteX1843" y="connsiteY1843"/>
              </a:cxn>
              <a:cxn ang="0">
                <a:pos x="connsiteX1844" y="connsiteY1844"/>
              </a:cxn>
              <a:cxn ang="0">
                <a:pos x="connsiteX1845" y="connsiteY1845"/>
              </a:cxn>
              <a:cxn ang="0">
                <a:pos x="connsiteX1846" y="connsiteY1846"/>
              </a:cxn>
              <a:cxn ang="0">
                <a:pos x="connsiteX1847" y="connsiteY1847"/>
              </a:cxn>
              <a:cxn ang="0">
                <a:pos x="connsiteX1848" y="connsiteY1848"/>
              </a:cxn>
              <a:cxn ang="0">
                <a:pos x="connsiteX1849" y="connsiteY1849"/>
              </a:cxn>
              <a:cxn ang="0">
                <a:pos x="connsiteX1850" y="connsiteY1850"/>
              </a:cxn>
              <a:cxn ang="0">
                <a:pos x="connsiteX1851" y="connsiteY1851"/>
              </a:cxn>
              <a:cxn ang="0">
                <a:pos x="connsiteX1852" y="connsiteY1852"/>
              </a:cxn>
              <a:cxn ang="0">
                <a:pos x="connsiteX1853" y="connsiteY1853"/>
              </a:cxn>
              <a:cxn ang="0">
                <a:pos x="connsiteX1854" y="connsiteY1854"/>
              </a:cxn>
              <a:cxn ang="0">
                <a:pos x="connsiteX1855" y="connsiteY1855"/>
              </a:cxn>
              <a:cxn ang="0">
                <a:pos x="connsiteX1856" y="connsiteY1856"/>
              </a:cxn>
              <a:cxn ang="0">
                <a:pos x="connsiteX1857" y="connsiteY1857"/>
              </a:cxn>
              <a:cxn ang="0">
                <a:pos x="connsiteX1858" y="connsiteY1858"/>
              </a:cxn>
              <a:cxn ang="0">
                <a:pos x="connsiteX1859" y="connsiteY1859"/>
              </a:cxn>
              <a:cxn ang="0">
                <a:pos x="connsiteX1860" y="connsiteY1860"/>
              </a:cxn>
              <a:cxn ang="0">
                <a:pos x="connsiteX1861" y="connsiteY1861"/>
              </a:cxn>
              <a:cxn ang="0">
                <a:pos x="connsiteX1862" y="connsiteY1862"/>
              </a:cxn>
              <a:cxn ang="0">
                <a:pos x="connsiteX1863" y="connsiteY1863"/>
              </a:cxn>
              <a:cxn ang="0">
                <a:pos x="connsiteX1864" y="connsiteY1864"/>
              </a:cxn>
              <a:cxn ang="0">
                <a:pos x="connsiteX1865" y="connsiteY1865"/>
              </a:cxn>
              <a:cxn ang="0">
                <a:pos x="connsiteX1866" y="connsiteY1866"/>
              </a:cxn>
              <a:cxn ang="0">
                <a:pos x="connsiteX1867" y="connsiteY1867"/>
              </a:cxn>
              <a:cxn ang="0">
                <a:pos x="connsiteX1868" y="connsiteY1868"/>
              </a:cxn>
              <a:cxn ang="0">
                <a:pos x="connsiteX1869" y="connsiteY1869"/>
              </a:cxn>
              <a:cxn ang="0">
                <a:pos x="connsiteX1870" y="connsiteY1870"/>
              </a:cxn>
              <a:cxn ang="0">
                <a:pos x="connsiteX1871" y="connsiteY1871"/>
              </a:cxn>
              <a:cxn ang="0">
                <a:pos x="connsiteX1872" y="connsiteY1872"/>
              </a:cxn>
              <a:cxn ang="0">
                <a:pos x="connsiteX1873" y="connsiteY1873"/>
              </a:cxn>
              <a:cxn ang="0">
                <a:pos x="connsiteX1874" y="connsiteY1874"/>
              </a:cxn>
              <a:cxn ang="0">
                <a:pos x="connsiteX1875" y="connsiteY1875"/>
              </a:cxn>
              <a:cxn ang="0">
                <a:pos x="connsiteX1876" y="connsiteY1876"/>
              </a:cxn>
              <a:cxn ang="0">
                <a:pos x="connsiteX1877" y="connsiteY1877"/>
              </a:cxn>
              <a:cxn ang="0">
                <a:pos x="connsiteX1878" y="connsiteY1878"/>
              </a:cxn>
              <a:cxn ang="0">
                <a:pos x="connsiteX1879" y="connsiteY1879"/>
              </a:cxn>
              <a:cxn ang="0">
                <a:pos x="connsiteX1880" y="connsiteY1880"/>
              </a:cxn>
              <a:cxn ang="0">
                <a:pos x="connsiteX1881" y="connsiteY1881"/>
              </a:cxn>
              <a:cxn ang="0">
                <a:pos x="connsiteX1882" y="connsiteY1882"/>
              </a:cxn>
              <a:cxn ang="0">
                <a:pos x="connsiteX1883" y="connsiteY1883"/>
              </a:cxn>
              <a:cxn ang="0">
                <a:pos x="connsiteX1884" y="connsiteY1884"/>
              </a:cxn>
              <a:cxn ang="0">
                <a:pos x="connsiteX1885" y="connsiteY1885"/>
              </a:cxn>
              <a:cxn ang="0">
                <a:pos x="connsiteX1886" y="connsiteY1886"/>
              </a:cxn>
              <a:cxn ang="0">
                <a:pos x="connsiteX1887" y="connsiteY1887"/>
              </a:cxn>
              <a:cxn ang="0">
                <a:pos x="connsiteX1888" y="connsiteY1888"/>
              </a:cxn>
              <a:cxn ang="0">
                <a:pos x="connsiteX1889" y="connsiteY1889"/>
              </a:cxn>
              <a:cxn ang="0">
                <a:pos x="connsiteX1890" y="connsiteY1890"/>
              </a:cxn>
              <a:cxn ang="0">
                <a:pos x="connsiteX1891" y="connsiteY1891"/>
              </a:cxn>
              <a:cxn ang="0">
                <a:pos x="connsiteX1892" y="connsiteY1892"/>
              </a:cxn>
              <a:cxn ang="0">
                <a:pos x="connsiteX1893" y="connsiteY1893"/>
              </a:cxn>
              <a:cxn ang="0">
                <a:pos x="connsiteX1894" y="connsiteY1894"/>
              </a:cxn>
              <a:cxn ang="0">
                <a:pos x="connsiteX1895" y="connsiteY1895"/>
              </a:cxn>
              <a:cxn ang="0">
                <a:pos x="connsiteX1896" y="connsiteY1896"/>
              </a:cxn>
              <a:cxn ang="0">
                <a:pos x="connsiteX1897" y="connsiteY1897"/>
              </a:cxn>
              <a:cxn ang="0">
                <a:pos x="connsiteX1898" y="connsiteY1898"/>
              </a:cxn>
              <a:cxn ang="0">
                <a:pos x="connsiteX1899" y="connsiteY1899"/>
              </a:cxn>
              <a:cxn ang="0">
                <a:pos x="connsiteX1900" y="connsiteY1900"/>
              </a:cxn>
              <a:cxn ang="0">
                <a:pos x="connsiteX1901" y="connsiteY1901"/>
              </a:cxn>
              <a:cxn ang="0">
                <a:pos x="connsiteX1902" y="connsiteY1902"/>
              </a:cxn>
              <a:cxn ang="0">
                <a:pos x="connsiteX1903" y="connsiteY1903"/>
              </a:cxn>
              <a:cxn ang="0">
                <a:pos x="connsiteX1904" y="connsiteY1904"/>
              </a:cxn>
              <a:cxn ang="0">
                <a:pos x="connsiteX1905" y="connsiteY1905"/>
              </a:cxn>
              <a:cxn ang="0">
                <a:pos x="connsiteX1906" y="connsiteY1906"/>
              </a:cxn>
              <a:cxn ang="0">
                <a:pos x="connsiteX1907" y="connsiteY1907"/>
              </a:cxn>
              <a:cxn ang="0">
                <a:pos x="connsiteX1908" y="connsiteY1908"/>
              </a:cxn>
              <a:cxn ang="0">
                <a:pos x="connsiteX1909" y="connsiteY1909"/>
              </a:cxn>
              <a:cxn ang="0">
                <a:pos x="connsiteX1910" y="connsiteY1910"/>
              </a:cxn>
              <a:cxn ang="0">
                <a:pos x="connsiteX1911" y="connsiteY1911"/>
              </a:cxn>
              <a:cxn ang="0">
                <a:pos x="connsiteX1912" y="connsiteY1912"/>
              </a:cxn>
              <a:cxn ang="0">
                <a:pos x="connsiteX1913" y="connsiteY1913"/>
              </a:cxn>
              <a:cxn ang="0">
                <a:pos x="connsiteX1914" y="connsiteY1914"/>
              </a:cxn>
              <a:cxn ang="0">
                <a:pos x="connsiteX1915" y="connsiteY1915"/>
              </a:cxn>
              <a:cxn ang="0">
                <a:pos x="connsiteX1916" y="connsiteY1916"/>
              </a:cxn>
              <a:cxn ang="0">
                <a:pos x="connsiteX1917" y="connsiteY1917"/>
              </a:cxn>
              <a:cxn ang="0">
                <a:pos x="connsiteX1918" y="connsiteY1918"/>
              </a:cxn>
              <a:cxn ang="0">
                <a:pos x="connsiteX1919" y="connsiteY1919"/>
              </a:cxn>
              <a:cxn ang="0">
                <a:pos x="connsiteX1920" y="connsiteY1920"/>
              </a:cxn>
              <a:cxn ang="0">
                <a:pos x="connsiteX1921" y="connsiteY1921"/>
              </a:cxn>
              <a:cxn ang="0">
                <a:pos x="connsiteX1922" y="connsiteY1922"/>
              </a:cxn>
              <a:cxn ang="0">
                <a:pos x="connsiteX1923" y="connsiteY1923"/>
              </a:cxn>
              <a:cxn ang="0">
                <a:pos x="connsiteX1924" y="connsiteY1924"/>
              </a:cxn>
              <a:cxn ang="0">
                <a:pos x="connsiteX1925" y="connsiteY1925"/>
              </a:cxn>
              <a:cxn ang="0">
                <a:pos x="connsiteX1926" y="connsiteY1926"/>
              </a:cxn>
              <a:cxn ang="0">
                <a:pos x="connsiteX1927" y="connsiteY1927"/>
              </a:cxn>
              <a:cxn ang="0">
                <a:pos x="connsiteX1928" y="connsiteY1928"/>
              </a:cxn>
              <a:cxn ang="0">
                <a:pos x="connsiteX1929" y="connsiteY1929"/>
              </a:cxn>
              <a:cxn ang="0">
                <a:pos x="connsiteX1930" y="connsiteY1930"/>
              </a:cxn>
              <a:cxn ang="0">
                <a:pos x="connsiteX1931" y="connsiteY1931"/>
              </a:cxn>
              <a:cxn ang="0">
                <a:pos x="connsiteX1932" y="connsiteY1932"/>
              </a:cxn>
              <a:cxn ang="0">
                <a:pos x="connsiteX1933" y="connsiteY1933"/>
              </a:cxn>
              <a:cxn ang="0">
                <a:pos x="connsiteX1934" y="connsiteY1934"/>
              </a:cxn>
              <a:cxn ang="0">
                <a:pos x="connsiteX1935" y="connsiteY1935"/>
              </a:cxn>
              <a:cxn ang="0">
                <a:pos x="connsiteX1936" y="connsiteY1936"/>
              </a:cxn>
              <a:cxn ang="0">
                <a:pos x="connsiteX1937" y="connsiteY1937"/>
              </a:cxn>
              <a:cxn ang="0">
                <a:pos x="connsiteX1938" y="connsiteY1938"/>
              </a:cxn>
              <a:cxn ang="0">
                <a:pos x="connsiteX1939" y="connsiteY1939"/>
              </a:cxn>
              <a:cxn ang="0">
                <a:pos x="connsiteX1940" y="connsiteY1940"/>
              </a:cxn>
              <a:cxn ang="0">
                <a:pos x="connsiteX1941" y="connsiteY1941"/>
              </a:cxn>
              <a:cxn ang="0">
                <a:pos x="connsiteX1942" y="connsiteY1942"/>
              </a:cxn>
              <a:cxn ang="0">
                <a:pos x="connsiteX1943" y="connsiteY1943"/>
              </a:cxn>
              <a:cxn ang="0">
                <a:pos x="connsiteX1944" y="connsiteY1944"/>
              </a:cxn>
              <a:cxn ang="0">
                <a:pos x="connsiteX1945" y="connsiteY1945"/>
              </a:cxn>
              <a:cxn ang="0">
                <a:pos x="connsiteX1946" y="connsiteY1946"/>
              </a:cxn>
              <a:cxn ang="0">
                <a:pos x="connsiteX1947" y="connsiteY1947"/>
              </a:cxn>
              <a:cxn ang="0">
                <a:pos x="connsiteX1948" y="connsiteY1948"/>
              </a:cxn>
              <a:cxn ang="0">
                <a:pos x="connsiteX1949" y="connsiteY1949"/>
              </a:cxn>
              <a:cxn ang="0">
                <a:pos x="connsiteX1950" y="connsiteY1950"/>
              </a:cxn>
              <a:cxn ang="0">
                <a:pos x="connsiteX1951" y="connsiteY1951"/>
              </a:cxn>
              <a:cxn ang="0">
                <a:pos x="connsiteX1952" y="connsiteY1952"/>
              </a:cxn>
              <a:cxn ang="0">
                <a:pos x="connsiteX1953" y="connsiteY1953"/>
              </a:cxn>
              <a:cxn ang="0">
                <a:pos x="connsiteX1954" y="connsiteY1954"/>
              </a:cxn>
              <a:cxn ang="0">
                <a:pos x="connsiteX1955" y="connsiteY1955"/>
              </a:cxn>
              <a:cxn ang="0">
                <a:pos x="connsiteX1956" y="connsiteY1956"/>
              </a:cxn>
              <a:cxn ang="0">
                <a:pos x="connsiteX1957" y="connsiteY1957"/>
              </a:cxn>
              <a:cxn ang="0">
                <a:pos x="connsiteX1958" y="connsiteY1958"/>
              </a:cxn>
              <a:cxn ang="0">
                <a:pos x="connsiteX1959" y="connsiteY1959"/>
              </a:cxn>
              <a:cxn ang="0">
                <a:pos x="connsiteX1960" y="connsiteY1960"/>
              </a:cxn>
              <a:cxn ang="0">
                <a:pos x="connsiteX1961" y="connsiteY1961"/>
              </a:cxn>
              <a:cxn ang="0">
                <a:pos x="connsiteX1962" y="connsiteY1962"/>
              </a:cxn>
              <a:cxn ang="0">
                <a:pos x="connsiteX1963" y="connsiteY1963"/>
              </a:cxn>
              <a:cxn ang="0">
                <a:pos x="connsiteX1964" y="connsiteY1964"/>
              </a:cxn>
              <a:cxn ang="0">
                <a:pos x="connsiteX1965" y="connsiteY1965"/>
              </a:cxn>
              <a:cxn ang="0">
                <a:pos x="connsiteX1966" y="connsiteY1966"/>
              </a:cxn>
              <a:cxn ang="0">
                <a:pos x="connsiteX1967" y="connsiteY1967"/>
              </a:cxn>
              <a:cxn ang="0">
                <a:pos x="connsiteX1968" y="connsiteY1968"/>
              </a:cxn>
              <a:cxn ang="0">
                <a:pos x="connsiteX1969" y="connsiteY1969"/>
              </a:cxn>
              <a:cxn ang="0">
                <a:pos x="connsiteX1970" y="connsiteY1970"/>
              </a:cxn>
              <a:cxn ang="0">
                <a:pos x="connsiteX1971" y="connsiteY1971"/>
              </a:cxn>
              <a:cxn ang="0">
                <a:pos x="connsiteX1972" y="connsiteY1972"/>
              </a:cxn>
              <a:cxn ang="0">
                <a:pos x="connsiteX1973" y="connsiteY1973"/>
              </a:cxn>
              <a:cxn ang="0">
                <a:pos x="connsiteX1974" y="connsiteY1974"/>
              </a:cxn>
              <a:cxn ang="0">
                <a:pos x="connsiteX1975" y="connsiteY1975"/>
              </a:cxn>
              <a:cxn ang="0">
                <a:pos x="connsiteX1976" y="connsiteY1976"/>
              </a:cxn>
              <a:cxn ang="0">
                <a:pos x="connsiteX1977" y="connsiteY1977"/>
              </a:cxn>
              <a:cxn ang="0">
                <a:pos x="connsiteX1978" y="connsiteY1978"/>
              </a:cxn>
              <a:cxn ang="0">
                <a:pos x="connsiteX1979" y="connsiteY1979"/>
              </a:cxn>
              <a:cxn ang="0">
                <a:pos x="connsiteX1980" y="connsiteY1980"/>
              </a:cxn>
              <a:cxn ang="0">
                <a:pos x="connsiteX1981" y="connsiteY1981"/>
              </a:cxn>
              <a:cxn ang="0">
                <a:pos x="connsiteX1982" y="connsiteY1982"/>
              </a:cxn>
              <a:cxn ang="0">
                <a:pos x="connsiteX1983" y="connsiteY1983"/>
              </a:cxn>
              <a:cxn ang="0">
                <a:pos x="connsiteX1984" y="connsiteY1984"/>
              </a:cxn>
              <a:cxn ang="0">
                <a:pos x="connsiteX1985" y="connsiteY1985"/>
              </a:cxn>
              <a:cxn ang="0">
                <a:pos x="connsiteX1986" y="connsiteY1986"/>
              </a:cxn>
              <a:cxn ang="0">
                <a:pos x="connsiteX1987" y="connsiteY1987"/>
              </a:cxn>
              <a:cxn ang="0">
                <a:pos x="connsiteX1988" y="connsiteY1988"/>
              </a:cxn>
              <a:cxn ang="0">
                <a:pos x="connsiteX1989" y="connsiteY1989"/>
              </a:cxn>
              <a:cxn ang="0">
                <a:pos x="connsiteX1990" y="connsiteY1990"/>
              </a:cxn>
              <a:cxn ang="0">
                <a:pos x="connsiteX1991" y="connsiteY1991"/>
              </a:cxn>
              <a:cxn ang="0">
                <a:pos x="connsiteX1992" y="connsiteY1992"/>
              </a:cxn>
              <a:cxn ang="0">
                <a:pos x="connsiteX1993" y="connsiteY1993"/>
              </a:cxn>
              <a:cxn ang="0">
                <a:pos x="connsiteX1994" y="connsiteY1994"/>
              </a:cxn>
              <a:cxn ang="0">
                <a:pos x="connsiteX1995" y="connsiteY1995"/>
              </a:cxn>
              <a:cxn ang="0">
                <a:pos x="connsiteX1996" y="connsiteY1996"/>
              </a:cxn>
              <a:cxn ang="0">
                <a:pos x="connsiteX1997" y="connsiteY1997"/>
              </a:cxn>
              <a:cxn ang="0">
                <a:pos x="connsiteX1998" y="connsiteY1998"/>
              </a:cxn>
              <a:cxn ang="0">
                <a:pos x="connsiteX1999" y="connsiteY1999"/>
              </a:cxn>
              <a:cxn ang="0">
                <a:pos x="connsiteX2000" y="connsiteY2000"/>
              </a:cxn>
              <a:cxn ang="0">
                <a:pos x="connsiteX2001" y="connsiteY2001"/>
              </a:cxn>
              <a:cxn ang="0">
                <a:pos x="connsiteX2002" y="connsiteY2002"/>
              </a:cxn>
              <a:cxn ang="0">
                <a:pos x="connsiteX2003" y="connsiteY2003"/>
              </a:cxn>
              <a:cxn ang="0">
                <a:pos x="connsiteX2004" y="connsiteY2004"/>
              </a:cxn>
              <a:cxn ang="0">
                <a:pos x="connsiteX2005" y="connsiteY2005"/>
              </a:cxn>
              <a:cxn ang="0">
                <a:pos x="connsiteX2006" y="connsiteY2006"/>
              </a:cxn>
              <a:cxn ang="0">
                <a:pos x="connsiteX2007" y="connsiteY2007"/>
              </a:cxn>
              <a:cxn ang="0">
                <a:pos x="connsiteX2008" y="connsiteY2008"/>
              </a:cxn>
              <a:cxn ang="0">
                <a:pos x="connsiteX2009" y="connsiteY2009"/>
              </a:cxn>
              <a:cxn ang="0">
                <a:pos x="connsiteX2010" y="connsiteY2010"/>
              </a:cxn>
              <a:cxn ang="0">
                <a:pos x="connsiteX2011" y="connsiteY2011"/>
              </a:cxn>
              <a:cxn ang="0">
                <a:pos x="connsiteX2012" y="connsiteY2012"/>
              </a:cxn>
              <a:cxn ang="0">
                <a:pos x="connsiteX2013" y="connsiteY2013"/>
              </a:cxn>
              <a:cxn ang="0">
                <a:pos x="connsiteX2014" y="connsiteY2014"/>
              </a:cxn>
              <a:cxn ang="0">
                <a:pos x="connsiteX2015" y="connsiteY2015"/>
              </a:cxn>
              <a:cxn ang="0">
                <a:pos x="connsiteX2016" y="connsiteY2016"/>
              </a:cxn>
              <a:cxn ang="0">
                <a:pos x="connsiteX2017" y="connsiteY2017"/>
              </a:cxn>
              <a:cxn ang="0">
                <a:pos x="connsiteX2018" y="connsiteY2018"/>
              </a:cxn>
              <a:cxn ang="0">
                <a:pos x="connsiteX2019" y="connsiteY2019"/>
              </a:cxn>
              <a:cxn ang="0">
                <a:pos x="connsiteX2020" y="connsiteY2020"/>
              </a:cxn>
              <a:cxn ang="0">
                <a:pos x="connsiteX2021" y="connsiteY2021"/>
              </a:cxn>
              <a:cxn ang="0">
                <a:pos x="connsiteX2022" y="connsiteY2022"/>
              </a:cxn>
              <a:cxn ang="0">
                <a:pos x="connsiteX2023" y="connsiteY2023"/>
              </a:cxn>
              <a:cxn ang="0">
                <a:pos x="connsiteX2024" y="connsiteY2024"/>
              </a:cxn>
              <a:cxn ang="0">
                <a:pos x="connsiteX2025" y="connsiteY2025"/>
              </a:cxn>
              <a:cxn ang="0">
                <a:pos x="connsiteX2026" y="connsiteY2026"/>
              </a:cxn>
              <a:cxn ang="0">
                <a:pos x="connsiteX2027" y="connsiteY2027"/>
              </a:cxn>
              <a:cxn ang="0">
                <a:pos x="connsiteX2028" y="connsiteY2028"/>
              </a:cxn>
              <a:cxn ang="0">
                <a:pos x="connsiteX2029" y="connsiteY2029"/>
              </a:cxn>
              <a:cxn ang="0">
                <a:pos x="connsiteX2030" y="connsiteY2030"/>
              </a:cxn>
              <a:cxn ang="0">
                <a:pos x="connsiteX2031" y="connsiteY2031"/>
              </a:cxn>
              <a:cxn ang="0">
                <a:pos x="connsiteX2032" y="connsiteY2032"/>
              </a:cxn>
              <a:cxn ang="0">
                <a:pos x="connsiteX2033" y="connsiteY2033"/>
              </a:cxn>
              <a:cxn ang="0">
                <a:pos x="connsiteX2034" y="connsiteY2034"/>
              </a:cxn>
              <a:cxn ang="0">
                <a:pos x="connsiteX2035" y="connsiteY2035"/>
              </a:cxn>
              <a:cxn ang="0">
                <a:pos x="connsiteX2036" y="connsiteY2036"/>
              </a:cxn>
              <a:cxn ang="0">
                <a:pos x="connsiteX2037" y="connsiteY2037"/>
              </a:cxn>
              <a:cxn ang="0">
                <a:pos x="connsiteX2038" y="connsiteY2038"/>
              </a:cxn>
              <a:cxn ang="0">
                <a:pos x="connsiteX2039" y="connsiteY2039"/>
              </a:cxn>
              <a:cxn ang="0">
                <a:pos x="connsiteX2040" y="connsiteY2040"/>
              </a:cxn>
              <a:cxn ang="0">
                <a:pos x="connsiteX2041" y="connsiteY2041"/>
              </a:cxn>
              <a:cxn ang="0">
                <a:pos x="connsiteX2042" y="connsiteY2042"/>
              </a:cxn>
              <a:cxn ang="0">
                <a:pos x="connsiteX2043" y="connsiteY2043"/>
              </a:cxn>
              <a:cxn ang="0">
                <a:pos x="connsiteX2044" y="connsiteY2044"/>
              </a:cxn>
              <a:cxn ang="0">
                <a:pos x="connsiteX2045" y="connsiteY2045"/>
              </a:cxn>
              <a:cxn ang="0">
                <a:pos x="connsiteX2046" y="connsiteY2046"/>
              </a:cxn>
              <a:cxn ang="0">
                <a:pos x="connsiteX2047" y="connsiteY2047"/>
              </a:cxn>
              <a:cxn ang="0">
                <a:pos x="connsiteX2048" y="connsiteY2048"/>
              </a:cxn>
              <a:cxn ang="0">
                <a:pos x="connsiteX2049" y="connsiteY2049"/>
              </a:cxn>
              <a:cxn ang="0">
                <a:pos x="connsiteX2050" y="connsiteY2050"/>
              </a:cxn>
              <a:cxn ang="0">
                <a:pos x="connsiteX2051" y="connsiteY2051"/>
              </a:cxn>
              <a:cxn ang="0">
                <a:pos x="connsiteX2052" y="connsiteY2052"/>
              </a:cxn>
              <a:cxn ang="0">
                <a:pos x="connsiteX2053" y="connsiteY2053"/>
              </a:cxn>
              <a:cxn ang="0">
                <a:pos x="connsiteX2054" y="connsiteY2054"/>
              </a:cxn>
              <a:cxn ang="0">
                <a:pos x="connsiteX2055" y="connsiteY2055"/>
              </a:cxn>
              <a:cxn ang="0">
                <a:pos x="connsiteX2056" y="connsiteY2056"/>
              </a:cxn>
              <a:cxn ang="0">
                <a:pos x="connsiteX2057" y="connsiteY2057"/>
              </a:cxn>
              <a:cxn ang="0">
                <a:pos x="connsiteX2058" y="connsiteY2058"/>
              </a:cxn>
              <a:cxn ang="0">
                <a:pos x="connsiteX2059" y="connsiteY2059"/>
              </a:cxn>
              <a:cxn ang="0">
                <a:pos x="connsiteX2060" y="connsiteY2060"/>
              </a:cxn>
              <a:cxn ang="0">
                <a:pos x="connsiteX2061" y="connsiteY2061"/>
              </a:cxn>
              <a:cxn ang="0">
                <a:pos x="connsiteX2062" y="connsiteY2062"/>
              </a:cxn>
              <a:cxn ang="0">
                <a:pos x="connsiteX2063" y="connsiteY2063"/>
              </a:cxn>
              <a:cxn ang="0">
                <a:pos x="connsiteX2064" y="connsiteY2064"/>
              </a:cxn>
              <a:cxn ang="0">
                <a:pos x="connsiteX2065" y="connsiteY2065"/>
              </a:cxn>
              <a:cxn ang="0">
                <a:pos x="connsiteX2066" y="connsiteY2066"/>
              </a:cxn>
              <a:cxn ang="0">
                <a:pos x="connsiteX2067" y="connsiteY2067"/>
              </a:cxn>
              <a:cxn ang="0">
                <a:pos x="connsiteX2068" y="connsiteY2068"/>
              </a:cxn>
              <a:cxn ang="0">
                <a:pos x="connsiteX2069" y="connsiteY2069"/>
              </a:cxn>
              <a:cxn ang="0">
                <a:pos x="connsiteX2070" y="connsiteY2070"/>
              </a:cxn>
              <a:cxn ang="0">
                <a:pos x="connsiteX2071" y="connsiteY2071"/>
              </a:cxn>
              <a:cxn ang="0">
                <a:pos x="connsiteX2072" y="connsiteY2072"/>
              </a:cxn>
              <a:cxn ang="0">
                <a:pos x="connsiteX2073" y="connsiteY2073"/>
              </a:cxn>
              <a:cxn ang="0">
                <a:pos x="connsiteX2074" y="connsiteY2074"/>
              </a:cxn>
              <a:cxn ang="0">
                <a:pos x="connsiteX2075" y="connsiteY2075"/>
              </a:cxn>
              <a:cxn ang="0">
                <a:pos x="connsiteX2076" y="connsiteY2076"/>
              </a:cxn>
              <a:cxn ang="0">
                <a:pos x="connsiteX2077" y="connsiteY2077"/>
              </a:cxn>
              <a:cxn ang="0">
                <a:pos x="connsiteX2078" y="connsiteY2078"/>
              </a:cxn>
              <a:cxn ang="0">
                <a:pos x="connsiteX2079" y="connsiteY2079"/>
              </a:cxn>
              <a:cxn ang="0">
                <a:pos x="connsiteX2080" y="connsiteY2080"/>
              </a:cxn>
              <a:cxn ang="0">
                <a:pos x="connsiteX2081" y="connsiteY2081"/>
              </a:cxn>
              <a:cxn ang="0">
                <a:pos x="connsiteX2082" y="connsiteY2082"/>
              </a:cxn>
              <a:cxn ang="0">
                <a:pos x="connsiteX2083" y="connsiteY2083"/>
              </a:cxn>
              <a:cxn ang="0">
                <a:pos x="connsiteX2084" y="connsiteY2084"/>
              </a:cxn>
              <a:cxn ang="0">
                <a:pos x="connsiteX2085" y="connsiteY2085"/>
              </a:cxn>
              <a:cxn ang="0">
                <a:pos x="connsiteX2086" y="connsiteY2086"/>
              </a:cxn>
              <a:cxn ang="0">
                <a:pos x="connsiteX2087" y="connsiteY2087"/>
              </a:cxn>
              <a:cxn ang="0">
                <a:pos x="connsiteX2088" y="connsiteY2088"/>
              </a:cxn>
              <a:cxn ang="0">
                <a:pos x="connsiteX2089" y="connsiteY2089"/>
              </a:cxn>
              <a:cxn ang="0">
                <a:pos x="connsiteX2090" y="connsiteY2090"/>
              </a:cxn>
              <a:cxn ang="0">
                <a:pos x="connsiteX2091" y="connsiteY2091"/>
              </a:cxn>
              <a:cxn ang="0">
                <a:pos x="connsiteX2092" y="connsiteY2092"/>
              </a:cxn>
              <a:cxn ang="0">
                <a:pos x="connsiteX2093" y="connsiteY2093"/>
              </a:cxn>
              <a:cxn ang="0">
                <a:pos x="connsiteX2094" y="connsiteY2094"/>
              </a:cxn>
              <a:cxn ang="0">
                <a:pos x="connsiteX2095" y="connsiteY2095"/>
              </a:cxn>
              <a:cxn ang="0">
                <a:pos x="connsiteX2096" y="connsiteY2096"/>
              </a:cxn>
              <a:cxn ang="0">
                <a:pos x="connsiteX2097" y="connsiteY2097"/>
              </a:cxn>
              <a:cxn ang="0">
                <a:pos x="connsiteX2098" y="connsiteY2098"/>
              </a:cxn>
              <a:cxn ang="0">
                <a:pos x="connsiteX2099" y="connsiteY2099"/>
              </a:cxn>
              <a:cxn ang="0">
                <a:pos x="connsiteX2100" y="connsiteY2100"/>
              </a:cxn>
              <a:cxn ang="0">
                <a:pos x="connsiteX2101" y="connsiteY2101"/>
              </a:cxn>
              <a:cxn ang="0">
                <a:pos x="connsiteX2102" y="connsiteY2102"/>
              </a:cxn>
              <a:cxn ang="0">
                <a:pos x="connsiteX2103" y="connsiteY2103"/>
              </a:cxn>
              <a:cxn ang="0">
                <a:pos x="connsiteX2104" y="connsiteY2104"/>
              </a:cxn>
              <a:cxn ang="0">
                <a:pos x="connsiteX2105" y="connsiteY2105"/>
              </a:cxn>
              <a:cxn ang="0">
                <a:pos x="connsiteX2106" y="connsiteY2106"/>
              </a:cxn>
              <a:cxn ang="0">
                <a:pos x="connsiteX2107" y="connsiteY2107"/>
              </a:cxn>
              <a:cxn ang="0">
                <a:pos x="connsiteX2108" y="connsiteY2108"/>
              </a:cxn>
              <a:cxn ang="0">
                <a:pos x="connsiteX2109" y="connsiteY2109"/>
              </a:cxn>
              <a:cxn ang="0">
                <a:pos x="connsiteX2110" y="connsiteY2110"/>
              </a:cxn>
              <a:cxn ang="0">
                <a:pos x="connsiteX2111" y="connsiteY2111"/>
              </a:cxn>
              <a:cxn ang="0">
                <a:pos x="connsiteX2112" y="connsiteY2112"/>
              </a:cxn>
              <a:cxn ang="0">
                <a:pos x="connsiteX2113" y="connsiteY2113"/>
              </a:cxn>
              <a:cxn ang="0">
                <a:pos x="connsiteX2114" y="connsiteY2114"/>
              </a:cxn>
              <a:cxn ang="0">
                <a:pos x="connsiteX2115" y="connsiteY2115"/>
              </a:cxn>
              <a:cxn ang="0">
                <a:pos x="connsiteX2116" y="connsiteY2116"/>
              </a:cxn>
              <a:cxn ang="0">
                <a:pos x="connsiteX2117" y="connsiteY2117"/>
              </a:cxn>
              <a:cxn ang="0">
                <a:pos x="connsiteX2118" y="connsiteY2118"/>
              </a:cxn>
              <a:cxn ang="0">
                <a:pos x="connsiteX2119" y="connsiteY2119"/>
              </a:cxn>
              <a:cxn ang="0">
                <a:pos x="connsiteX2120" y="connsiteY2120"/>
              </a:cxn>
              <a:cxn ang="0">
                <a:pos x="connsiteX2121" y="connsiteY2121"/>
              </a:cxn>
              <a:cxn ang="0">
                <a:pos x="connsiteX2122" y="connsiteY2122"/>
              </a:cxn>
              <a:cxn ang="0">
                <a:pos x="connsiteX2123" y="connsiteY2123"/>
              </a:cxn>
              <a:cxn ang="0">
                <a:pos x="connsiteX2124" y="connsiteY2124"/>
              </a:cxn>
              <a:cxn ang="0">
                <a:pos x="connsiteX2125" y="connsiteY2125"/>
              </a:cxn>
              <a:cxn ang="0">
                <a:pos x="connsiteX2126" y="connsiteY2126"/>
              </a:cxn>
              <a:cxn ang="0">
                <a:pos x="connsiteX2127" y="connsiteY2127"/>
              </a:cxn>
              <a:cxn ang="0">
                <a:pos x="connsiteX2128" y="connsiteY2128"/>
              </a:cxn>
              <a:cxn ang="0">
                <a:pos x="connsiteX2129" y="connsiteY2129"/>
              </a:cxn>
              <a:cxn ang="0">
                <a:pos x="connsiteX2130" y="connsiteY2130"/>
              </a:cxn>
              <a:cxn ang="0">
                <a:pos x="connsiteX2131" y="connsiteY2131"/>
              </a:cxn>
              <a:cxn ang="0">
                <a:pos x="connsiteX2132" y="connsiteY2132"/>
              </a:cxn>
              <a:cxn ang="0">
                <a:pos x="connsiteX2133" y="connsiteY2133"/>
              </a:cxn>
              <a:cxn ang="0">
                <a:pos x="connsiteX2134" y="connsiteY2134"/>
              </a:cxn>
              <a:cxn ang="0">
                <a:pos x="connsiteX2135" y="connsiteY2135"/>
              </a:cxn>
              <a:cxn ang="0">
                <a:pos x="connsiteX2136" y="connsiteY2136"/>
              </a:cxn>
              <a:cxn ang="0">
                <a:pos x="connsiteX2137" y="connsiteY2137"/>
              </a:cxn>
              <a:cxn ang="0">
                <a:pos x="connsiteX2138" y="connsiteY2138"/>
              </a:cxn>
              <a:cxn ang="0">
                <a:pos x="connsiteX2139" y="connsiteY2139"/>
              </a:cxn>
              <a:cxn ang="0">
                <a:pos x="connsiteX2140" y="connsiteY2140"/>
              </a:cxn>
              <a:cxn ang="0">
                <a:pos x="connsiteX2141" y="connsiteY2141"/>
              </a:cxn>
              <a:cxn ang="0">
                <a:pos x="connsiteX2142" y="connsiteY2142"/>
              </a:cxn>
              <a:cxn ang="0">
                <a:pos x="connsiteX2143" y="connsiteY2143"/>
              </a:cxn>
              <a:cxn ang="0">
                <a:pos x="connsiteX2144" y="connsiteY2144"/>
              </a:cxn>
              <a:cxn ang="0">
                <a:pos x="connsiteX2145" y="connsiteY2145"/>
              </a:cxn>
              <a:cxn ang="0">
                <a:pos x="connsiteX2146" y="connsiteY2146"/>
              </a:cxn>
              <a:cxn ang="0">
                <a:pos x="connsiteX2147" y="connsiteY2147"/>
              </a:cxn>
              <a:cxn ang="0">
                <a:pos x="connsiteX2148" y="connsiteY2148"/>
              </a:cxn>
              <a:cxn ang="0">
                <a:pos x="connsiteX2149" y="connsiteY2149"/>
              </a:cxn>
              <a:cxn ang="0">
                <a:pos x="connsiteX2150" y="connsiteY2150"/>
              </a:cxn>
              <a:cxn ang="0">
                <a:pos x="connsiteX2151" y="connsiteY2151"/>
              </a:cxn>
              <a:cxn ang="0">
                <a:pos x="connsiteX2152" y="connsiteY2152"/>
              </a:cxn>
              <a:cxn ang="0">
                <a:pos x="connsiteX2153" y="connsiteY2153"/>
              </a:cxn>
              <a:cxn ang="0">
                <a:pos x="connsiteX2154" y="connsiteY2154"/>
              </a:cxn>
              <a:cxn ang="0">
                <a:pos x="connsiteX2155" y="connsiteY2155"/>
              </a:cxn>
              <a:cxn ang="0">
                <a:pos x="connsiteX2156" y="connsiteY2156"/>
              </a:cxn>
              <a:cxn ang="0">
                <a:pos x="connsiteX2157" y="connsiteY2157"/>
              </a:cxn>
              <a:cxn ang="0">
                <a:pos x="connsiteX2158" y="connsiteY2158"/>
              </a:cxn>
              <a:cxn ang="0">
                <a:pos x="connsiteX2159" y="connsiteY2159"/>
              </a:cxn>
              <a:cxn ang="0">
                <a:pos x="connsiteX2160" y="connsiteY2160"/>
              </a:cxn>
              <a:cxn ang="0">
                <a:pos x="connsiteX2161" y="connsiteY2161"/>
              </a:cxn>
              <a:cxn ang="0">
                <a:pos x="connsiteX2162" y="connsiteY2162"/>
              </a:cxn>
              <a:cxn ang="0">
                <a:pos x="connsiteX2163" y="connsiteY2163"/>
              </a:cxn>
              <a:cxn ang="0">
                <a:pos x="connsiteX2164" y="connsiteY2164"/>
              </a:cxn>
              <a:cxn ang="0">
                <a:pos x="connsiteX2165" y="connsiteY2165"/>
              </a:cxn>
              <a:cxn ang="0">
                <a:pos x="connsiteX2166" y="connsiteY2166"/>
              </a:cxn>
              <a:cxn ang="0">
                <a:pos x="connsiteX2167" y="connsiteY2167"/>
              </a:cxn>
              <a:cxn ang="0">
                <a:pos x="connsiteX2168" y="connsiteY2168"/>
              </a:cxn>
              <a:cxn ang="0">
                <a:pos x="connsiteX2169" y="connsiteY2169"/>
              </a:cxn>
              <a:cxn ang="0">
                <a:pos x="connsiteX2170" y="connsiteY2170"/>
              </a:cxn>
              <a:cxn ang="0">
                <a:pos x="connsiteX2171" y="connsiteY2171"/>
              </a:cxn>
              <a:cxn ang="0">
                <a:pos x="connsiteX2172" y="connsiteY2172"/>
              </a:cxn>
              <a:cxn ang="0">
                <a:pos x="connsiteX2173" y="connsiteY2173"/>
              </a:cxn>
              <a:cxn ang="0">
                <a:pos x="connsiteX2174" y="connsiteY2174"/>
              </a:cxn>
              <a:cxn ang="0">
                <a:pos x="connsiteX2175" y="connsiteY2175"/>
              </a:cxn>
              <a:cxn ang="0">
                <a:pos x="connsiteX2176" y="connsiteY2176"/>
              </a:cxn>
              <a:cxn ang="0">
                <a:pos x="connsiteX2177" y="connsiteY2177"/>
              </a:cxn>
              <a:cxn ang="0">
                <a:pos x="connsiteX2178" y="connsiteY2178"/>
              </a:cxn>
              <a:cxn ang="0">
                <a:pos x="connsiteX2179" y="connsiteY2179"/>
              </a:cxn>
              <a:cxn ang="0">
                <a:pos x="connsiteX2180" y="connsiteY2180"/>
              </a:cxn>
              <a:cxn ang="0">
                <a:pos x="connsiteX2181" y="connsiteY2181"/>
              </a:cxn>
              <a:cxn ang="0">
                <a:pos x="connsiteX2182" y="connsiteY2182"/>
              </a:cxn>
              <a:cxn ang="0">
                <a:pos x="connsiteX2183" y="connsiteY2183"/>
              </a:cxn>
              <a:cxn ang="0">
                <a:pos x="connsiteX2184" y="connsiteY2184"/>
              </a:cxn>
              <a:cxn ang="0">
                <a:pos x="connsiteX2185" y="connsiteY2185"/>
              </a:cxn>
              <a:cxn ang="0">
                <a:pos x="connsiteX2186" y="connsiteY2186"/>
              </a:cxn>
              <a:cxn ang="0">
                <a:pos x="connsiteX2187" y="connsiteY2187"/>
              </a:cxn>
              <a:cxn ang="0">
                <a:pos x="connsiteX2188" y="connsiteY2188"/>
              </a:cxn>
              <a:cxn ang="0">
                <a:pos x="connsiteX2189" y="connsiteY2189"/>
              </a:cxn>
              <a:cxn ang="0">
                <a:pos x="connsiteX2190" y="connsiteY2190"/>
              </a:cxn>
              <a:cxn ang="0">
                <a:pos x="connsiteX2191" y="connsiteY2191"/>
              </a:cxn>
              <a:cxn ang="0">
                <a:pos x="connsiteX2192" y="connsiteY2192"/>
              </a:cxn>
              <a:cxn ang="0">
                <a:pos x="connsiteX2193" y="connsiteY2193"/>
              </a:cxn>
              <a:cxn ang="0">
                <a:pos x="connsiteX2194" y="connsiteY2194"/>
              </a:cxn>
              <a:cxn ang="0">
                <a:pos x="connsiteX2195" y="connsiteY2195"/>
              </a:cxn>
              <a:cxn ang="0">
                <a:pos x="connsiteX2196" y="connsiteY2196"/>
              </a:cxn>
              <a:cxn ang="0">
                <a:pos x="connsiteX2197" y="connsiteY2197"/>
              </a:cxn>
              <a:cxn ang="0">
                <a:pos x="connsiteX2198" y="connsiteY2198"/>
              </a:cxn>
              <a:cxn ang="0">
                <a:pos x="connsiteX2199" y="connsiteY2199"/>
              </a:cxn>
              <a:cxn ang="0">
                <a:pos x="connsiteX2200" y="connsiteY2200"/>
              </a:cxn>
              <a:cxn ang="0">
                <a:pos x="connsiteX2201" y="connsiteY2201"/>
              </a:cxn>
              <a:cxn ang="0">
                <a:pos x="connsiteX2202" y="connsiteY2202"/>
              </a:cxn>
              <a:cxn ang="0">
                <a:pos x="connsiteX2203" y="connsiteY2203"/>
              </a:cxn>
              <a:cxn ang="0">
                <a:pos x="connsiteX2204" y="connsiteY2204"/>
              </a:cxn>
              <a:cxn ang="0">
                <a:pos x="connsiteX2205" y="connsiteY2205"/>
              </a:cxn>
              <a:cxn ang="0">
                <a:pos x="connsiteX2206" y="connsiteY2206"/>
              </a:cxn>
              <a:cxn ang="0">
                <a:pos x="connsiteX2207" y="connsiteY2207"/>
              </a:cxn>
              <a:cxn ang="0">
                <a:pos x="connsiteX2208" y="connsiteY2208"/>
              </a:cxn>
              <a:cxn ang="0">
                <a:pos x="connsiteX2209" y="connsiteY2209"/>
              </a:cxn>
              <a:cxn ang="0">
                <a:pos x="connsiteX2210" y="connsiteY2210"/>
              </a:cxn>
              <a:cxn ang="0">
                <a:pos x="connsiteX2211" y="connsiteY2211"/>
              </a:cxn>
              <a:cxn ang="0">
                <a:pos x="connsiteX2212" y="connsiteY2212"/>
              </a:cxn>
              <a:cxn ang="0">
                <a:pos x="connsiteX2213" y="connsiteY2213"/>
              </a:cxn>
              <a:cxn ang="0">
                <a:pos x="connsiteX2214" y="connsiteY2214"/>
              </a:cxn>
              <a:cxn ang="0">
                <a:pos x="connsiteX2215" y="connsiteY2215"/>
              </a:cxn>
              <a:cxn ang="0">
                <a:pos x="connsiteX2216" y="connsiteY2216"/>
              </a:cxn>
              <a:cxn ang="0">
                <a:pos x="connsiteX2217" y="connsiteY2217"/>
              </a:cxn>
              <a:cxn ang="0">
                <a:pos x="connsiteX2218" y="connsiteY2218"/>
              </a:cxn>
              <a:cxn ang="0">
                <a:pos x="connsiteX2219" y="connsiteY2219"/>
              </a:cxn>
              <a:cxn ang="0">
                <a:pos x="connsiteX2220" y="connsiteY2220"/>
              </a:cxn>
              <a:cxn ang="0">
                <a:pos x="connsiteX2221" y="connsiteY2221"/>
              </a:cxn>
              <a:cxn ang="0">
                <a:pos x="connsiteX2222" y="connsiteY2222"/>
              </a:cxn>
              <a:cxn ang="0">
                <a:pos x="connsiteX2223" y="connsiteY2223"/>
              </a:cxn>
              <a:cxn ang="0">
                <a:pos x="connsiteX2224" y="connsiteY2224"/>
              </a:cxn>
              <a:cxn ang="0">
                <a:pos x="connsiteX2225" y="connsiteY2225"/>
              </a:cxn>
              <a:cxn ang="0">
                <a:pos x="connsiteX2226" y="connsiteY2226"/>
              </a:cxn>
              <a:cxn ang="0">
                <a:pos x="connsiteX2227" y="connsiteY2227"/>
              </a:cxn>
              <a:cxn ang="0">
                <a:pos x="connsiteX2228" y="connsiteY2228"/>
              </a:cxn>
              <a:cxn ang="0">
                <a:pos x="connsiteX2229" y="connsiteY2229"/>
              </a:cxn>
              <a:cxn ang="0">
                <a:pos x="connsiteX2230" y="connsiteY2230"/>
              </a:cxn>
              <a:cxn ang="0">
                <a:pos x="connsiteX2231" y="connsiteY2231"/>
              </a:cxn>
              <a:cxn ang="0">
                <a:pos x="connsiteX2232" y="connsiteY2232"/>
              </a:cxn>
              <a:cxn ang="0">
                <a:pos x="connsiteX2233" y="connsiteY2233"/>
              </a:cxn>
              <a:cxn ang="0">
                <a:pos x="connsiteX2234" y="connsiteY2234"/>
              </a:cxn>
              <a:cxn ang="0">
                <a:pos x="connsiteX2235" y="connsiteY2235"/>
              </a:cxn>
              <a:cxn ang="0">
                <a:pos x="connsiteX2236" y="connsiteY2236"/>
              </a:cxn>
              <a:cxn ang="0">
                <a:pos x="connsiteX2237" y="connsiteY2237"/>
              </a:cxn>
              <a:cxn ang="0">
                <a:pos x="connsiteX2238" y="connsiteY2238"/>
              </a:cxn>
              <a:cxn ang="0">
                <a:pos x="connsiteX2239" y="connsiteY2239"/>
              </a:cxn>
              <a:cxn ang="0">
                <a:pos x="connsiteX2240" y="connsiteY2240"/>
              </a:cxn>
              <a:cxn ang="0">
                <a:pos x="connsiteX2241" y="connsiteY2241"/>
              </a:cxn>
              <a:cxn ang="0">
                <a:pos x="connsiteX2242" y="connsiteY2242"/>
              </a:cxn>
              <a:cxn ang="0">
                <a:pos x="connsiteX2243" y="connsiteY2243"/>
              </a:cxn>
              <a:cxn ang="0">
                <a:pos x="connsiteX2244" y="connsiteY2244"/>
              </a:cxn>
              <a:cxn ang="0">
                <a:pos x="connsiteX2245" y="connsiteY2245"/>
              </a:cxn>
              <a:cxn ang="0">
                <a:pos x="connsiteX2246" y="connsiteY2246"/>
              </a:cxn>
              <a:cxn ang="0">
                <a:pos x="connsiteX2247" y="connsiteY2247"/>
              </a:cxn>
              <a:cxn ang="0">
                <a:pos x="connsiteX2248" y="connsiteY2248"/>
              </a:cxn>
              <a:cxn ang="0">
                <a:pos x="connsiteX2249" y="connsiteY2249"/>
              </a:cxn>
              <a:cxn ang="0">
                <a:pos x="connsiteX2250" y="connsiteY2250"/>
              </a:cxn>
              <a:cxn ang="0">
                <a:pos x="connsiteX2251" y="connsiteY2251"/>
              </a:cxn>
              <a:cxn ang="0">
                <a:pos x="connsiteX2252" y="connsiteY2252"/>
              </a:cxn>
              <a:cxn ang="0">
                <a:pos x="connsiteX2253" y="connsiteY2253"/>
              </a:cxn>
              <a:cxn ang="0">
                <a:pos x="connsiteX2254" y="connsiteY2254"/>
              </a:cxn>
              <a:cxn ang="0">
                <a:pos x="connsiteX2255" y="connsiteY2255"/>
              </a:cxn>
              <a:cxn ang="0">
                <a:pos x="connsiteX2256" y="connsiteY2256"/>
              </a:cxn>
              <a:cxn ang="0">
                <a:pos x="connsiteX2257" y="connsiteY2257"/>
              </a:cxn>
              <a:cxn ang="0">
                <a:pos x="connsiteX2258" y="connsiteY2258"/>
              </a:cxn>
              <a:cxn ang="0">
                <a:pos x="connsiteX2259" y="connsiteY2259"/>
              </a:cxn>
              <a:cxn ang="0">
                <a:pos x="connsiteX2260" y="connsiteY2260"/>
              </a:cxn>
              <a:cxn ang="0">
                <a:pos x="connsiteX2261" y="connsiteY2261"/>
              </a:cxn>
              <a:cxn ang="0">
                <a:pos x="connsiteX2262" y="connsiteY2262"/>
              </a:cxn>
              <a:cxn ang="0">
                <a:pos x="connsiteX2263" y="connsiteY2263"/>
              </a:cxn>
              <a:cxn ang="0">
                <a:pos x="connsiteX2264" y="connsiteY2264"/>
              </a:cxn>
              <a:cxn ang="0">
                <a:pos x="connsiteX2265" y="connsiteY2265"/>
              </a:cxn>
              <a:cxn ang="0">
                <a:pos x="connsiteX2266" y="connsiteY2266"/>
              </a:cxn>
              <a:cxn ang="0">
                <a:pos x="connsiteX2267" y="connsiteY2267"/>
              </a:cxn>
              <a:cxn ang="0">
                <a:pos x="connsiteX2268" y="connsiteY2268"/>
              </a:cxn>
              <a:cxn ang="0">
                <a:pos x="connsiteX2269" y="connsiteY2269"/>
              </a:cxn>
              <a:cxn ang="0">
                <a:pos x="connsiteX2270" y="connsiteY2270"/>
              </a:cxn>
              <a:cxn ang="0">
                <a:pos x="connsiteX2271" y="connsiteY2271"/>
              </a:cxn>
              <a:cxn ang="0">
                <a:pos x="connsiteX2272" y="connsiteY2272"/>
              </a:cxn>
              <a:cxn ang="0">
                <a:pos x="connsiteX2273" y="connsiteY2273"/>
              </a:cxn>
              <a:cxn ang="0">
                <a:pos x="connsiteX2274" y="connsiteY2274"/>
              </a:cxn>
              <a:cxn ang="0">
                <a:pos x="connsiteX2275" y="connsiteY2275"/>
              </a:cxn>
              <a:cxn ang="0">
                <a:pos x="connsiteX2276" y="connsiteY2276"/>
              </a:cxn>
              <a:cxn ang="0">
                <a:pos x="connsiteX2277" y="connsiteY2277"/>
              </a:cxn>
              <a:cxn ang="0">
                <a:pos x="connsiteX2278" y="connsiteY2278"/>
              </a:cxn>
              <a:cxn ang="0">
                <a:pos x="connsiteX2279" y="connsiteY2279"/>
              </a:cxn>
              <a:cxn ang="0">
                <a:pos x="connsiteX2280" y="connsiteY2280"/>
              </a:cxn>
              <a:cxn ang="0">
                <a:pos x="connsiteX2281" y="connsiteY2281"/>
              </a:cxn>
              <a:cxn ang="0">
                <a:pos x="connsiteX2282" y="connsiteY2282"/>
              </a:cxn>
              <a:cxn ang="0">
                <a:pos x="connsiteX2283" y="connsiteY2283"/>
              </a:cxn>
              <a:cxn ang="0">
                <a:pos x="connsiteX2284" y="connsiteY2284"/>
              </a:cxn>
              <a:cxn ang="0">
                <a:pos x="connsiteX2285" y="connsiteY2285"/>
              </a:cxn>
              <a:cxn ang="0">
                <a:pos x="connsiteX2286" y="connsiteY2286"/>
              </a:cxn>
              <a:cxn ang="0">
                <a:pos x="connsiteX2287" y="connsiteY2287"/>
              </a:cxn>
              <a:cxn ang="0">
                <a:pos x="connsiteX2288" y="connsiteY2288"/>
              </a:cxn>
              <a:cxn ang="0">
                <a:pos x="connsiteX2289" y="connsiteY2289"/>
              </a:cxn>
              <a:cxn ang="0">
                <a:pos x="connsiteX2290" y="connsiteY2290"/>
              </a:cxn>
              <a:cxn ang="0">
                <a:pos x="connsiteX2291" y="connsiteY2291"/>
              </a:cxn>
              <a:cxn ang="0">
                <a:pos x="connsiteX2292" y="connsiteY2292"/>
              </a:cxn>
              <a:cxn ang="0">
                <a:pos x="connsiteX2293" y="connsiteY2293"/>
              </a:cxn>
              <a:cxn ang="0">
                <a:pos x="connsiteX2294" y="connsiteY2294"/>
              </a:cxn>
              <a:cxn ang="0">
                <a:pos x="connsiteX2295" y="connsiteY2295"/>
              </a:cxn>
              <a:cxn ang="0">
                <a:pos x="connsiteX2296" y="connsiteY2296"/>
              </a:cxn>
              <a:cxn ang="0">
                <a:pos x="connsiteX2297" y="connsiteY2297"/>
              </a:cxn>
              <a:cxn ang="0">
                <a:pos x="connsiteX2298" y="connsiteY2298"/>
              </a:cxn>
              <a:cxn ang="0">
                <a:pos x="connsiteX2299" y="connsiteY2299"/>
              </a:cxn>
              <a:cxn ang="0">
                <a:pos x="connsiteX2300" y="connsiteY2300"/>
              </a:cxn>
              <a:cxn ang="0">
                <a:pos x="connsiteX2301" y="connsiteY2301"/>
              </a:cxn>
              <a:cxn ang="0">
                <a:pos x="connsiteX2302" y="connsiteY2302"/>
              </a:cxn>
              <a:cxn ang="0">
                <a:pos x="connsiteX2303" y="connsiteY2303"/>
              </a:cxn>
              <a:cxn ang="0">
                <a:pos x="connsiteX2304" y="connsiteY2304"/>
              </a:cxn>
              <a:cxn ang="0">
                <a:pos x="connsiteX2305" y="connsiteY2305"/>
              </a:cxn>
              <a:cxn ang="0">
                <a:pos x="connsiteX2306" y="connsiteY2306"/>
              </a:cxn>
              <a:cxn ang="0">
                <a:pos x="connsiteX2307" y="connsiteY2307"/>
              </a:cxn>
              <a:cxn ang="0">
                <a:pos x="connsiteX2308" y="connsiteY2308"/>
              </a:cxn>
              <a:cxn ang="0">
                <a:pos x="connsiteX2309" y="connsiteY2309"/>
              </a:cxn>
              <a:cxn ang="0">
                <a:pos x="connsiteX2310" y="connsiteY2310"/>
              </a:cxn>
              <a:cxn ang="0">
                <a:pos x="connsiteX2311" y="connsiteY2311"/>
              </a:cxn>
              <a:cxn ang="0">
                <a:pos x="connsiteX2312" y="connsiteY2312"/>
              </a:cxn>
              <a:cxn ang="0">
                <a:pos x="connsiteX2313" y="connsiteY2313"/>
              </a:cxn>
              <a:cxn ang="0">
                <a:pos x="connsiteX2314" y="connsiteY2314"/>
              </a:cxn>
              <a:cxn ang="0">
                <a:pos x="connsiteX2315" y="connsiteY2315"/>
              </a:cxn>
              <a:cxn ang="0">
                <a:pos x="connsiteX2316" y="connsiteY2316"/>
              </a:cxn>
              <a:cxn ang="0">
                <a:pos x="connsiteX2317" y="connsiteY2317"/>
              </a:cxn>
              <a:cxn ang="0">
                <a:pos x="connsiteX2318" y="connsiteY2318"/>
              </a:cxn>
              <a:cxn ang="0">
                <a:pos x="connsiteX2319" y="connsiteY2319"/>
              </a:cxn>
              <a:cxn ang="0">
                <a:pos x="connsiteX2320" y="connsiteY2320"/>
              </a:cxn>
              <a:cxn ang="0">
                <a:pos x="connsiteX2321" y="connsiteY2321"/>
              </a:cxn>
              <a:cxn ang="0">
                <a:pos x="connsiteX2322" y="connsiteY2322"/>
              </a:cxn>
              <a:cxn ang="0">
                <a:pos x="connsiteX2323" y="connsiteY2323"/>
              </a:cxn>
              <a:cxn ang="0">
                <a:pos x="connsiteX2324" y="connsiteY2324"/>
              </a:cxn>
              <a:cxn ang="0">
                <a:pos x="connsiteX2325" y="connsiteY2325"/>
              </a:cxn>
              <a:cxn ang="0">
                <a:pos x="connsiteX2326" y="connsiteY2326"/>
              </a:cxn>
              <a:cxn ang="0">
                <a:pos x="connsiteX2327" y="connsiteY2327"/>
              </a:cxn>
              <a:cxn ang="0">
                <a:pos x="connsiteX2328" y="connsiteY2328"/>
              </a:cxn>
              <a:cxn ang="0">
                <a:pos x="connsiteX2329" y="connsiteY2329"/>
              </a:cxn>
              <a:cxn ang="0">
                <a:pos x="connsiteX2330" y="connsiteY2330"/>
              </a:cxn>
              <a:cxn ang="0">
                <a:pos x="connsiteX2331" y="connsiteY2331"/>
              </a:cxn>
              <a:cxn ang="0">
                <a:pos x="connsiteX2332" y="connsiteY2332"/>
              </a:cxn>
              <a:cxn ang="0">
                <a:pos x="connsiteX2333" y="connsiteY2333"/>
              </a:cxn>
              <a:cxn ang="0">
                <a:pos x="connsiteX2334" y="connsiteY2334"/>
              </a:cxn>
              <a:cxn ang="0">
                <a:pos x="connsiteX2335" y="connsiteY2335"/>
              </a:cxn>
              <a:cxn ang="0">
                <a:pos x="connsiteX2336" y="connsiteY2336"/>
              </a:cxn>
              <a:cxn ang="0">
                <a:pos x="connsiteX2337" y="connsiteY2337"/>
              </a:cxn>
              <a:cxn ang="0">
                <a:pos x="connsiteX2338" y="connsiteY2338"/>
              </a:cxn>
              <a:cxn ang="0">
                <a:pos x="connsiteX2339" y="connsiteY2339"/>
              </a:cxn>
              <a:cxn ang="0">
                <a:pos x="connsiteX2340" y="connsiteY2340"/>
              </a:cxn>
              <a:cxn ang="0">
                <a:pos x="connsiteX2341" y="connsiteY2341"/>
              </a:cxn>
              <a:cxn ang="0">
                <a:pos x="connsiteX2342" y="connsiteY2342"/>
              </a:cxn>
              <a:cxn ang="0">
                <a:pos x="connsiteX2343" y="connsiteY2343"/>
              </a:cxn>
              <a:cxn ang="0">
                <a:pos x="connsiteX2344" y="connsiteY2344"/>
              </a:cxn>
              <a:cxn ang="0">
                <a:pos x="connsiteX2345" y="connsiteY2345"/>
              </a:cxn>
              <a:cxn ang="0">
                <a:pos x="connsiteX2346" y="connsiteY2346"/>
              </a:cxn>
              <a:cxn ang="0">
                <a:pos x="connsiteX2347" y="connsiteY2347"/>
              </a:cxn>
              <a:cxn ang="0">
                <a:pos x="connsiteX2348" y="connsiteY2348"/>
              </a:cxn>
              <a:cxn ang="0">
                <a:pos x="connsiteX2349" y="connsiteY2349"/>
              </a:cxn>
              <a:cxn ang="0">
                <a:pos x="connsiteX2350" y="connsiteY2350"/>
              </a:cxn>
              <a:cxn ang="0">
                <a:pos x="connsiteX2351" y="connsiteY2351"/>
              </a:cxn>
              <a:cxn ang="0">
                <a:pos x="connsiteX2352" y="connsiteY2352"/>
              </a:cxn>
              <a:cxn ang="0">
                <a:pos x="connsiteX2353" y="connsiteY2353"/>
              </a:cxn>
              <a:cxn ang="0">
                <a:pos x="connsiteX2354" y="connsiteY2354"/>
              </a:cxn>
              <a:cxn ang="0">
                <a:pos x="connsiteX2355" y="connsiteY2355"/>
              </a:cxn>
              <a:cxn ang="0">
                <a:pos x="connsiteX2356" y="connsiteY2356"/>
              </a:cxn>
              <a:cxn ang="0">
                <a:pos x="connsiteX2357" y="connsiteY2357"/>
              </a:cxn>
              <a:cxn ang="0">
                <a:pos x="connsiteX2358" y="connsiteY2358"/>
              </a:cxn>
              <a:cxn ang="0">
                <a:pos x="connsiteX2359" y="connsiteY2359"/>
              </a:cxn>
              <a:cxn ang="0">
                <a:pos x="connsiteX2360" y="connsiteY2360"/>
              </a:cxn>
              <a:cxn ang="0">
                <a:pos x="connsiteX2361" y="connsiteY2361"/>
              </a:cxn>
              <a:cxn ang="0">
                <a:pos x="connsiteX2362" y="connsiteY2362"/>
              </a:cxn>
              <a:cxn ang="0">
                <a:pos x="connsiteX2363" y="connsiteY2363"/>
              </a:cxn>
              <a:cxn ang="0">
                <a:pos x="connsiteX2364" y="connsiteY2364"/>
              </a:cxn>
              <a:cxn ang="0">
                <a:pos x="connsiteX2365" y="connsiteY2365"/>
              </a:cxn>
              <a:cxn ang="0">
                <a:pos x="connsiteX2366" y="connsiteY2366"/>
              </a:cxn>
              <a:cxn ang="0">
                <a:pos x="connsiteX2367" y="connsiteY2367"/>
              </a:cxn>
              <a:cxn ang="0">
                <a:pos x="connsiteX2368" y="connsiteY2368"/>
              </a:cxn>
              <a:cxn ang="0">
                <a:pos x="connsiteX2369" y="connsiteY2369"/>
              </a:cxn>
              <a:cxn ang="0">
                <a:pos x="connsiteX2370" y="connsiteY2370"/>
              </a:cxn>
              <a:cxn ang="0">
                <a:pos x="connsiteX2371" y="connsiteY2371"/>
              </a:cxn>
              <a:cxn ang="0">
                <a:pos x="connsiteX2372" y="connsiteY2372"/>
              </a:cxn>
              <a:cxn ang="0">
                <a:pos x="connsiteX2373" y="connsiteY2373"/>
              </a:cxn>
              <a:cxn ang="0">
                <a:pos x="connsiteX2374" y="connsiteY2374"/>
              </a:cxn>
              <a:cxn ang="0">
                <a:pos x="connsiteX2375" y="connsiteY2375"/>
              </a:cxn>
              <a:cxn ang="0">
                <a:pos x="connsiteX2376" y="connsiteY2376"/>
              </a:cxn>
              <a:cxn ang="0">
                <a:pos x="connsiteX2377" y="connsiteY2377"/>
              </a:cxn>
              <a:cxn ang="0">
                <a:pos x="connsiteX2378" y="connsiteY2378"/>
              </a:cxn>
              <a:cxn ang="0">
                <a:pos x="connsiteX2379" y="connsiteY2379"/>
              </a:cxn>
              <a:cxn ang="0">
                <a:pos x="connsiteX2380" y="connsiteY2380"/>
              </a:cxn>
              <a:cxn ang="0">
                <a:pos x="connsiteX2381" y="connsiteY2381"/>
              </a:cxn>
              <a:cxn ang="0">
                <a:pos x="connsiteX2382" y="connsiteY2382"/>
              </a:cxn>
              <a:cxn ang="0">
                <a:pos x="connsiteX2383" y="connsiteY2383"/>
              </a:cxn>
              <a:cxn ang="0">
                <a:pos x="connsiteX2384" y="connsiteY2384"/>
              </a:cxn>
              <a:cxn ang="0">
                <a:pos x="connsiteX2385" y="connsiteY2385"/>
              </a:cxn>
              <a:cxn ang="0">
                <a:pos x="connsiteX2386" y="connsiteY2386"/>
              </a:cxn>
              <a:cxn ang="0">
                <a:pos x="connsiteX2387" y="connsiteY2387"/>
              </a:cxn>
              <a:cxn ang="0">
                <a:pos x="connsiteX2388" y="connsiteY2388"/>
              </a:cxn>
              <a:cxn ang="0">
                <a:pos x="connsiteX2389" y="connsiteY2389"/>
              </a:cxn>
              <a:cxn ang="0">
                <a:pos x="connsiteX2390" y="connsiteY2390"/>
              </a:cxn>
              <a:cxn ang="0">
                <a:pos x="connsiteX2391" y="connsiteY2391"/>
              </a:cxn>
              <a:cxn ang="0">
                <a:pos x="connsiteX2392" y="connsiteY2392"/>
              </a:cxn>
              <a:cxn ang="0">
                <a:pos x="connsiteX2393" y="connsiteY2393"/>
              </a:cxn>
              <a:cxn ang="0">
                <a:pos x="connsiteX2394" y="connsiteY2394"/>
              </a:cxn>
              <a:cxn ang="0">
                <a:pos x="connsiteX2395" y="connsiteY2395"/>
              </a:cxn>
              <a:cxn ang="0">
                <a:pos x="connsiteX2396" y="connsiteY2396"/>
              </a:cxn>
              <a:cxn ang="0">
                <a:pos x="connsiteX2397" y="connsiteY2397"/>
              </a:cxn>
              <a:cxn ang="0">
                <a:pos x="connsiteX2398" y="connsiteY2398"/>
              </a:cxn>
              <a:cxn ang="0">
                <a:pos x="connsiteX2399" y="connsiteY2399"/>
              </a:cxn>
              <a:cxn ang="0">
                <a:pos x="connsiteX2400" y="connsiteY2400"/>
              </a:cxn>
              <a:cxn ang="0">
                <a:pos x="connsiteX2401" y="connsiteY2401"/>
              </a:cxn>
              <a:cxn ang="0">
                <a:pos x="connsiteX2402" y="connsiteY2402"/>
              </a:cxn>
              <a:cxn ang="0">
                <a:pos x="connsiteX2403" y="connsiteY2403"/>
              </a:cxn>
              <a:cxn ang="0">
                <a:pos x="connsiteX2404" y="connsiteY2404"/>
              </a:cxn>
              <a:cxn ang="0">
                <a:pos x="connsiteX2405" y="connsiteY2405"/>
              </a:cxn>
              <a:cxn ang="0">
                <a:pos x="connsiteX2406" y="connsiteY2406"/>
              </a:cxn>
              <a:cxn ang="0">
                <a:pos x="connsiteX2407" y="connsiteY2407"/>
              </a:cxn>
              <a:cxn ang="0">
                <a:pos x="connsiteX2408" y="connsiteY2408"/>
              </a:cxn>
              <a:cxn ang="0">
                <a:pos x="connsiteX2409" y="connsiteY2409"/>
              </a:cxn>
              <a:cxn ang="0">
                <a:pos x="connsiteX2410" y="connsiteY2410"/>
              </a:cxn>
              <a:cxn ang="0">
                <a:pos x="connsiteX2411" y="connsiteY2411"/>
              </a:cxn>
              <a:cxn ang="0">
                <a:pos x="connsiteX2412" y="connsiteY2412"/>
              </a:cxn>
              <a:cxn ang="0">
                <a:pos x="connsiteX2413" y="connsiteY2413"/>
              </a:cxn>
              <a:cxn ang="0">
                <a:pos x="connsiteX2414" y="connsiteY2414"/>
              </a:cxn>
              <a:cxn ang="0">
                <a:pos x="connsiteX2415" y="connsiteY2415"/>
              </a:cxn>
              <a:cxn ang="0">
                <a:pos x="connsiteX2416" y="connsiteY2416"/>
              </a:cxn>
              <a:cxn ang="0">
                <a:pos x="connsiteX2417" y="connsiteY2417"/>
              </a:cxn>
              <a:cxn ang="0">
                <a:pos x="connsiteX2418" y="connsiteY2418"/>
              </a:cxn>
              <a:cxn ang="0">
                <a:pos x="connsiteX2419" y="connsiteY2419"/>
              </a:cxn>
              <a:cxn ang="0">
                <a:pos x="connsiteX2420" y="connsiteY2420"/>
              </a:cxn>
              <a:cxn ang="0">
                <a:pos x="connsiteX2421" y="connsiteY2421"/>
              </a:cxn>
              <a:cxn ang="0">
                <a:pos x="connsiteX2422" y="connsiteY2422"/>
              </a:cxn>
              <a:cxn ang="0">
                <a:pos x="connsiteX2423" y="connsiteY2423"/>
              </a:cxn>
              <a:cxn ang="0">
                <a:pos x="connsiteX2424" y="connsiteY2424"/>
              </a:cxn>
              <a:cxn ang="0">
                <a:pos x="connsiteX2425" y="connsiteY2425"/>
              </a:cxn>
              <a:cxn ang="0">
                <a:pos x="connsiteX2426" y="connsiteY2426"/>
              </a:cxn>
              <a:cxn ang="0">
                <a:pos x="connsiteX2427" y="connsiteY2427"/>
              </a:cxn>
              <a:cxn ang="0">
                <a:pos x="connsiteX2428" y="connsiteY2428"/>
              </a:cxn>
              <a:cxn ang="0">
                <a:pos x="connsiteX2429" y="connsiteY2429"/>
              </a:cxn>
              <a:cxn ang="0">
                <a:pos x="connsiteX2430" y="connsiteY2430"/>
              </a:cxn>
              <a:cxn ang="0">
                <a:pos x="connsiteX2431" y="connsiteY2431"/>
              </a:cxn>
              <a:cxn ang="0">
                <a:pos x="connsiteX2432" y="connsiteY2432"/>
              </a:cxn>
              <a:cxn ang="0">
                <a:pos x="connsiteX2433" y="connsiteY2433"/>
              </a:cxn>
              <a:cxn ang="0">
                <a:pos x="connsiteX2434" y="connsiteY2434"/>
              </a:cxn>
              <a:cxn ang="0">
                <a:pos x="connsiteX2435" y="connsiteY2435"/>
              </a:cxn>
              <a:cxn ang="0">
                <a:pos x="connsiteX2436" y="connsiteY2436"/>
              </a:cxn>
              <a:cxn ang="0">
                <a:pos x="connsiteX2437" y="connsiteY2437"/>
              </a:cxn>
              <a:cxn ang="0">
                <a:pos x="connsiteX2438" y="connsiteY2438"/>
              </a:cxn>
              <a:cxn ang="0">
                <a:pos x="connsiteX2439" y="connsiteY2439"/>
              </a:cxn>
              <a:cxn ang="0">
                <a:pos x="connsiteX2440" y="connsiteY2440"/>
              </a:cxn>
              <a:cxn ang="0">
                <a:pos x="connsiteX2441" y="connsiteY2441"/>
              </a:cxn>
              <a:cxn ang="0">
                <a:pos x="connsiteX2442" y="connsiteY2442"/>
              </a:cxn>
              <a:cxn ang="0">
                <a:pos x="connsiteX2443" y="connsiteY2443"/>
              </a:cxn>
              <a:cxn ang="0">
                <a:pos x="connsiteX2444" y="connsiteY2444"/>
              </a:cxn>
              <a:cxn ang="0">
                <a:pos x="connsiteX2445" y="connsiteY2445"/>
              </a:cxn>
              <a:cxn ang="0">
                <a:pos x="connsiteX2446" y="connsiteY2446"/>
              </a:cxn>
              <a:cxn ang="0">
                <a:pos x="connsiteX2447" y="connsiteY2447"/>
              </a:cxn>
              <a:cxn ang="0">
                <a:pos x="connsiteX2448" y="connsiteY2448"/>
              </a:cxn>
              <a:cxn ang="0">
                <a:pos x="connsiteX2449" y="connsiteY2449"/>
              </a:cxn>
              <a:cxn ang="0">
                <a:pos x="connsiteX2450" y="connsiteY2450"/>
              </a:cxn>
              <a:cxn ang="0">
                <a:pos x="connsiteX2451" y="connsiteY2451"/>
              </a:cxn>
              <a:cxn ang="0">
                <a:pos x="connsiteX2452" y="connsiteY2452"/>
              </a:cxn>
              <a:cxn ang="0">
                <a:pos x="connsiteX2453" y="connsiteY2453"/>
              </a:cxn>
              <a:cxn ang="0">
                <a:pos x="connsiteX2454" y="connsiteY2454"/>
              </a:cxn>
              <a:cxn ang="0">
                <a:pos x="connsiteX2455" y="connsiteY2455"/>
              </a:cxn>
              <a:cxn ang="0">
                <a:pos x="connsiteX2456" y="connsiteY2456"/>
              </a:cxn>
              <a:cxn ang="0">
                <a:pos x="connsiteX2457" y="connsiteY2457"/>
              </a:cxn>
              <a:cxn ang="0">
                <a:pos x="connsiteX2458" y="connsiteY2458"/>
              </a:cxn>
              <a:cxn ang="0">
                <a:pos x="connsiteX2459" y="connsiteY2459"/>
              </a:cxn>
              <a:cxn ang="0">
                <a:pos x="connsiteX2460" y="connsiteY2460"/>
              </a:cxn>
              <a:cxn ang="0">
                <a:pos x="connsiteX2461" y="connsiteY2461"/>
              </a:cxn>
              <a:cxn ang="0">
                <a:pos x="connsiteX2462" y="connsiteY2462"/>
              </a:cxn>
              <a:cxn ang="0">
                <a:pos x="connsiteX2463" y="connsiteY2463"/>
              </a:cxn>
              <a:cxn ang="0">
                <a:pos x="connsiteX2464" y="connsiteY2464"/>
              </a:cxn>
              <a:cxn ang="0">
                <a:pos x="connsiteX2465" y="connsiteY2465"/>
              </a:cxn>
              <a:cxn ang="0">
                <a:pos x="connsiteX2466" y="connsiteY2466"/>
              </a:cxn>
              <a:cxn ang="0">
                <a:pos x="connsiteX2467" y="connsiteY2467"/>
              </a:cxn>
              <a:cxn ang="0">
                <a:pos x="connsiteX2468" y="connsiteY2468"/>
              </a:cxn>
              <a:cxn ang="0">
                <a:pos x="connsiteX2469" y="connsiteY2469"/>
              </a:cxn>
              <a:cxn ang="0">
                <a:pos x="connsiteX2470" y="connsiteY2470"/>
              </a:cxn>
              <a:cxn ang="0">
                <a:pos x="connsiteX2471" y="connsiteY2471"/>
              </a:cxn>
              <a:cxn ang="0">
                <a:pos x="connsiteX2472" y="connsiteY2472"/>
              </a:cxn>
              <a:cxn ang="0">
                <a:pos x="connsiteX2473" y="connsiteY2473"/>
              </a:cxn>
              <a:cxn ang="0">
                <a:pos x="connsiteX2474" y="connsiteY2474"/>
              </a:cxn>
              <a:cxn ang="0">
                <a:pos x="connsiteX2475" y="connsiteY2475"/>
              </a:cxn>
              <a:cxn ang="0">
                <a:pos x="connsiteX2476" y="connsiteY2476"/>
              </a:cxn>
              <a:cxn ang="0">
                <a:pos x="connsiteX2477" y="connsiteY2477"/>
              </a:cxn>
              <a:cxn ang="0">
                <a:pos x="connsiteX2478" y="connsiteY2478"/>
              </a:cxn>
              <a:cxn ang="0">
                <a:pos x="connsiteX2479" y="connsiteY2479"/>
              </a:cxn>
              <a:cxn ang="0">
                <a:pos x="connsiteX2480" y="connsiteY2480"/>
              </a:cxn>
              <a:cxn ang="0">
                <a:pos x="connsiteX2481" y="connsiteY2481"/>
              </a:cxn>
              <a:cxn ang="0">
                <a:pos x="connsiteX2482" y="connsiteY2482"/>
              </a:cxn>
              <a:cxn ang="0">
                <a:pos x="connsiteX2483" y="connsiteY2483"/>
              </a:cxn>
              <a:cxn ang="0">
                <a:pos x="connsiteX2484" y="connsiteY2484"/>
              </a:cxn>
              <a:cxn ang="0">
                <a:pos x="connsiteX2485" y="connsiteY2485"/>
              </a:cxn>
              <a:cxn ang="0">
                <a:pos x="connsiteX2486" y="connsiteY2486"/>
              </a:cxn>
              <a:cxn ang="0">
                <a:pos x="connsiteX2487" y="connsiteY2487"/>
              </a:cxn>
              <a:cxn ang="0">
                <a:pos x="connsiteX2488" y="connsiteY2488"/>
              </a:cxn>
              <a:cxn ang="0">
                <a:pos x="connsiteX2489" y="connsiteY2489"/>
              </a:cxn>
              <a:cxn ang="0">
                <a:pos x="connsiteX2490" y="connsiteY2490"/>
              </a:cxn>
              <a:cxn ang="0">
                <a:pos x="connsiteX2491" y="connsiteY2491"/>
              </a:cxn>
              <a:cxn ang="0">
                <a:pos x="connsiteX2492" y="connsiteY2492"/>
              </a:cxn>
              <a:cxn ang="0">
                <a:pos x="connsiteX2493" y="connsiteY2493"/>
              </a:cxn>
              <a:cxn ang="0">
                <a:pos x="connsiteX2494" y="connsiteY2494"/>
              </a:cxn>
              <a:cxn ang="0">
                <a:pos x="connsiteX2495" y="connsiteY2495"/>
              </a:cxn>
              <a:cxn ang="0">
                <a:pos x="connsiteX2496" y="connsiteY2496"/>
              </a:cxn>
              <a:cxn ang="0">
                <a:pos x="connsiteX2497" y="connsiteY2497"/>
              </a:cxn>
              <a:cxn ang="0">
                <a:pos x="connsiteX2498" y="connsiteY2498"/>
              </a:cxn>
              <a:cxn ang="0">
                <a:pos x="connsiteX2499" y="connsiteY2499"/>
              </a:cxn>
              <a:cxn ang="0">
                <a:pos x="connsiteX2500" y="connsiteY2500"/>
              </a:cxn>
              <a:cxn ang="0">
                <a:pos x="connsiteX2501" y="connsiteY2501"/>
              </a:cxn>
              <a:cxn ang="0">
                <a:pos x="connsiteX2502" y="connsiteY2502"/>
              </a:cxn>
              <a:cxn ang="0">
                <a:pos x="connsiteX2503" y="connsiteY2503"/>
              </a:cxn>
              <a:cxn ang="0">
                <a:pos x="connsiteX2504" y="connsiteY2504"/>
              </a:cxn>
              <a:cxn ang="0">
                <a:pos x="connsiteX2505" y="connsiteY2505"/>
              </a:cxn>
              <a:cxn ang="0">
                <a:pos x="connsiteX2506" y="connsiteY2506"/>
              </a:cxn>
              <a:cxn ang="0">
                <a:pos x="connsiteX2507" y="connsiteY2507"/>
              </a:cxn>
              <a:cxn ang="0">
                <a:pos x="connsiteX2508" y="connsiteY2508"/>
              </a:cxn>
              <a:cxn ang="0">
                <a:pos x="connsiteX2509" y="connsiteY2509"/>
              </a:cxn>
              <a:cxn ang="0">
                <a:pos x="connsiteX2510" y="connsiteY2510"/>
              </a:cxn>
              <a:cxn ang="0">
                <a:pos x="connsiteX2511" y="connsiteY2511"/>
              </a:cxn>
              <a:cxn ang="0">
                <a:pos x="connsiteX2512" y="connsiteY2512"/>
              </a:cxn>
              <a:cxn ang="0">
                <a:pos x="connsiteX2513" y="connsiteY2513"/>
              </a:cxn>
              <a:cxn ang="0">
                <a:pos x="connsiteX2514" y="connsiteY2514"/>
              </a:cxn>
              <a:cxn ang="0">
                <a:pos x="connsiteX2515" y="connsiteY2515"/>
              </a:cxn>
              <a:cxn ang="0">
                <a:pos x="connsiteX2516" y="connsiteY2516"/>
              </a:cxn>
              <a:cxn ang="0">
                <a:pos x="connsiteX2517" y="connsiteY2517"/>
              </a:cxn>
              <a:cxn ang="0">
                <a:pos x="connsiteX2518" y="connsiteY2518"/>
              </a:cxn>
              <a:cxn ang="0">
                <a:pos x="connsiteX2519" y="connsiteY2519"/>
              </a:cxn>
              <a:cxn ang="0">
                <a:pos x="connsiteX2520" y="connsiteY2520"/>
              </a:cxn>
              <a:cxn ang="0">
                <a:pos x="connsiteX2521" y="connsiteY2521"/>
              </a:cxn>
              <a:cxn ang="0">
                <a:pos x="connsiteX2522" y="connsiteY2522"/>
              </a:cxn>
              <a:cxn ang="0">
                <a:pos x="connsiteX2523" y="connsiteY2523"/>
              </a:cxn>
              <a:cxn ang="0">
                <a:pos x="connsiteX2524" y="connsiteY2524"/>
              </a:cxn>
              <a:cxn ang="0">
                <a:pos x="connsiteX2525" y="connsiteY2525"/>
              </a:cxn>
              <a:cxn ang="0">
                <a:pos x="connsiteX2526" y="connsiteY2526"/>
              </a:cxn>
              <a:cxn ang="0">
                <a:pos x="connsiteX2527" y="connsiteY2527"/>
              </a:cxn>
              <a:cxn ang="0">
                <a:pos x="connsiteX2528" y="connsiteY2528"/>
              </a:cxn>
              <a:cxn ang="0">
                <a:pos x="connsiteX2529" y="connsiteY2529"/>
              </a:cxn>
              <a:cxn ang="0">
                <a:pos x="connsiteX2530" y="connsiteY2530"/>
              </a:cxn>
              <a:cxn ang="0">
                <a:pos x="connsiteX2531" y="connsiteY2531"/>
              </a:cxn>
              <a:cxn ang="0">
                <a:pos x="connsiteX2532" y="connsiteY2532"/>
              </a:cxn>
              <a:cxn ang="0">
                <a:pos x="connsiteX2533" y="connsiteY2533"/>
              </a:cxn>
              <a:cxn ang="0">
                <a:pos x="connsiteX2534" y="connsiteY2534"/>
              </a:cxn>
              <a:cxn ang="0">
                <a:pos x="connsiteX2535" y="connsiteY2535"/>
              </a:cxn>
              <a:cxn ang="0">
                <a:pos x="connsiteX2536" y="connsiteY2536"/>
              </a:cxn>
              <a:cxn ang="0">
                <a:pos x="connsiteX2537" y="connsiteY2537"/>
              </a:cxn>
              <a:cxn ang="0">
                <a:pos x="connsiteX2538" y="connsiteY2538"/>
              </a:cxn>
              <a:cxn ang="0">
                <a:pos x="connsiteX2539" y="connsiteY2539"/>
              </a:cxn>
              <a:cxn ang="0">
                <a:pos x="connsiteX2540" y="connsiteY2540"/>
              </a:cxn>
              <a:cxn ang="0">
                <a:pos x="connsiteX2541" y="connsiteY2541"/>
              </a:cxn>
              <a:cxn ang="0">
                <a:pos x="connsiteX2542" y="connsiteY2542"/>
              </a:cxn>
              <a:cxn ang="0">
                <a:pos x="connsiteX2543" y="connsiteY2543"/>
              </a:cxn>
              <a:cxn ang="0">
                <a:pos x="connsiteX2544" y="connsiteY2544"/>
              </a:cxn>
              <a:cxn ang="0">
                <a:pos x="connsiteX2545" y="connsiteY2545"/>
              </a:cxn>
              <a:cxn ang="0">
                <a:pos x="connsiteX2546" y="connsiteY2546"/>
              </a:cxn>
              <a:cxn ang="0">
                <a:pos x="connsiteX2547" y="connsiteY2547"/>
              </a:cxn>
              <a:cxn ang="0">
                <a:pos x="connsiteX2548" y="connsiteY2548"/>
              </a:cxn>
              <a:cxn ang="0">
                <a:pos x="connsiteX2549" y="connsiteY2549"/>
              </a:cxn>
              <a:cxn ang="0">
                <a:pos x="connsiteX2550" y="connsiteY2550"/>
              </a:cxn>
              <a:cxn ang="0">
                <a:pos x="connsiteX2551" y="connsiteY2551"/>
              </a:cxn>
              <a:cxn ang="0">
                <a:pos x="connsiteX2552" y="connsiteY2552"/>
              </a:cxn>
              <a:cxn ang="0">
                <a:pos x="connsiteX2553" y="connsiteY2553"/>
              </a:cxn>
              <a:cxn ang="0">
                <a:pos x="connsiteX2554" y="connsiteY2554"/>
              </a:cxn>
              <a:cxn ang="0">
                <a:pos x="connsiteX2555" y="connsiteY2555"/>
              </a:cxn>
              <a:cxn ang="0">
                <a:pos x="connsiteX2556" y="connsiteY2556"/>
              </a:cxn>
              <a:cxn ang="0">
                <a:pos x="connsiteX2557" y="connsiteY2557"/>
              </a:cxn>
              <a:cxn ang="0">
                <a:pos x="connsiteX2558" y="connsiteY2558"/>
              </a:cxn>
              <a:cxn ang="0">
                <a:pos x="connsiteX2559" y="connsiteY2559"/>
              </a:cxn>
              <a:cxn ang="0">
                <a:pos x="connsiteX2560" y="connsiteY2560"/>
              </a:cxn>
              <a:cxn ang="0">
                <a:pos x="connsiteX2561" y="connsiteY2561"/>
              </a:cxn>
              <a:cxn ang="0">
                <a:pos x="connsiteX2562" y="connsiteY2562"/>
              </a:cxn>
              <a:cxn ang="0">
                <a:pos x="connsiteX2563" y="connsiteY2563"/>
              </a:cxn>
              <a:cxn ang="0">
                <a:pos x="connsiteX2564" y="connsiteY2564"/>
              </a:cxn>
              <a:cxn ang="0">
                <a:pos x="connsiteX2565" y="connsiteY2565"/>
              </a:cxn>
              <a:cxn ang="0">
                <a:pos x="connsiteX2566" y="connsiteY2566"/>
              </a:cxn>
              <a:cxn ang="0">
                <a:pos x="connsiteX2567" y="connsiteY2567"/>
              </a:cxn>
              <a:cxn ang="0">
                <a:pos x="connsiteX2568" y="connsiteY2568"/>
              </a:cxn>
              <a:cxn ang="0">
                <a:pos x="connsiteX2569" y="connsiteY2569"/>
              </a:cxn>
              <a:cxn ang="0">
                <a:pos x="connsiteX2570" y="connsiteY2570"/>
              </a:cxn>
              <a:cxn ang="0">
                <a:pos x="connsiteX2571" y="connsiteY2571"/>
              </a:cxn>
              <a:cxn ang="0">
                <a:pos x="connsiteX2572" y="connsiteY2572"/>
              </a:cxn>
              <a:cxn ang="0">
                <a:pos x="connsiteX2573" y="connsiteY2573"/>
              </a:cxn>
              <a:cxn ang="0">
                <a:pos x="connsiteX2574" y="connsiteY2574"/>
              </a:cxn>
              <a:cxn ang="0">
                <a:pos x="connsiteX2575" y="connsiteY2575"/>
              </a:cxn>
              <a:cxn ang="0">
                <a:pos x="connsiteX2576" y="connsiteY2576"/>
              </a:cxn>
              <a:cxn ang="0">
                <a:pos x="connsiteX2577" y="connsiteY2577"/>
              </a:cxn>
              <a:cxn ang="0">
                <a:pos x="connsiteX2578" y="connsiteY2578"/>
              </a:cxn>
              <a:cxn ang="0">
                <a:pos x="connsiteX2579" y="connsiteY2579"/>
              </a:cxn>
              <a:cxn ang="0">
                <a:pos x="connsiteX2580" y="connsiteY2580"/>
              </a:cxn>
              <a:cxn ang="0">
                <a:pos x="connsiteX2581" y="connsiteY2581"/>
              </a:cxn>
              <a:cxn ang="0">
                <a:pos x="connsiteX2582" y="connsiteY2582"/>
              </a:cxn>
              <a:cxn ang="0">
                <a:pos x="connsiteX2583" y="connsiteY2583"/>
              </a:cxn>
              <a:cxn ang="0">
                <a:pos x="connsiteX2584" y="connsiteY2584"/>
              </a:cxn>
              <a:cxn ang="0">
                <a:pos x="connsiteX2585" y="connsiteY2585"/>
              </a:cxn>
              <a:cxn ang="0">
                <a:pos x="connsiteX2586" y="connsiteY2586"/>
              </a:cxn>
              <a:cxn ang="0">
                <a:pos x="connsiteX2587" y="connsiteY2587"/>
              </a:cxn>
              <a:cxn ang="0">
                <a:pos x="connsiteX2588" y="connsiteY2588"/>
              </a:cxn>
              <a:cxn ang="0">
                <a:pos x="connsiteX2589" y="connsiteY2589"/>
              </a:cxn>
              <a:cxn ang="0">
                <a:pos x="connsiteX2590" y="connsiteY2590"/>
              </a:cxn>
              <a:cxn ang="0">
                <a:pos x="connsiteX2591" y="connsiteY2591"/>
              </a:cxn>
              <a:cxn ang="0">
                <a:pos x="connsiteX2592" y="connsiteY2592"/>
              </a:cxn>
              <a:cxn ang="0">
                <a:pos x="connsiteX2593" y="connsiteY2593"/>
              </a:cxn>
              <a:cxn ang="0">
                <a:pos x="connsiteX2594" y="connsiteY2594"/>
              </a:cxn>
              <a:cxn ang="0">
                <a:pos x="connsiteX2595" y="connsiteY2595"/>
              </a:cxn>
              <a:cxn ang="0">
                <a:pos x="connsiteX2596" y="connsiteY2596"/>
              </a:cxn>
              <a:cxn ang="0">
                <a:pos x="connsiteX2597" y="connsiteY2597"/>
              </a:cxn>
              <a:cxn ang="0">
                <a:pos x="connsiteX2598" y="connsiteY2598"/>
              </a:cxn>
              <a:cxn ang="0">
                <a:pos x="connsiteX2599" y="connsiteY2599"/>
              </a:cxn>
              <a:cxn ang="0">
                <a:pos x="connsiteX2600" y="connsiteY2600"/>
              </a:cxn>
              <a:cxn ang="0">
                <a:pos x="connsiteX2601" y="connsiteY2601"/>
              </a:cxn>
              <a:cxn ang="0">
                <a:pos x="connsiteX2602" y="connsiteY2602"/>
              </a:cxn>
              <a:cxn ang="0">
                <a:pos x="connsiteX2603" y="connsiteY2603"/>
              </a:cxn>
              <a:cxn ang="0">
                <a:pos x="connsiteX2604" y="connsiteY2604"/>
              </a:cxn>
              <a:cxn ang="0">
                <a:pos x="connsiteX2605" y="connsiteY2605"/>
              </a:cxn>
              <a:cxn ang="0">
                <a:pos x="connsiteX2606" y="connsiteY2606"/>
              </a:cxn>
              <a:cxn ang="0">
                <a:pos x="connsiteX2607" y="connsiteY2607"/>
              </a:cxn>
              <a:cxn ang="0">
                <a:pos x="connsiteX2608" y="connsiteY2608"/>
              </a:cxn>
              <a:cxn ang="0">
                <a:pos x="connsiteX2609" y="connsiteY2609"/>
              </a:cxn>
              <a:cxn ang="0">
                <a:pos x="connsiteX2610" y="connsiteY2610"/>
              </a:cxn>
              <a:cxn ang="0">
                <a:pos x="connsiteX2611" y="connsiteY2611"/>
              </a:cxn>
              <a:cxn ang="0">
                <a:pos x="connsiteX2612" y="connsiteY2612"/>
              </a:cxn>
              <a:cxn ang="0">
                <a:pos x="connsiteX2613" y="connsiteY2613"/>
              </a:cxn>
              <a:cxn ang="0">
                <a:pos x="connsiteX2614" y="connsiteY2614"/>
              </a:cxn>
              <a:cxn ang="0">
                <a:pos x="connsiteX2615" y="connsiteY2615"/>
              </a:cxn>
              <a:cxn ang="0">
                <a:pos x="connsiteX2616" y="connsiteY2616"/>
              </a:cxn>
              <a:cxn ang="0">
                <a:pos x="connsiteX2617" y="connsiteY2617"/>
              </a:cxn>
              <a:cxn ang="0">
                <a:pos x="connsiteX2618" y="connsiteY2618"/>
              </a:cxn>
              <a:cxn ang="0">
                <a:pos x="connsiteX2619" y="connsiteY2619"/>
              </a:cxn>
              <a:cxn ang="0">
                <a:pos x="connsiteX2620" y="connsiteY2620"/>
              </a:cxn>
              <a:cxn ang="0">
                <a:pos x="connsiteX2621" y="connsiteY2621"/>
              </a:cxn>
              <a:cxn ang="0">
                <a:pos x="connsiteX2622" y="connsiteY2622"/>
              </a:cxn>
              <a:cxn ang="0">
                <a:pos x="connsiteX2623" y="connsiteY2623"/>
              </a:cxn>
              <a:cxn ang="0">
                <a:pos x="connsiteX2624" y="connsiteY2624"/>
              </a:cxn>
              <a:cxn ang="0">
                <a:pos x="connsiteX2625" y="connsiteY2625"/>
              </a:cxn>
              <a:cxn ang="0">
                <a:pos x="connsiteX2626" y="connsiteY2626"/>
              </a:cxn>
              <a:cxn ang="0">
                <a:pos x="connsiteX2627" y="connsiteY2627"/>
              </a:cxn>
              <a:cxn ang="0">
                <a:pos x="connsiteX2628" y="connsiteY2628"/>
              </a:cxn>
              <a:cxn ang="0">
                <a:pos x="connsiteX2629" y="connsiteY2629"/>
              </a:cxn>
              <a:cxn ang="0">
                <a:pos x="connsiteX2630" y="connsiteY2630"/>
              </a:cxn>
              <a:cxn ang="0">
                <a:pos x="connsiteX2631" y="connsiteY2631"/>
              </a:cxn>
              <a:cxn ang="0">
                <a:pos x="connsiteX2632" y="connsiteY2632"/>
              </a:cxn>
              <a:cxn ang="0">
                <a:pos x="connsiteX2633" y="connsiteY2633"/>
              </a:cxn>
              <a:cxn ang="0">
                <a:pos x="connsiteX2634" y="connsiteY2634"/>
              </a:cxn>
              <a:cxn ang="0">
                <a:pos x="connsiteX2635" y="connsiteY2635"/>
              </a:cxn>
              <a:cxn ang="0">
                <a:pos x="connsiteX2636" y="connsiteY2636"/>
              </a:cxn>
              <a:cxn ang="0">
                <a:pos x="connsiteX2637" y="connsiteY2637"/>
              </a:cxn>
              <a:cxn ang="0">
                <a:pos x="connsiteX2638" y="connsiteY2638"/>
              </a:cxn>
              <a:cxn ang="0">
                <a:pos x="connsiteX2639" y="connsiteY2639"/>
              </a:cxn>
              <a:cxn ang="0">
                <a:pos x="connsiteX2640" y="connsiteY2640"/>
              </a:cxn>
              <a:cxn ang="0">
                <a:pos x="connsiteX2641" y="connsiteY2641"/>
              </a:cxn>
              <a:cxn ang="0">
                <a:pos x="connsiteX2642" y="connsiteY2642"/>
              </a:cxn>
              <a:cxn ang="0">
                <a:pos x="connsiteX2643" y="connsiteY2643"/>
              </a:cxn>
              <a:cxn ang="0">
                <a:pos x="connsiteX2644" y="connsiteY2644"/>
              </a:cxn>
              <a:cxn ang="0">
                <a:pos x="connsiteX2645" y="connsiteY2645"/>
              </a:cxn>
              <a:cxn ang="0">
                <a:pos x="connsiteX2646" y="connsiteY2646"/>
              </a:cxn>
              <a:cxn ang="0">
                <a:pos x="connsiteX2647" y="connsiteY2647"/>
              </a:cxn>
              <a:cxn ang="0">
                <a:pos x="connsiteX2648" y="connsiteY2648"/>
              </a:cxn>
              <a:cxn ang="0">
                <a:pos x="connsiteX2649" y="connsiteY2649"/>
              </a:cxn>
              <a:cxn ang="0">
                <a:pos x="connsiteX2650" y="connsiteY2650"/>
              </a:cxn>
              <a:cxn ang="0">
                <a:pos x="connsiteX2651" y="connsiteY2651"/>
              </a:cxn>
              <a:cxn ang="0">
                <a:pos x="connsiteX2652" y="connsiteY2652"/>
              </a:cxn>
              <a:cxn ang="0">
                <a:pos x="connsiteX2653" y="connsiteY2653"/>
              </a:cxn>
              <a:cxn ang="0">
                <a:pos x="connsiteX2654" y="connsiteY2654"/>
              </a:cxn>
              <a:cxn ang="0">
                <a:pos x="connsiteX2655" y="connsiteY2655"/>
              </a:cxn>
              <a:cxn ang="0">
                <a:pos x="connsiteX2656" y="connsiteY2656"/>
              </a:cxn>
              <a:cxn ang="0">
                <a:pos x="connsiteX2657" y="connsiteY2657"/>
              </a:cxn>
              <a:cxn ang="0">
                <a:pos x="connsiteX2658" y="connsiteY2658"/>
              </a:cxn>
              <a:cxn ang="0">
                <a:pos x="connsiteX2659" y="connsiteY2659"/>
              </a:cxn>
              <a:cxn ang="0">
                <a:pos x="connsiteX2660" y="connsiteY2660"/>
              </a:cxn>
              <a:cxn ang="0">
                <a:pos x="connsiteX2661" y="connsiteY2661"/>
              </a:cxn>
              <a:cxn ang="0">
                <a:pos x="connsiteX2662" y="connsiteY2662"/>
              </a:cxn>
              <a:cxn ang="0">
                <a:pos x="connsiteX2663" y="connsiteY2663"/>
              </a:cxn>
              <a:cxn ang="0">
                <a:pos x="connsiteX2664" y="connsiteY2664"/>
              </a:cxn>
              <a:cxn ang="0">
                <a:pos x="connsiteX2665" y="connsiteY2665"/>
              </a:cxn>
              <a:cxn ang="0">
                <a:pos x="connsiteX2666" y="connsiteY2666"/>
              </a:cxn>
              <a:cxn ang="0">
                <a:pos x="connsiteX2667" y="connsiteY2667"/>
              </a:cxn>
              <a:cxn ang="0">
                <a:pos x="connsiteX2668" y="connsiteY2668"/>
              </a:cxn>
              <a:cxn ang="0">
                <a:pos x="connsiteX2669" y="connsiteY2669"/>
              </a:cxn>
              <a:cxn ang="0">
                <a:pos x="connsiteX2670" y="connsiteY2670"/>
              </a:cxn>
              <a:cxn ang="0">
                <a:pos x="connsiteX2671" y="connsiteY2671"/>
              </a:cxn>
              <a:cxn ang="0">
                <a:pos x="connsiteX2672" y="connsiteY2672"/>
              </a:cxn>
              <a:cxn ang="0">
                <a:pos x="connsiteX2673" y="connsiteY2673"/>
              </a:cxn>
              <a:cxn ang="0">
                <a:pos x="connsiteX2674" y="connsiteY2674"/>
              </a:cxn>
              <a:cxn ang="0">
                <a:pos x="connsiteX2675" y="connsiteY2675"/>
              </a:cxn>
              <a:cxn ang="0">
                <a:pos x="connsiteX2676" y="connsiteY2676"/>
              </a:cxn>
              <a:cxn ang="0">
                <a:pos x="connsiteX2677" y="connsiteY2677"/>
              </a:cxn>
              <a:cxn ang="0">
                <a:pos x="connsiteX2678" y="connsiteY2678"/>
              </a:cxn>
              <a:cxn ang="0">
                <a:pos x="connsiteX2679" y="connsiteY2679"/>
              </a:cxn>
              <a:cxn ang="0">
                <a:pos x="connsiteX2680" y="connsiteY2680"/>
              </a:cxn>
              <a:cxn ang="0">
                <a:pos x="connsiteX2681" y="connsiteY2681"/>
              </a:cxn>
              <a:cxn ang="0">
                <a:pos x="connsiteX2682" y="connsiteY2682"/>
              </a:cxn>
              <a:cxn ang="0">
                <a:pos x="connsiteX2683" y="connsiteY2683"/>
              </a:cxn>
              <a:cxn ang="0">
                <a:pos x="connsiteX2684" y="connsiteY2684"/>
              </a:cxn>
              <a:cxn ang="0">
                <a:pos x="connsiteX2685" y="connsiteY2685"/>
              </a:cxn>
              <a:cxn ang="0">
                <a:pos x="connsiteX2686" y="connsiteY2686"/>
              </a:cxn>
              <a:cxn ang="0">
                <a:pos x="connsiteX2687" y="connsiteY2687"/>
              </a:cxn>
              <a:cxn ang="0">
                <a:pos x="connsiteX2688" y="connsiteY2688"/>
              </a:cxn>
              <a:cxn ang="0">
                <a:pos x="connsiteX2689" y="connsiteY2689"/>
              </a:cxn>
              <a:cxn ang="0">
                <a:pos x="connsiteX2690" y="connsiteY2690"/>
              </a:cxn>
              <a:cxn ang="0">
                <a:pos x="connsiteX2691" y="connsiteY2691"/>
              </a:cxn>
              <a:cxn ang="0">
                <a:pos x="connsiteX2692" y="connsiteY2692"/>
              </a:cxn>
              <a:cxn ang="0">
                <a:pos x="connsiteX2693" y="connsiteY2693"/>
              </a:cxn>
              <a:cxn ang="0">
                <a:pos x="connsiteX2694" y="connsiteY2694"/>
              </a:cxn>
              <a:cxn ang="0">
                <a:pos x="connsiteX2695" y="connsiteY2695"/>
              </a:cxn>
              <a:cxn ang="0">
                <a:pos x="connsiteX2696" y="connsiteY2696"/>
              </a:cxn>
              <a:cxn ang="0">
                <a:pos x="connsiteX2697" y="connsiteY2697"/>
              </a:cxn>
              <a:cxn ang="0">
                <a:pos x="connsiteX2698" y="connsiteY2698"/>
              </a:cxn>
              <a:cxn ang="0">
                <a:pos x="connsiteX2699" y="connsiteY2699"/>
              </a:cxn>
              <a:cxn ang="0">
                <a:pos x="connsiteX2700" y="connsiteY2700"/>
              </a:cxn>
              <a:cxn ang="0">
                <a:pos x="connsiteX2701" y="connsiteY2701"/>
              </a:cxn>
              <a:cxn ang="0">
                <a:pos x="connsiteX2702" y="connsiteY2702"/>
              </a:cxn>
              <a:cxn ang="0">
                <a:pos x="connsiteX2703" y="connsiteY2703"/>
              </a:cxn>
              <a:cxn ang="0">
                <a:pos x="connsiteX2704" y="connsiteY2704"/>
              </a:cxn>
              <a:cxn ang="0">
                <a:pos x="connsiteX2705" y="connsiteY2705"/>
              </a:cxn>
              <a:cxn ang="0">
                <a:pos x="connsiteX2706" y="connsiteY2706"/>
              </a:cxn>
              <a:cxn ang="0">
                <a:pos x="connsiteX2707" y="connsiteY2707"/>
              </a:cxn>
              <a:cxn ang="0">
                <a:pos x="connsiteX2708" y="connsiteY2708"/>
              </a:cxn>
              <a:cxn ang="0">
                <a:pos x="connsiteX2709" y="connsiteY2709"/>
              </a:cxn>
              <a:cxn ang="0">
                <a:pos x="connsiteX2710" y="connsiteY2710"/>
              </a:cxn>
              <a:cxn ang="0">
                <a:pos x="connsiteX2711" y="connsiteY2711"/>
              </a:cxn>
              <a:cxn ang="0">
                <a:pos x="connsiteX2712" y="connsiteY2712"/>
              </a:cxn>
              <a:cxn ang="0">
                <a:pos x="connsiteX2713" y="connsiteY2713"/>
              </a:cxn>
              <a:cxn ang="0">
                <a:pos x="connsiteX2714" y="connsiteY2714"/>
              </a:cxn>
              <a:cxn ang="0">
                <a:pos x="connsiteX2715" y="connsiteY2715"/>
              </a:cxn>
              <a:cxn ang="0">
                <a:pos x="connsiteX2716" y="connsiteY2716"/>
              </a:cxn>
              <a:cxn ang="0">
                <a:pos x="connsiteX2717" y="connsiteY2717"/>
              </a:cxn>
              <a:cxn ang="0">
                <a:pos x="connsiteX2718" y="connsiteY2718"/>
              </a:cxn>
              <a:cxn ang="0">
                <a:pos x="connsiteX2719" y="connsiteY2719"/>
              </a:cxn>
              <a:cxn ang="0">
                <a:pos x="connsiteX2720" y="connsiteY2720"/>
              </a:cxn>
              <a:cxn ang="0">
                <a:pos x="connsiteX2721" y="connsiteY2721"/>
              </a:cxn>
              <a:cxn ang="0">
                <a:pos x="connsiteX2722" y="connsiteY2722"/>
              </a:cxn>
              <a:cxn ang="0">
                <a:pos x="connsiteX2723" y="connsiteY2723"/>
              </a:cxn>
              <a:cxn ang="0">
                <a:pos x="connsiteX2724" y="connsiteY2724"/>
              </a:cxn>
              <a:cxn ang="0">
                <a:pos x="connsiteX2725" y="connsiteY2725"/>
              </a:cxn>
              <a:cxn ang="0">
                <a:pos x="connsiteX2726" y="connsiteY2726"/>
              </a:cxn>
              <a:cxn ang="0">
                <a:pos x="connsiteX2727" y="connsiteY2727"/>
              </a:cxn>
              <a:cxn ang="0">
                <a:pos x="connsiteX2728" y="connsiteY2728"/>
              </a:cxn>
              <a:cxn ang="0">
                <a:pos x="connsiteX2729" y="connsiteY2729"/>
              </a:cxn>
              <a:cxn ang="0">
                <a:pos x="connsiteX2730" y="connsiteY2730"/>
              </a:cxn>
              <a:cxn ang="0">
                <a:pos x="connsiteX2731" y="connsiteY2731"/>
              </a:cxn>
              <a:cxn ang="0">
                <a:pos x="connsiteX2732" y="connsiteY2732"/>
              </a:cxn>
              <a:cxn ang="0">
                <a:pos x="connsiteX2733" y="connsiteY2733"/>
              </a:cxn>
              <a:cxn ang="0">
                <a:pos x="connsiteX2734" y="connsiteY2734"/>
              </a:cxn>
              <a:cxn ang="0">
                <a:pos x="connsiteX2735" y="connsiteY2735"/>
              </a:cxn>
              <a:cxn ang="0">
                <a:pos x="connsiteX2736" y="connsiteY2736"/>
              </a:cxn>
              <a:cxn ang="0">
                <a:pos x="connsiteX2737" y="connsiteY2737"/>
              </a:cxn>
              <a:cxn ang="0">
                <a:pos x="connsiteX2738" y="connsiteY2738"/>
              </a:cxn>
              <a:cxn ang="0">
                <a:pos x="connsiteX2739" y="connsiteY2739"/>
              </a:cxn>
              <a:cxn ang="0">
                <a:pos x="connsiteX2740" y="connsiteY2740"/>
              </a:cxn>
              <a:cxn ang="0">
                <a:pos x="connsiteX2741" y="connsiteY2741"/>
              </a:cxn>
              <a:cxn ang="0">
                <a:pos x="connsiteX2742" y="connsiteY2742"/>
              </a:cxn>
              <a:cxn ang="0">
                <a:pos x="connsiteX2743" y="connsiteY2743"/>
              </a:cxn>
              <a:cxn ang="0">
                <a:pos x="connsiteX2744" y="connsiteY2744"/>
              </a:cxn>
              <a:cxn ang="0">
                <a:pos x="connsiteX2745" y="connsiteY2745"/>
              </a:cxn>
              <a:cxn ang="0">
                <a:pos x="connsiteX2746" y="connsiteY2746"/>
              </a:cxn>
              <a:cxn ang="0">
                <a:pos x="connsiteX2747" y="connsiteY2747"/>
              </a:cxn>
              <a:cxn ang="0">
                <a:pos x="connsiteX2748" y="connsiteY2748"/>
              </a:cxn>
              <a:cxn ang="0">
                <a:pos x="connsiteX2749" y="connsiteY2749"/>
              </a:cxn>
              <a:cxn ang="0">
                <a:pos x="connsiteX2750" y="connsiteY2750"/>
              </a:cxn>
              <a:cxn ang="0">
                <a:pos x="connsiteX2751" y="connsiteY2751"/>
              </a:cxn>
              <a:cxn ang="0">
                <a:pos x="connsiteX2752" y="connsiteY2752"/>
              </a:cxn>
              <a:cxn ang="0">
                <a:pos x="connsiteX2753" y="connsiteY2753"/>
              </a:cxn>
              <a:cxn ang="0">
                <a:pos x="connsiteX2754" y="connsiteY2754"/>
              </a:cxn>
              <a:cxn ang="0">
                <a:pos x="connsiteX2755" y="connsiteY2755"/>
              </a:cxn>
              <a:cxn ang="0">
                <a:pos x="connsiteX2756" y="connsiteY2756"/>
              </a:cxn>
              <a:cxn ang="0">
                <a:pos x="connsiteX2757" y="connsiteY2757"/>
              </a:cxn>
              <a:cxn ang="0">
                <a:pos x="connsiteX2758" y="connsiteY2758"/>
              </a:cxn>
              <a:cxn ang="0">
                <a:pos x="connsiteX2759" y="connsiteY2759"/>
              </a:cxn>
              <a:cxn ang="0">
                <a:pos x="connsiteX2760" y="connsiteY2760"/>
              </a:cxn>
              <a:cxn ang="0">
                <a:pos x="connsiteX2761" y="connsiteY2761"/>
              </a:cxn>
              <a:cxn ang="0">
                <a:pos x="connsiteX2762" y="connsiteY2762"/>
              </a:cxn>
              <a:cxn ang="0">
                <a:pos x="connsiteX2763" y="connsiteY2763"/>
              </a:cxn>
              <a:cxn ang="0">
                <a:pos x="connsiteX2764" y="connsiteY2764"/>
              </a:cxn>
              <a:cxn ang="0">
                <a:pos x="connsiteX2765" y="connsiteY2765"/>
              </a:cxn>
              <a:cxn ang="0">
                <a:pos x="connsiteX2766" y="connsiteY2766"/>
              </a:cxn>
              <a:cxn ang="0">
                <a:pos x="connsiteX2767" y="connsiteY2767"/>
              </a:cxn>
              <a:cxn ang="0">
                <a:pos x="connsiteX2768" y="connsiteY2768"/>
              </a:cxn>
              <a:cxn ang="0">
                <a:pos x="connsiteX2769" y="connsiteY2769"/>
              </a:cxn>
              <a:cxn ang="0">
                <a:pos x="connsiteX2770" y="connsiteY2770"/>
              </a:cxn>
              <a:cxn ang="0">
                <a:pos x="connsiteX2771" y="connsiteY2771"/>
              </a:cxn>
              <a:cxn ang="0">
                <a:pos x="connsiteX2772" y="connsiteY2772"/>
              </a:cxn>
              <a:cxn ang="0">
                <a:pos x="connsiteX2773" y="connsiteY2773"/>
              </a:cxn>
              <a:cxn ang="0">
                <a:pos x="connsiteX2774" y="connsiteY2774"/>
              </a:cxn>
              <a:cxn ang="0">
                <a:pos x="connsiteX2775" y="connsiteY2775"/>
              </a:cxn>
              <a:cxn ang="0">
                <a:pos x="connsiteX2776" y="connsiteY2776"/>
              </a:cxn>
              <a:cxn ang="0">
                <a:pos x="connsiteX2777" y="connsiteY2777"/>
              </a:cxn>
              <a:cxn ang="0">
                <a:pos x="connsiteX2778" y="connsiteY2778"/>
              </a:cxn>
              <a:cxn ang="0">
                <a:pos x="connsiteX2779" y="connsiteY2779"/>
              </a:cxn>
              <a:cxn ang="0">
                <a:pos x="connsiteX2780" y="connsiteY2780"/>
              </a:cxn>
              <a:cxn ang="0">
                <a:pos x="connsiteX2781" y="connsiteY2781"/>
              </a:cxn>
              <a:cxn ang="0">
                <a:pos x="connsiteX2782" y="connsiteY2782"/>
              </a:cxn>
              <a:cxn ang="0">
                <a:pos x="connsiteX2783" y="connsiteY2783"/>
              </a:cxn>
              <a:cxn ang="0">
                <a:pos x="connsiteX2784" y="connsiteY2784"/>
              </a:cxn>
              <a:cxn ang="0">
                <a:pos x="connsiteX2785" y="connsiteY2785"/>
              </a:cxn>
              <a:cxn ang="0">
                <a:pos x="connsiteX2786" y="connsiteY2786"/>
              </a:cxn>
              <a:cxn ang="0">
                <a:pos x="connsiteX2787" y="connsiteY2787"/>
              </a:cxn>
              <a:cxn ang="0">
                <a:pos x="connsiteX2788" y="connsiteY2788"/>
              </a:cxn>
              <a:cxn ang="0">
                <a:pos x="connsiteX2789" y="connsiteY2789"/>
              </a:cxn>
              <a:cxn ang="0">
                <a:pos x="connsiteX2790" y="connsiteY2790"/>
              </a:cxn>
              <a:cxn ang="0">
                <a:pos x="connsiteX2791" y="connsiteY2791"/>
              </a:cxn>
              <a:cxn ang="0">
                <a:pos x="connsiteX2792" y="connsiteY2792"/>
              </a:cxn>
              <a:cxn ang="0">
                <a:pos x="connsiteX2793" y="connsiteY2793"/>
              </a:cxn>
              <a:cxn ang="0">
                <a:pos x="connsiteX2794" y="connsiteY2794"/>
              </a:cxn>
              <a:cxn ang="0">
                <a:pos x="connsiteX2795" y="connsiteY2795"/>
              </a:cxn>
              <a:cxn ang="0">
                <a:pos x="connsiteX2796" y="connsiteY2796"/>
              </a:cxn>
              <a:cxn ang="0">
                <a:pos x="connsiteX2797" y="connsiteY2797"/>
              </a:cxn>
              <a:cxn ang="0">
                <a:pos x="connsiteX2798" y="connsiteY2798"/>
              </a:cxn>
              <a:cxn ang="0">
                <a:pos x="connsiteX2799" y="connsiteY2799"/>
              </a:cxn>
              <a:cxn ang="0">
                <a:pos x="connsiteX2800" y="connsiteY2800"/>
              </a:cxn>
              <a:cxn ang="0">
                <a:pos x="connsiteX2801" y="connsiteY2801"/>
              </a:cxn>
              <a:cxn ang="0">
                <a:pos x="connsiteX2802" y="connsiteY2802"/>
              </a:cxn>
              <a:cxn ang="0">
                <a:pos x="connsiteX2803" y="connsiteY2803"/>
              </a:cxn>
              <a:cxn ang="0">
                <a:pos x="connsiteX2804" y="connsiteY2804"/>
              </a:cxn>
              <a:cxn ang="0">
                <a:pos x="connsiteX2805" y="connsiteY2805"/>
              </a:cxn>
              <a:cxn ang="0">
                <a:pos x="connsiteX2806" y="connsiteY2806"/>
              </a:cxn>
              <a:cxn ang="0">
                <a:pos x="connsiteX2807" y="connsiteY2807"/>
              </a:cxn>
              <a:cxn ang="0">
                <a:pos x="connsiteX2808" y="connsiteY2808"/>
              </a:cxn>
              <a:cxn ang="0">
                <a:pos x="connsiteX2809" y="connsiteY2809"/>
              </a:cxn>
              <a:cxn ang="0">
                <a:pos x="connsiteX2810" y="connsiteY2810"/>
              </a:cxn>
              <a:cxn ang="0">
                <a:pos x="connsiteX2811" y="connsiteY2811"/>
              </a:cxn>
              <a:cxn ang="0">
                <a:pos x="connsiteX2812" y="connsiteY2812"/>
              </a:cxn>
              <a:cxn ang="0">
                <a:pos x="connsiteX2813" y="connsiteY2813"/>
              </a:cxn>
              <a:cxn ang="0">
                <a:pos x="connsiteX2814" y="connsiteY2814"/>
              </a:cxn>
              <a:cxn ang="0">
                <a:pos x="connsiteX2815" y="connsiteY2815"/>
              </a:cxn>
              <a:cxn ang="0">
                <a:pos x="connsiteX2816" y="connsiteY2816"/>
              </a:cxn>
              <a:cxn ang="0">
                <a:pos x="connsiteX2817" y="connsiteY2817"/>
              </a:cxn>
              <a:cxn ang="0">
                <a:pos x="connsiteX2818" y="connsiteY2818"/>
              </a:cxn>
              <a:cxn ang="0">
                <a:pos x="connsiteX2819" y="connsiteY2819"/>
              </a:cxn>
              <a:cxn ang="0">
                <a:pos x="connsiteX2820" y="connsiteY2820"/>
              </a:cxn>
              <a:cxn ang="0">
                <a:pos x="connsiteX2821" y="connsiteY2821"/>
              </a:cxn>
              <a:cxn ang="0">
                <a:pos x="connsiteX2822" y="connsiteY2822"/>
              </a:cxn>
              <a:cxn ang="0">
                <a:pos x="connsiteX2823" y="connsiteY2823"/>
              </a:cxn>
              <a:cxn ang="0">
                <a:pos x="connsiteX2824" y="connsiteY2824"/>
              </a:cxn>
              <a:cxn ang="0">
                <a:pos x="connsiteX2825" y="connsiteY2825"/>
              </a:cxn>
              <a:cxn ang="0">
                <a:pos x="connsiteX2826" y="connsiteY2826"/>
              </a:cxn>
              <a:cxn ang="0">
                <a:pos x="connsiteX2827" y="connsiteY2827"/>
              </a:cxn>
              <a:cxn ang="0">
                <a:pos x="connsiteX2828" y="connsiteY2828"/>
              </a:cxn>
              <a:cxn ang="0">
                <a:pos x="connsiteX2829" y="connsiteY2829"/>
              </a:cxn>
              <a:cxn ang="0">
                <a:pos x="connsiteX2830" y="connsiteY2830"/>
              </a:cxn>
              <a:cxn ang="0">
                <a:pos x="connsiteX2831" y="connsiteY2831"/>
              </a:cxn>
              <a:cxn ang="0">
                <a:pos x="connsiteX2832" y="connsiteY2832"/>
              </a:cxn>
              <a:cxn ang="0">
                <a:pos x="connsiteX2833" y="connsiteY2833"/>
              </a:cxn>
              <a:cxn ang="0">
                <a:pos x="connsiteX2834" y="connsiteY2834"/>
              </a:cxn>
              <a:cxn ang="0">
                <a:pos x="connsiteX2835" y="connsiteY2835"/>
              </a:cxn>
              <a:cxn ang="0">
                <a:pos x="connsiteX2836" y="connsiteY2836"/>
              </a:cxn>
              <a:cxn ang="0">
                <a:pos x="connsiteX2837" y="connsiteY2837"/>
              </a:cxn>
              <a:cxn ang="0">
                <a:pos x="connsiteX2838" y="connsiteY2838"/>
              </a:cxn>
              <a:cxn ang="0">
                <a:pos x="connsiteX2839" y="connsiteY2839"/>
              </a:cxn>
              <a:cxn ang="0">
                <a:pos x="connsiteX2840" y="connsiteY2840"/>
              </a:cxn>
              <a:cxn ang="0">
                <a:pos x="connsiteX2841" y="connsiteY2841"/>
              </a:cxn>
              <a:cxn ang="0">
                <a:pos x="connsiteX2842" y="connsiteY2842"/>
              </a:cxn>
              <a:cxn ang="0">
                <a:pos x="connsiteX2843" y="connsiteY2843"/>
              </a:cxn>
              <a:cxn ang="0">
                <a:pos x="connsiteX2844" y="connsiteY2844"/>
              </a:cxn>
              <a:cxn ang="0">
                <a:pos x="connsiteX2845" y="connsiteY2845"/>
              </a:cxn>
              <a:cxn ang="0">
                <a:pos x="connsiteX2846" y="connsiteY2846"/>
              </a:cxn>
              <a:cxn ang="0">
                <a:pos x="connsiteX2847" y="connsiteY2847"/>
              </a:cxn>
              <a:cxn ang="0">
                <a:pos x="connsiteX2848" y="connsiteY2848"/>
              </a:cxn>
              <a:cxn ang="0">
                <a:pos x="connsiteX2849" y="connsiteY2849"/>
              </a:cxn>
              <a:cxn ang="0">
                <a:pos x="connsiteX2850" y="connsiteY2850"/>
              </a:cxn>
              <a:cxn ang="0">
                <a:pos x="connsiteX2851" y="connsiteY2851"/>
              </a:cxn>
              <a:cxn ang="0">
                <a:pos x="connsiteX2852" y="connsiteY2852"/>
              </a:cxn>
              <a:cxn ang="0">
                <a:pos x="connsiteX2853" y="connsiteY2853"/>
              </a:cxn>
              <a:cxn ang="0">
                <a:pos x="connsiteX2854" y="connsiteY2854"/>
              </a:cxn>
              <a:cxn ang="0">
                <a:pos x="connsiteX2855" y="connsiteY2855"/>
              </a:cxn>
              <a:cxn ang="0">
                <a:pos x="connsiteX2856" y="connsiteY2856"/>
              </a:cxn>
              <a:cxn ang="0">
                <a:pos x="connsiteX2857" y="connsiteY2857"/>
              </a:cxn>
              <a:cxn ang="0">
                <a:pos x="connsiteX2858" y="connsiteY2858"/>
              </a:cxn>
              <a:cxn ang="0">
                <a:pos x="connsiteX2859" y="connsiteY2859"/>
              </a:cxn>
              <a:cxn ang="0">
                <a:pos x="connsiteX2860" y="connsiteY2860"/>
              </a:cxn>
              <a:cxn ang="0">
                <a:pos x="connsiteX2861" y="connsiteY2861"/>
              </a:cxn>
              <a:cxn ang="0">
                <a:pos x="connsiteX2862" y="connsiteY2862"/>
              </a:cxn>
              <a:cxn ang="0">
                <a:pos x="connsiteX2863" y="connsiteY2863"/>
              </a:cxn>
              <a:cxn ang="0">
                <a:pos x="connsiteX2864" y="connsiteY2864"/>
              </a:cxn>
              <a:cxn ang="0">
                <a:pos x="connsiteX2865" y="connsiteY2865"/>
              </a:cxn>
              <a:cxn ang="0">
                <a:pos x="connsiteX2866" y="connsiteY2866"/>
              </a:cxn>
              <a:cxn ang="0">
                <a:pos x="connsiteX2867" y="connsiteY2867"/>
              </a:cxn>
              <a:cxn ang="0">
                <a:pos x="connsiteX2868" y="connsiteY2868"/>
              </a:cxn>
              <a:cxn ang="0">
                <a:pos x="connsiteX2869" y="connsiteY2869"/>
              </a:cxn>
              <a:cxn ang="0">
                <a:pos x="connsiteX2870" y="connsiteY2870"/>
              </a:cxn>
              <a:cxn ang="0">
                <a:pos x="connsiteX2871" y="connsiteY2871"/>
              </a:cxn>
              <a:cxn ang="0">
                <a:pos x="connsiteX2872" y="connsiteY2872"/>
              </a:cxn>
              <a:cxn ang="0">
                <a:pos x="connsiteX2873" y="connsiteY2873"/>
              </a:cxn>
              <a:cxn ang="0">
                <a:pos x="connsiteX2874" y="connsiteY2874"/>
              </a:cxn>
              <a:cxn ang="0">
                <a:pos x="connsiteX2875" y="connsiteY2875"/>
              </a:cxn>
              <a:cxn ang="0">
                <a:pos x="connsiteX2876" y="connsiteY2876"/>
              </a:cxn>
              <a:cxn ang="0">
                <a:pos x="connsiteX2877" y="connsiteY2877"/>
              </a:cxn>
              <a:cxn ang="0">
                <a:pos x="connsiteX2878" y="connsiteY2878"/>
              </a:cxn>
              <a:cxn ang="0">
                <a:pos x="connsiteX2879" y="connsiteY2879"/>
              </a:cxn>
              <a:cxn ang="0">
                <a:pos x="connsiteX2880" y="connsiteY2880"/>
              </a:cxn>
              <a:cxn ang="0">
                <a:pos x="connsiteX2881" y="connsiteY2881"/>
              </a:cxn>
              <a:cxn ang="0">
                <a:pos x="connsiteX2882" y="connsiteY2882"/>
              </a:cxn>
              <a:cxn ang="0">
                <a:pos x="connsiteX2883" y="connsiteY2883"/>
              </a:cxn>
              <a:cxn ang="0">
                <a:pos x="connsiteX2884" y="connsiteY2884"/>
              </a:cxn>
              <a:cxn ang="0">
                <a:pos x="connsiteX2885" y="connsiteY2885"/>
              </a:cxn>
              <a:cxn ang="0">
                <a:pos x="connsiteX2886" y="connsiteY2886"/>
              </a:cxn>
              <a:cxn ang="0">
                <a:pos x="connsiteX2887" y="connsiteY2887"/>
              </a:cxn>
              <a:cxn ang="0">
                <a:pos x="connsiteX2888" y="connsiteY2888"/>
              </a:cxn>
              <a:cxn ang="0">
                <a:pos x="connsiteX2889" y="connsiteY2889"/>
              </a:cxn>
              <a:cxn ang="0">
                <a:pos x="connsiteX2890" y="connsiteY2890"/>
              </a:cxn>
              <a:cxn ang="0">
                <a:pos x="connsiteX2891" y="connsiteY2891"/>
              </a:cxn>
              <a:cxn ang="0">
                <a:pos x="connsiteX2892" y="connsiteY2892"/>
              </a:cxn>
              <a:cxn ang="0">
                <a:pos x="connsiteX2893" y="connsiteY2893"/>
              </a:cxn>
              <a:cxn ang="0">
                <a:pos x="connsiteX2894" y="connsiteY2894"/>
              </a:cxn>
              <a:cxn ang="0">
                <a:pos x="connsiteX2895" y="connsiteY2895"/>
              </a:cxn>
              <a:cxn ang="0">
                <a:pos x="connsiteX2896" y="connsiteY2896"/>
              </a:cxn>
              <a:cxn ang="0">
                <a:pos x="connsiteX2897" y="connsiteY2897"/>
              </a:cxn>
              <a:cxn ang="0">
                <a:pos x="connsiteX2898" y="connsiteY2898"/>
              </a:cxn>
              <a:cxn ang="0">
                <a:pos x="connsiteX2899" y="connsiteY2899"/>
              </a:cxn>
              <a:cxn ang="0">
                <a:pos x="connsiteX2900" y="connsiteY2900"/>
              </a:cxn>
              <a:cxn ang="0">
                <a:pos x="connsiteX2901" y="connsiteY2901"/>
              </a:cxn>
              <a:cxn ang="0">
                <a:pos x="connsiteX2902" y="connsiteY2902"/>
              </a:cxn>
              <a:cxn ang="0">
                <a:pos x="connsiteX2903" y="connsiteY2903"/>
              </a:cxn>
              <a:cxn ang="0">
                <a:pos x="connsiteX2904" y="connsiteY2904"/>
              </a:cxn>
              <a:cxn ang="0">
                <a:pos x="connsiteX2905" y="connsiteY2905"/>
              </a:cxn>
              <a:cxn ang="0">
                <a:pos x="connsiteX2906" y="connsiteY2906"/>
              </a:cxn>
              <a:cxn ang="0">
                <a:pos x="connsiteX2907" y="connsiteY2907"/>
              </a:cxn>
              <a:cxn ang="0">
                <a:pos x="connsiteX2908" y="connsiteY2908"/>
              </a:cxn>
              <a:cxn ang="0">
                <a:pos x="connsiteX2909" y="connsiteY2909"/>
              </a:cxn>
              <a:cxn ang="0">
                <a:pos x="connsiteX2910" y="connsiteY2910"/>
              </a:cxn>
              <a:cxn ang="0">
                <a:pos x="connsiteX2911" y="connsiteY2911"/>
              </a:cxn>
              <a:cxn ang="0">
                <a:pos x="connsiteX2912" y="connsiteY2912"/>
              </a:cxn>
              <a:cxn ang="0">
                <a:pos x="connsiteX2913" y="connsiteY2913"/>
              </a:cxn>
              <a:cxn ang="0">
                <a:pos x="connsiteX2914" y="connsiteY2914"/>
              </a:cxn>
              <a:cxn ang="0">
                <a:pos x="connsiteX2915" y="connsiteY2915"/>
              </a:cxn>
              <a:cxn ang="0">
                <a:pos x="connsiteX2916" y="connsiteY2916"/>
              </a:cxn>
              <a:cxn ang="0">
                <a:pos x="connsiteX2917" y="connsiteY2917"/>
              </a:cxn>
              <a:cxn ang="0">
                <a:pos x="connsiteX2918" y="connsiteY2918"/>
              </a:cxn>
              <a:cxn ang="0">
                <a:pos x="connsiteX2919" y="connsiteY2919"/>
              </a:cxn>
              <a:cxn ang="0">
                <a:pos x="connsiteX2920" y="connsiteY2920"/>
              </a:cxn>
              <a:cxn ang="0">
                <a:pos x="connsiteX2921" y="connsiteY2921"/>
              </a:cxn>
              <a:cxn ang="0">
                <a:pos x="connsiteX2922" y="connsiteY2922"/>
              </a:cxn>
              <a:cxn ang="0">
                <a:pos x="connsiteX2923" y="connsiteY2923"/>
              </a:cxn>
              <a:cxn ang="0">
                <a:pos x="connsiteX2924" y="connsiteY2924"/>
              </a:cxn>
              <a:cxn ang="0">
                <a:pos x="connsiteX2925" y="connsiteY2925"/>
              </a:cxn>
              <a:cxn ang="0">
                <a:pos x="connsiteX2926" y="connsiteY2926"/>
              </a:cxn>
              <a:cxn ang="0">
                <a:pos x="connsiteX2927" y="connsiteY2927"/>
              </a:cxn>
              <a:cxn ang="0">
                <a:pos x="connsiteX2928" y="connsiteY2928"/>
              </a:cxn>
              <a:cxn ang="0">
                <a:pos x="connsiteX2929" y="connsiteY2929"/>
              </a:cxn>
              <a:cxn ang="0">
                <a:pos x="connsiteX2930" y="connsiteY2930"/>
              </a:cxn>
              <a:cxn ang="0">
                <a:pos x="connsiteX2931" y="connsiteY2931"/>
              </a:cxn>
              <a:cxn ang="0">
                <a:pos x="connsiteX2932" y="connsiteY2932"/>
              </a:cxn>
              <a:cxn ang="0">
                <a:pos x="connsiteX2933" y="connsiteY2933"/>
              </a:cxn>
              <a:cxn ang="0">
                <a:pos x="connsiteX2934" y="connsiteY2934"/>
              </a:cxn>
              <a:cxn ang="0">
                <a:pos x="connsiteX2935" y="connsiteY2935"/>
              </a:cxn>
              <a:cxn ang="0">
                <a:pos x="connsiteX2936" y="connsiteY2936"/>
              </a:cxn>
              <a:cxn ang="0">
                <a:pos x="connsiteX2937" y="connsiteY2937"/>
              </a:cxn>
              <a:cxn ang="0">
                <a:pos x="connsiteX2938" y="connsiteY2938"/>
              </a:cxn>
              <a:cxn ang="0">
                <a:pos x="connsiteX2939" y="connsiteY2939"/>
              </a:cxn>
              <a:cxn ang="0">
                <a:pos x="connsiteX2940" y="connsiteY2940"/>
              </a:cxn>
              <a:cxn ang="0">
                <a:pos x="connsiteX2941" y="connsiteY2941"/>
              </a:cxn>
              <a:cxn ang="0">
                <a:pos x="connsiteX2942" y="connsiteY2942"/>
              </a:cxn>
              <a:cxn ang="0">
                <a:pos x="connsiteX2943" y="connsiteY2943"/>
              </a:cxn>
              <a:cxn ang="0">
                <a:pos x="connsiteX2944" y="connsiteY2944"/>
              </a:cxn>
              <a:cxn ang="0">
                <a:pos x="connsiteX2945" y="connsiteY2945"/>
              </a:cxn>
              <a:cxn ang="0">
                <a:pos x="connsiteX2946" y="connsiteY2946"/>
              </a:cxn>
              <a:cxn ang="0">
                <a:pos x="connsiteX2947" y="connsiteY2947"/>
              </a:cxn>
              <a:cxn ang="0">
                <a:pos x="connsiteX2948" y="connsiteY2948"/>
              </a:cxn>
              <a:cxn ang="0">
                <a:pos x="connsiteX2949" y="connsiteY2949"/>
              </a:cxn>
              <a:cxn ang="0">
                <a:pos x="connsiteX2950" y="connsiteY2950"/>
              </a:cxn>
              <a:cxn ang="0">
                <a:pos x="connsiteX2951" y="connsiteY2951"/>
              </a:cxn>
              <a:cxn ang="0">
                <a:pos x="connsiteX2952" y="connsiteY2952"/>
              </a:cxn>
              <a:cxn ang="0">
                <a:pos x="connsiteX2953" y="connsiteY2953"/>
              </a:cxn>
              <a:cxn ang="0">
                <a:pos x="connsiteX2954" y="connsiteY2954"/>
              </a:cxn>
              <a:cxn ang="0">
                <a:pos x="connsiteX2955" y="connsiteY2955"/>
              </a:cxn>
              <a:cxn ang="0">
                <a:pos x="connsiteX2956" y="connsiteY2956"/>
              </a:cxn>
              <a:cxn ang="0">
                <a:pos x="connsiteX2957" y="connsiteY2957"/>
              </a:cxn>
              <a:cxn ang="0">
                <a:pos x="connsiteX2958" y="connsiteY2958"/>
              </a:cxn>
              <a:cxn ang="0">
                <a:pos x="connsiteX2959" y="connsiteY2959"/>
              </a:cxn>
              <a:cxn ang="0">
                <a:pos x="connsiteX2960" y="connsiteY2960"/>
              </a:cxn>
              <a:cxn ang="0">
                <a:pos x="connsiteX2961" y="connsiteY2961"/>
              </a:cxn>
              <a:cxn ang="0">
                <a:pos x="connsiteX2962" y="connsiteY2962"/>
              </a:cxn>
              <a:cxn ang="0">
                <a:pos x="connsiteX2963" y="connsiteY2963"/>
              </a:cxn>
              <a:cxn ang="0">
                <a:pos x="connsiteX2964" y="connsiteY2964"/>
              </a:cxn>
              <a:cxn ang="0">
                <a:pos x="connsiteX2965" y="connsiteY2965"/>
              </a:cxn>
              <a:cxn ang="0">
                <a:pos x="connsiteX2966" y="connsiteY2966"/>
              </a:cxn>
              <a:cxn ang="0">
                <a:pos x="connsiteX2967" y="connsiteY2967"/>
              </a:cxn>
              <a:cxn ang="0">
                <a:pos x="connsiteX2968" y="connsiteY2968"/>
              </a:cxn>
              <a:cxn ang="0">
                <a:pos x="connsiteX2969" y="connsiteY2969"/>
              </a:cxn>
              <a:cxn ang="0">
                <a:pos x="connsiteX2970" y="connsiteY2970"/>
              </a:cxn>
              <a:cxn ang="0">
                <a:pos x="connsiteX2971" y="connsiteY2971"/>
              </a:cxn>
              <a:cxn ang="0">
                <a:pos x="connsiteX2972" y="connsiteY2972"/>
              </a:cxn>
              <a:cxn ang="0">
                <a:pos x="connsiteX2973" y="connsiteY2973"/>
              </a:cxn>
              <a:cxn ang="0">
                <a:pos x="connsiteX2974" y="connsiteY2974"/>
              </a:cxn>
              <a:cxn ang="0">
                <a:pos x="connsiteX2975" y="connsiteY2975"/>
              </a:cxn>
              <a:cxn ang="0">
                <a:pos x="connsiteX2976" y="connsiteY2976"/>
              </a:cxn>
              <a:cxn ang="0">
                <a:pos x="connsiteX2977" y="connsiteY2977"/>
              </a:cxn>
              <a:cxn ang="0">
                <a:pos x="connsiteX2978" y="connsiteY2978"/>
              </a:cxn>
              <a:cxn ang="0">
                <a:pos x="connsiteX2979" y="connsiteY2979"/>
              </a:cxn>
              <a:cxn ang="0">
                <a:pos x="connsiteX2980" y="connsiteY2980"/>
              </a:cxn>
              <a:cxn ang="0">
                <a:pos x="connsiteX2981" y="connsiteY2981"/>
              </a:cxn>
              <a:cxn ang="0">
                <a:pos x="connsiteX2982" y="connsiteY2982"/>
              </a:cxn>
              <a:cxn ang="0">
                <a:pos x="connsiteX2983" y="connsiteY2983"/>
              </a:cxn>
              <a:cxn ang="0">
                <a:pos x="connsiteX2984" y="connsiteY2984"/>
              </a:cxn>
              <a:cxn ang="0">
                <a:pos x="connsiteX2985" y="connsiteY2985"/>
              </a:cxn>
              <a:cxn ang="0">
                <a:pos x="connsiteX2986" y="connsiteY2986"/>
              </a:cxn>
              <a:cxn ang="0">
                <a:pos x="connsiteX2987" y="connsiteY2987"/>
              </a:cxn>
              <a:cxn ang="0">
                <a:pos x="connsiteX2988" y="connsiteY2988"/>
              </a:cxn>
              <a:cxn ang="0">
                <a:pos x="connsiteX2989" y="connsiteY2989"/>
              </a:cxn>
              <a:cxn ang="0">
                <a:pos x="connsiteX2990" y="connsiteY2990"/>
              </a:cxn>
              <a:cxn ang="0">
                <a:pos x="connsiteX2991" y="connsiteY2991"/>
              </a:cxn>
              <a:cxn ang="0">
                <a:pos x="connsiteX2992" y="connsiteY2992"/>
              </a:cxn>
              <a:cxn ang="0">
                <a:pos x="connsiteX2993" y="connsiteY2993"/>
              </a:cxn>
              <a:cxn ang="0">
                <a:pos x="connsiteX2994" y="connsiteY2994"/>
              </a:cxn>
              <a:cxn ang="0">
                <a:pos x="connsiteX2995" y="connsiteY2995"/>
              </a:cxn>
              <a:cxn ang="0">
                <a:pos x="connsiteX2996" y="connsiteY2996"/>
              </a:cxn>
              <a:cxn ang="0">
                <a:pos x="connsiteX2997" y="connsiteY2997"/>
              </a:cxn>
              <a:cxn ang="0">
                <a:pos x="connsiteX2998" y="connsiteY2998"/>
              </a:cxn>
              <a:cxn ang="0">
                <a:pos x="connsiteX2999" y="connsiteY2999"/>
              </a:cxn>
              <a:cxn ang="0">
                <a:pos x="connsiteX3000" y="connsiteY3000"/>
              </a:cxn>
              <a:cxn ang="0">
                <a:pos x="connsiteX3001" y="connsiteY3001"/>
              </a:cxn>
              <a:cxn ang="0">
                <a:pos x="connsiteX3002" y="connsiteY3002"/>
              </a:cxn>
              <a:cxn ang="0">
                <a:pos x="connsiteX3003" y="connsiteY3003"/>
              </a:cxn>
              <a:cxn ang="0">
                <a:pos x="connsiteX3004" y="connsiteY3004"/>
              </a:cxn>
              <a:cxn ang="0">
                <a:pos x="connsiteX3005" y="connsiteY3005"/>
              </a:cxn>
              <a:cxn ang="0">
                <a:pos x="connsiteX3006" y="connsiteY3006"/>
              </a:cxn>
              <a:cxn ang="0">
                <a:pos x="connsiteX3007" y="connsiteY3007"/>
              </a:cxn>
              <a:cxn ang="0">
                <a:pos x="connsiteX3008" y="connsiteY3008"/>
              </a:cxn>
              <a:cxn ang="0">
                <a:pos x="connsiteX3009" y="connsiteY3009"/>
              </a:cxn>
              <a:cxn ang="0">
                <a:pos x="connsiteX3010" y="connsiteY3010"/>
              </a:cxn>
              <a:cxn ang="0">
                <a:pos x="connsiteX3011" y="connsiteY3011"/>
              </a:cxn>
              <a:cxn ang="0">
                <a:pos x="connsiteX3012" y="connsiteY3012"/>
              </a:cxn>
              <a:cxn ang="0">
                <a:pos x="connsiteX3013" y="connsiteY3013"/>
              </a:cxn>
              <a:cxn ang="0">
                <a:pos x="connsiteX3014" y="connsiteY3014"/>
              </a:cxn>
              <a:cxn ang="0">
                <a:pos x="connsiteX3015" y="connsiteY3015"/>
              </a:cxn>
              <a:cxn ang="0">
                <a:pos x="connsiteX3016" y="connsiteY3016"/>
              </a:cxn>
              <a:cxn ang="0">
                <a:pos x="connsiteX3017" y="connsiteY3017"/>
              </a:cxn>
              <a:cxn ang="0">
                <a:pos x="connsiteX3018" y="connsiteY3018"/>
              </a:cxn>
              <a:cxn ang="0">
                <a:pos x="connsiteX3019" y="connsiteY3019"/>
              </a:cxn>
              <a:cxn ang="0">
                <a:pos x="connsiteX3020" y="connsiteY3020"/>
              </a:cxn>
              <a:cxn ang="0">
                <a:pos x="connsiteX3021" y="connsiteY3021"/>
              </a:cxn>
              <a:cxn ang="0">
                <a:pos x="connsiteX3022" y="connsiteY3022"/>
              </a:cxn>
              <a:cxn ang="0">
                <a:pos x="connsiteX3023" y="connsiteY3023"/>
              </a:cxn>
              <a:cxn ang="0">
                <a:pos x="connsiteX3024" y="connsiteY3024"/>
              </a:cxn>
              <a:cxn ang="0">
                <a:pos x="connsiteX3025" y="connsiteY3025"/>
              </a:cxn>
              <a:cxn ang="0">
                <a:pos x="connsiteX3026" y="connsiteY3026"/>
              </a:cxn>
              <a:cxn ang="0">
                <a:pos x="connsiteX3027" y="connsiteY3027"/>
              </a:cxn>
              <a:cxn ang="0">
                <a:pos x="connsiteX3028" y="connsiteY3028"/>
              </a:cxn>
              <a:cxn ang="0">
                <a:pos x="connsiteX3029" y="connsiteY3029"/>
              </a:cxn>
              <a:cxn ang="0">
                <a:pos x="connsiteX3030" y="connsiteY3030"/>
              </a:cxn>
              <a:cxn ang="0">
                <a:pos x="connsiteX3031" y="connsiteY3031"/>
              </a:cxn>
              <a:cxn ang="0">
                <a:pos x="connsiteX3032" y="connsiteY3032"/>
              </a:cxn>
              <a:cxn ang="0">
                <a:pos x="connsiteX3033" y="connsiteY3033"/>
              </a:cxn>
              <a:cxn ang="0">
                <a:pos x="connsiteX3034" y="connsiteY3034"/>
              </a:cxn>
              <a:cxn ang="0">
                <a:pos x="connsiteX3035" y="connsiteY3035"/>
              </a:cxn>
              <a:cxn ang="0">
                <a:pos x="connsiteX3036" y="connsiteY3036"/>
              </a:cxn>
              <a:cxn ang="0">
                <a:pos x="connsiteX3037" y="connsiteY3037"/>
              </a:cxn>
              <a:cxn ang="0">
                <a:pos x="connsiteX3038" y="connsiteY3038"/>
              </a:cxn>
              <a:cxn ang="0">
                <a:pos x="connsiteX3039" y="connsiteY3039"/>
              </a:cxn>
              <a:cxn ang="0">
                <a:pos x="connsiteX3040" y="connsiteY3040"/>
              </a:cxn>
              <a:cxn ang="0">
                <a:pos x="connsiteX3041" y="connsiteY3041"/>
              </a:cxn>
              <a:cxn ang="0">
                <a:pos x="connsiteX3042" y="connsiteY3042"/>
              </a:cxn>
              <a:cxn ang="0">
                <a:pos x="connsiteX3043" y="connsiteY3043"/>
              </a:cxn>
              <a:cxn ang="0">
                <a:pos x="connsiteX3044" y="connsiteY3044"/>
              </a:cxn>
              <a:cxn ang="0">
                <a:pos x="connsiteX3045" y="connsiteY3045"/>
              </a:cxn>
              <a:cxn ang="0">
                <a:pos x="connsiteX3046" y="connsiteY3046"/>
              </a:cxn>
              <a:cxn ang="0">
                <a:pos x="connsiteX3047" y="connsiteY3047"/>
              </a:cxn>
              <a:cxn ang="0">
                <a:pos x="connsiteX3048" y="connsiteY3048"/>
              </a:cxn>
              <a:cxn ang="0">
                <a:pos x="connsiteX3049" y="connsiteY3049"/>
              </a:cxn>
              <a:cxn ang="0">
                <a:pos x="connsiteX3050" y="connsiteY3050"/>
              </a:cxn>
              <a:cxn ang="0">
                <a:pos x="connsiteX3051" y="connsiteY3051"/>
              </a:cxn>
              <a:cxn ang="0">
                <a:pos x="connsiteX3052" y="connsiteY3052"/>
              </a:cxn>
              <a:cxn ang="0">
                <a:pos x="connsiteX3053" y="connsiteY3053"/>
              </a:cxn>
              <a:cxn ang="0">
                <a:pos x="connsiteX3054" y="connsiteY3054"/>
              </a:cxn>
              <a:cxn ang="0">
                <a:pos x="connsiteX3055" y="connsiteY3055"/>
              </a:cxn>
              <a:cxn ang="0">
                <a:pos x="connsiteX3056" y="connsiteY3056"/>
              </a:cxn>
              <a:cxn ang="0">
                <a:pos x="connsiteX3057" y="connsiteY3057"/>
              </a:cxn>
              <a:cxn ang="0">
                <a:pos x="connsiteX3058" y="connsiteY3058"/>
              </a:cxn>
              <a:cxn ang="0">
                <a:pos x="connsiteX3059" y="connsiteY3059"/>
              </a:cxn>
              <a:cxn ang="0">
                <a:pos x="connsiteX3060" y="connsiteY3060"/>
              </a:cxn>
              <a:cxn ang="0">
                <a:pos x="connsiteX3061" y="connsiteY3061"/>
              </a:cxn>
              <a:cxn ang="0">
                <a:pos x="connsiteX3062" y="connsiteY3062"/>
              </a:cxn>
              <a:cxn ang="0">
                <a:pos x="connsiteX3063" y="connsiteY3063"/>
              </a:cxn>
              <a:cxn ang="0">
                <a:pos x="connsiteX3064" y="connsiteY3064"/>
              </a:cxn>
              <a:cxn ang="0">
                <a:pos x="connsiteX3065" y="connsiteY3065"/>
              </a:cxn>
              <a:cxn ang="0">
                <a:pos x="connsiteX3066" y="connsiteY3066"/>
              </a:cxn>
              <a:cxn ang="0">
                <a:pos x="connsiteX3067" y="connsiteY3067"/>
              </a:cxn>
              <a:cxn ang="0">
                <a:pos x="connsiteX3068" y="connsiteY3068"/>
              </a:cxn>
              <a:cxn ang="0">
                <a:pos x="connsiteX3069" y="connsiteY3069"/>
              </a:cxn>
              <a:cxn ang="0">
                <a:pos x="connsiteX3070" y="connsiteY3070"/>
              </a:cxn>
              <a:cxn ang="0">
                <a:pos x="connsiteX3071" y="connsiteY3071"/>
              </a:cxn>
              <a:cxn ang="0">
                <a:pos x="connsiteX3072" y="connsiteY3072"/>
              </a:cxn>
              <a:cxn ang="0">
                <a:pos x="connsiteX3073" y="connsiteY3073"/>
              </a:cxn>
              <a:cxn ang="0">
                <a:pos x="connsiteX3074" y="connsiteY3074"/>
              </a:cxn>
              <a:cxn ang="0">
                <a:pos x="connsiteX3075" y="connsiteY3075"/>
              </a:cxn>
              <a:cxn ang="0">
                <a:pos x="connsiteX3076" y="connsiteY3076"/>
              </a:cxn>
              <a:cxn ang="0">
                <a:pos x="connsiteX3077" y="connsiteY3077"/>
              </a:cxn>
              <a:cxn ang="0">
                <a:pos x="connsiteX3078" y="connsiteY3078"/>
              </a:cxn>
              <a:cxn ang="0">
                <a:pos x="connsiteX3079" y="connsiteY3079"/>
              </a:cxn>
              <a:cxn ang="0">
                <a:pos x="connsiteX3080" y="connsiteY3080"/>
              </a:cxn>
              <a:cxn ang="0">
                <a:pos x="connsiteX3081" y="connsiteY3081"/>
              </a:cxn>
              <a:cxn ang="0">
                <a:pos x="connsiteX3082" y="connsiteY3082"/>
              </a:cxn>
              <a:cxn ang="0">
                <a:pos x="connsiteX3083" y="connsiteY3083"/>
              </a:cxn>
              <a:cxn ang="0">
                <a:pos x="connsiteX3084" y="connsiteY3084"/>
              </a:cxn>
              <a:cxn ang="0">
                <a:pos x="connsiteX3085" y="connsiteY3085"/>
              </a:cxn>
              <a:cxn ang="0">
                <a:pos x="connsiteX3086" y="connsiteY3086"/>
              </a:cxn>
              <a:cxn ang="0">
                <a:pos x="connsiteX3087" y="connsiteY3087"/>
              </a:cxn>
              <a:cxn ang="0">
                <a:pos x="connsiteX3088" y="connsiteY3088"/>
              </a:cxn>
              <a:cxn ang="0">
                <a:pos x="connsiteX3089" y="connsiteY3089"/>
              </a:cxn>
              <a:cxn ang="0">
                <a:pos x="connsiteX3090" y="connsiteY3090"/>
              </a:cxn>
              <a:cxn ang="0">
                <a:pos x="connsiteX3091" y="connsiteY3091"/>
              </a:cxn>
              <a:cxn ang="0">
                <a:pos x="connsiteX3092" y="connsiteY3092"/>
              </a:cxn>
              <a:cxn ang="0">
                <a:pos x="connsiteX3093" y="connsiteY3093"/>
              </a:cxn>
              <a:cxn ang="0">
                <a:pos x="connsiteX3094" y="connsiteY3094"/>
              </a:cxn>
              <a:cxn ang="0">
                <a:pos x="connsiteX3095" y="connsiteY3095"/>
              </a:cxn>
              <a:cxn ang="0">
                <a:pos x="connsiteX3096" y="connsiteY3096"/>
              </a:cxn>
              <a:cxn ang="0">
                <a:pos x="connsiteX3097" y="connsiteY3097"/>
              </a:cxn>
              <a:cxn ang="0">
                <a:pos x="connsiteX3098" y="connsiteY3098"/>
              </a:cxn>
              <a:cxn ang="0">
                <a:pos x="connsiteX3099" y="connsiteY3099"/>
              </a:cxn>
              <a:cxn ang="0">
                <a:pos x="connsiteX3100" y="connsiteY3100"/>
              </a:cxn>
              <a:cxn ang="0">
                <a:pos x="connsiteX3101" y="connsiteY3101"/>
              </a:cxn>
              <a:cxn ang="0">
                <a:pos x="connsiteX3102" y="connsiteY3102"/>
              </a:cxn>
              <a:cxn ang="0">
                <a:pos x="connsiteX3103" y="connsiteY3103"/>
              </a:cxn>
              <a:cxn ang="0">
                <a:pos x="connsiteX3104" y="connsiteY3104"/>
              </a:cxn>
              <a:cxn ang="0">
                <a:pos x="connsiteX3105" y="connsiteY3105"/>
              </a:cxn>
              <a:cxn ang="0">
                <a:pos x="connsiteX3106" y="connsiteY3106"/>
              </a:cxn>
              <a:cxn ang="0">
                <a:pos x="connsiteX3107" y="connsiteY3107"/>
              </a:cxn>
              <a:cxn ang="0">
                <a:pos x="connsiteX3108" y="connsiteY3108"/>
              </a:cxn>
              <a:cxn ang="0">
                <a:pos x="connsiteX3109" y="connsiteY3109"/>
              </a:cxn>
              <a:cxn ang="0">
                <a:pos x="connsiteX3110" y="connsiteY3110"/>
              </a:cxn>
              <a:cxn ang="0">
                <a:pos x="connsiteX3111" y="connsiteY3111"/>
              </a:cxn>
              <a:cxn ang="0">
                <a:pos x="connsiteX3112" y="connsiteY3112"/>
              </a:cxn>
              <a:cxn ang="0">
                <a:pos x="connsiteX3113" y="connsiteY3113"/>
              </a:cxn>
              <a:cxn ang="0">
                <a:pos x="connsiteX3114" y="connsiteY3114"/>
              </a:cxn>
              <a:cxn ang="0">
                <a:pos x="connsiteX3115" y="connsiteY3115"/>
              </a:cxn>
              <a:cxn ang="0">
                <a:pos x="connsiteX3116" y="connsiteY3116"/>
              </a:cxn>
              <a:cxn ang="0">
                <a:pos x="connsiteX3117" y="connsiteY3117"/>
              </a:cxn>
              <a:cxn ang="0">
                <a:pos x="connsiteX3118" y="connsiteY3118"/>
              </a:cxn>
              <a:cxn ang="0">
                <a:pos x="connsiteX3119" y="connsiteY3119"/>
              </a:cxn>
              <a:cxn ang="0">
                <a:pos x="connsiteX3120" y="connsiteY3120"/>
              </a:cxn>
              <a:cxn ang="0">
                <a:pos x="connsiteX3121" y="connsiteY3121"/>
              </a:cxn>
              <a:cxn ang="0">
                <a:pos x="connsiteX3122" y="connsiteY3122"/>
              </a:cxn>
              <a:cxn ang="0">
                <a:pos x="connsiteX3123" y="connsiteY3123"/>
              </a:cxn>
              <a:cxn ang="0">
                <a:pos x="connsiteX3124" y="connsiteY3124"/>
              </a:cxn>
              <a:cxn ang="0">
                <a:pos x="connsiteX3125" y="connsiteY3125"/>
              </a:cxn>
              <a:cxn ang="0">
                <a:pos x="connsiteX3126" y="connsiteY3126"/>
              </a:cxn>
              <a:cxn ang="0">
                <a:pos x="connsiteX3127" y="connsiteY3127"/>
              </a:cxn>
              <a:cxn ang="0">
                <a:pos x="connsiteX3128" y="connsiteY3128"/>
              </a:cxn>
              <a:cxn ang="0">
                <a:pos x="connsiteX3129" y="connsiteY3129"/>
              </a:cxn>
              <a:cxn ang="0">
                <a:pos x="connsiteX3130" y="connsiteY3130"/>
              </a:cxn>
              <a:cxn ang="0">
                <a:pos x="connsiteX3131" y="connsiteY3131"/>
              </a:cxn>
              <a:cxn ang="0">
                <a:pos x="connsiteX3132" y="connsiteY3132"/>
              </a:cxn>
              <a:cxn ang="0">
                <a:pos x="connsiteX3133" y="connsiteY3133"/>
              </a:cxn>
              <a:cxn ang="0">
                <a:pos x="connsiteX3134" y="connsiteY3134"/>
              </a:cxn>
              <a:cxn ang="0">
                <a:pos x="connsiteX3135" y="connsiteY3135"/>
              </a:cxn>
              <a:cxn ang="0">
                <a:pos x="connsiteX3136" y="connsiteY3136"/>
              </a:cxn>
              <a:cxn ang="0">
                <a:pos x="connsiteX3137" y="connsiteY3137"/>
              </a:cxn>
              <a:cxn ang="0">
                <a:pos x="connsiteX3138" y="connsiteY3138"/>
              </a:cxn>
              <a:cxn ang="0">
                <a:pos x="connsiteX3139" y="connsiteY3139"/>
              </a:cxn>
              <a:cxn ang="0">
                <a:pos x="connsiteX3140" y="connsiteY3140"/>
              </a:cxn>
              <a:cxn ang="0">
                <a:pos x="connsiteX3141" y="connsiteY3141"/>
              </a:cxn>
              <a:cxn ang="0">
                <a:pos x="connsiteX3142" y="connsiteY3142"/>
              </a:cxn>
              <a:cxn ang="0">
                <a:pos x="connsiteX3143" y="connsiteY3143"/>
              </a:cxn>
              <a:cxn ang="0">
                <a:pos x="connsiteX3144" y="connsiteY3144"/>
              </a:cxn>
              <a:cxn ang="0">
                <a:pos x="connsiteX3145" y="connsiteY3145"/>
              </a:cxn>
              <a:cxn ang="0">
                <a:pos x="connsiteX3146" y="connsiteY3146"/>
              </a:cxn>
              <a:cxn ang="0">
                <a:pos x="connsiteX3147" y="connsiteY3147"/>
              </a:cxn>
              <a:cxn ang="0">
                <a:pos x="connsiteX3148" y="connsiteY3148"/>
              </a:cxn>
              <a:cxn ang="0">
                <a:pos x="connsiteX3149" y="connsiteY3149"/>
              </a:cxn>
              <a:cxn ang="0">
                <a:pos x="connsiteX3150" y="connsiteY3150"/>
              </a:cxn>
              <a:cxn ang="0">
                <a:pos x="connsiteX3151" y="connsiteY3151"/>
              </a:cxn>
              <a:cxn ang="0">
                <a:pos x="connsiteX3152" y="connsiteY3152"/>
              </a:cxn>
              <a:cxn ang="0">
                <a:pos x="connsiteX3153" y="connsiteY3153"/>
              </a:cxn>
              <a:cxn ang="0">
                <a:pos x="connsiteX3154" y="connsiteY3154"/>
              </a:cxn>
              <a:cxn ang="0">
                <a:pos x="connsiteX3155" y="connsiteY3155"/>
              </a:cxn>
              <a:cxn ang="0">
                <a:pos x="connsiteX3156" y="connsiteY3156"/>
              </a:cxn>
              <a:cxn ang="0">
                <a:pos x="connsiteX3157" y="connsiteY3157"/>
              </a:cxn>
              <a:cxn ang="0">
                <a:pos x="connsiteX3158" y="connsiteY3158"/>
              </a:cxn>
              <a:cxn ang="0">
                <a:pos x="connsiteX3159" y="connsiteY3159"/>
              </a:cxn>
              <a:cxn ang="0">
                <a:pos x="connsiteX3160" y="connsiteY3160"/>
              </a:cxn>
              <a:cxn ang="0">
                <a:pos x="connsiteX3161" y="connsiteY3161"/>
              </a:cxn>
              <a:cxn ang="0">
                <a:pos x="connsiteX3162" y="connsiteY3162"/>
              </a:cxn>
              <a:cxn ang="0">
                <a:pos x="connsiteX3163" y="connsiteY3163"/>
              </a:cxn>
              <a:cxn ang="0">
                <a:pos x="connsiteX3164" y="connsiteY3164"/>
              </a:cxn>
              <a:cxn ang="0">
                <a:pos x="connsiteX3165" y="connsiteY3165"/>
              </a:cxn>
              <a:cxn ang="0">
                <a:pos x="connsiteX3166" y="connsiteY3166"/>
              </a:cxn>
              <a:cxn ang="0">
                <a:pos x="connsiteX3167" y="connsiteY3167"/>
              </a:cxn>
              <a:cxn ang="0">
                <a:pos x="connsiteX3168" y="connsiteY3168"/>
              </a:cxn>
              <a:cxn ang="0">
                <a:pos x="connsiteX3169" y="connsiteY3169"/>
              </a:cxn>
              <a:cxn ang="0">
                <a:pos x="connsiteX3170" y="connsiteY3170"/>
              </a:cxn>
              <a:cxn ang="0">
                <a:pos x="connsiteX3171" y="connsiteY3171"/>
              </a:cxn>
              <a:cxn ang="0">
                <a:pos x="connsiteX3172" y="connsiteY3172"/>
              </a:cxn>
              <a:cxn ang="0">
                <a:pos x="connsiteX3173" y="connsiteY3173"/>
              </a:cxn>
              <a:cxn ang="0">
                <a:pos x="connsiteX3174" y="connsiteY3174"/>
              </a:cxn>
              <a:cxn ang="0">
                <a:pos x="connsiteX3175" y="connsiteY3175"/>
              </a:cxn>
              <a:cxn ang="0">
                <a:pos x="connsiteX3176" y="connsiteY3176"/>
              </a:cxn>
              <a:cxn ang="0">
                <a:pos x="connsiteX3177" y="connsiteY3177"/>
              </a:cxn>
              <a:cxn ang="0">
                <a:pos x="connsiteX3178" y="connsiteY3178"/>
              </a:cxn>
              <a:cxn ang="0">
                <a:pos x="connsiteX3179" y="connsiteY3179"/>
              </a:cxn>
              <a:cxn ang="0">
                <a:pos x="connsiteX3180" y="connsiteY3180"/>
              </a:cxn>
              <a:cxn ang="0">
                <a:pos x="connsiteX3181" y="connsiteY3181"/>
              </a:cxn>
              <a:cxn ang="0">
                <a:pos x="connsiteX3182" y="connsiteY3182"/>
              </a:cxn>
              <a:cxn ang="0">
                <a:pos x="connsiteX3183" y="connsiteY3183"/>
              </a:cxn>
              <a:cxn ang="0">
                <a:pos x="connsiteX3184" y="connsiteY3184"/>
              </a:cxn>
              <a:cxn ang="0">
                <a:pos x="connsiteX3185" y="connsiteY3185"/>
              </a:cxn>
              <a:cxn ang="0">
                <a:pos x="connsiteX3186" y="connsiteY3186"/>
              </a:cxn>
              <a:cxn ang="0">
                <a:pos x="connsiteX3187" y="connsiteY3187"/>
              </a:cxn>
              <a:cxn ang="0">
                <a:pos x="connsiteX3188" y="connsiteY3188"/>
              </a:cxn>
              <a:cxn ang="0">
                <a:pos x="connsiteX3189" y="connsiteY3189"/>
              </a:cxn>
              <a:cxn ang="0">
                <a:pos x="connsiteX3190" y="connsiteY3190"/>
              </a:cxn>
              <a:cxn ang="0">
                <a:pos x="connsiteX3191" y="connsiteY3191"/>
              </a:cxn>
              <a:cxn ang="0">
                <a:pos x="connsiteX3192" y="connsiteY3192"/>
              </a:cxn>
              <a:cxn ang="0">
                <a:pos x="connsiteX3193" y="connsiteY3193"/>
              </a:cxn>
              <a:cxn ang="0">
                <a:pos x="connsiteX3194" y="connsiteY3194"/>
              </a:cxn>
              <a:cxn ang="0">
                <a:pos x="connsiteX3195" y="connsiteY3195"/>
              </a:cxn>
              <a:cxn ang="0">
                <a:pos x="connsiteX3196" y="connsiteY3196"/>
              </a:cxn>
              <a:cxn ang="0">
                <a:pos x="connsiteX3197" y="connsiteY3197"/>
              </a:cxn>
              <a:cxn ang="0">
                <a:pos x="connsiteX3198" y="connsiteY3198"/>
              </a:cxn>
              <a:cxn ang="0">
                <a:pos x="connsiteX3199" y="connsiteY3199"/>
              </a:cxn>
              <a:cxn ang="0">
                <a:pos x="connsiteX3200" y="connsiteY3200"/>
              </a:cxn>
              <a:cxn ang="0">
                <a:pos x="connsiteX3201" y="connsiteY3201"/>
              </a:cxn>
              <a:cxn ang="0">
                <a:pos x="connsiteX3202" y="connsiteY3202"/>
              </a:cxn>
              <a:cxn ang="0">
                <a:pos x="connsiteX3203" y="connsiteY3203"/>
              </a:cxn>
              <a:cxn ang="0">
                <a:pos x="connsiteX3204" y="connsiteY3204"/>
              </a:cxn>
              <a:cxn ang="0">
                <a:pos x="connsiteX3205" y="connsiteY3205"/>
              </a:cxn>
              <a:cxn ang="0">
                <a:pos x="connsiteX3206" y="connsiteY3206"/>
              </a:cxn>
              <a:cxn ang="0">
                <a:pos x="connsiteX3207" y="connsiteY3207"/>
              </a:cxn>
              <a:cxn ang="0">
                <a:pos x="connsiteX3208" y="connsiteY3208"/>
              </a:cxn>
              <a:cxn ang="0">
                <a:pos x="connsiteX3209" y="connsiteY3209"/>
              </a:cxn>
              <a:cxn ang="0">
                <a:pos x="connsiteX3210" y="connsiteY3210"/>
              </a:cxn>
              <a:cxn ang="0">
                <a:pos x="connsiteX3211" y="connsiteY3211"/>
              </a:cxn>
              <a:cxn ang="0">
                <a:pos x="connsiteX3212" y="connsiteY3212"/>
              </a:cxn>
              <a:cxn ang="0">
                <a:pos x="connsiteX3213" y="connsiteY3213"/>
              </a:cxn>
              <a:cxn ang="0">
                <a:pos x="connsiteX3214" y="connsiteY3214"/>
              </a:cxn>
              <a:cxn ang="0">
                <a:pos x="connsiteX3215" y="connsiteY3215"/>
              </a:cxn>
              <a:cxn ang="0">
                <a:pos x="connsiteX3216" y="connsiteY3216"/>
              </a:cxn>
              <a:cxn ang="0">
                <a:pos x="connsiteX3217" y="connsiteY3217"/>
              </a:cxn>
              <a:cxn ang="0">
                <a:pos x="connsiteX3218" y="connsiteY3218"/>
              </a:cxn>
              <a:cxn ang="0">
                <a:pos x="connsiteX3219" y="connsiteY3219"/>
              </a:cxn>
              <a:cxn ang="0">
                <a:pos x="connsiteX3220" y="connsiteY3220"/>
              </a:cxn>
              <a:cxn ang="0">
                <a:pos x="connsiteX3221" y="connsiteY3221"/>
              </a:cxn>
              <a:cxn ang="0">
                <a:pos x="connsiteX3222" y="connsiteY3222"/>
              </a:cxn>
              <a:cxn ang="0">
                <a:pos x="connsiteX3223" y="connsiteY3223"/>
              </a:cxn>
              <a:cxn ang="0">
                <a:pos x="connsiteX3224" y="connsiteY3224"/>
              </a:cxn>
              <a:cxn ang="0">
                <a:pos x="connsiteX3225" y="connsiteY3225"/>
              </a:cxn>
              <a:cxn ang="0">
                <a:pos x="connsiteX3226" y="connsiteY3226"/>
              </a:cxn>
              <a:cxn ang="0">
                <a:pos x="connsiteX3227" y="connsiteY3227"/>
              </a:cxn>
              <a:cxn ang="0">
                <a:pos x="connsiteX3228" y="connsiteY3228"/>
              </a:cxn>
              <a:cxn ang="0">
                <a:pos x="connsiteX3229" y="connsiteY3229"/>
              </a:cxn>
              <a:cxn ang="0">
                <a:pos x="connsiteX3230" y="connsiteY3230"/>
              </a:cxn>
              <a:cxn ang="0">
                <a:pos x="connsiteX3231" y="connsiteY3231"/>
              </a:cxn>
              <a:cxn ang="0">
                <a:pos x="connsiteX3232" y="connsiteY3232"/>
              </a:cxn>
              <a:cxn ang="0">
                <a:pos x="connsiteX3233" y="connsiteY3233"/>
              </a:cxn>
              <a:cxn ang="0">
                <a:pos x="connsiteX3234" y="connsiteY3234"/>
              </a:cxn>
              <a:cxn ang="0">
                <a:pos x="connsiteX3235" y="connsiteY3235"/>
              </a:cxn>
              <a:cxn ang="0">
                <a:pos x="connsiteX3236" y="connsiteY3236"/>
              </a:cxn>
              <a:cxn ang="0">
                <a:pos x="connsiteX3237" y="connsiteY3237"/>
              </a:cxn>
              <a:cxn ang="0">
                <a:pos x="connsiteX3238" y="connsiteY3238"/>
              </a:cxn>
              <a:cxn ang="0">
                <a:pos x="connsiteX3239" y="connsiteY3239"/>
              </a:cxn>
              <a:cxn ang="0">
                <a:pos x="connsiteX3240" y="connsiteY3240"/>
              </a:cxn>
              <a:cxn ang="0">
                <a:pos x="connsiteX3241" y="connsiteY3241"/>
              </a:cxn>
              <a:cxn ang="0">
                <a:pos x="connsiteX3242" y="connsiteY3242"/>
              </a:cxn>
              <a:cxn ang="0">
                <a:pos x="connsiteX3243" y="connsiteY3243"/>
              </a:cxn>
              <a:cxn ang="0">
                <a:pos x="connsiteX3244" y="connsiteY3244"/>
              </a:cxn>
              <a:cxn ang="0">
                <a:pos x="connsiteX3245" y="connsiteY3245"/>
              </a:cxn>
              <a:cxn ang="0">
                <a:pos x="connsiteX3246" y="connsiteY3246"/>
              </a:cxn>
              <a:cxn ang="0">
                <a:pos x="connsiteX3247" y="connsiteY3247"/>
              </a:cxn>
              <a:cxn ang="0">
                <a:pos x="connsiteX3248" y="connsiteY3248"/>
              </a:cxn>
              <a:cxn ang="0">
                <a:pos x="connsiteX3249" y="connsiteY3249"/>
              </a:cxn>
              <a:cxn ang="0">
                <a:pos x="connsiteX3250" y="connsiteY3250"/>
              </a:cxn>
              <a:cxn ang="0">
                <a:pos x="connsiteX3251" y="connsiteY3251"/>
              </a:cxn>
              <a:cxn ang="0">
                <a:pos x="connsiteX3252" y="connsiteY3252"/>
              </a:cxn>
              <a:cxn ang="0">
                <a:pos x="connsiteX3253" y="connsiteY3253"/>
              </a:cxn>
              <a:cxn ang="0">
                <a:pos x="connsiteX3254" y="connsiteY3254"/>
              </a:cxn>
              <a:cxn ang="0">
                <a:pos x="connsiteX3255" y="connsiteY3255"/>
              </a:cxn>
              <a:cxn ang="0">
                <a:pos x="connsiteX3256" y="connsiteY3256"/>
              </a:cxn>
              <a:cxn ang="0">
                <a:pos x="connsiteX3257" y="connsiteY3257"/>
              </a:cxn>
              <a:cxn ang="0">
                <a:pos x="connsiteX3258" y="connsiteY3258"/>
              </a:cxn>
              <a:cxn ang="0">
                <a:pos x="connsiteX3259" y="connsiteY3259"/>
              </a:cxn>
              <a:cxn ang="0">
                <a:pos x="connsiteX3260" y="connsiteY3260"/>
              </a:cxn>
              <a:cxn ang="0">
                <a:pos x="connsiteX3261" y="connsiteY3261"/>
              </a:cxn>
              <a:cxn ang="0">
                <a:pos x="connsiteX3262" y="connsiteY3262"/>
              </a:cxn>
              <a:cxn ang="0">
                <a:pos x="connsiteX3263" y="connsiteY3263"/>
              </a:cxn>
              <a:cxn ang="0">
                <a:pos x="connsiteX3264" y="connsiteY3264"/>
              </a:cxn>
              <a:cxn ang="0">
                <a:pos x="connsiteX3265" y="connsiteY3265"/>
              </a:cxn>
              <a:cxn ang="0">
                <a:pos x="connsiteX3266" y="connsiteY3266"/>
              </a:cxn>
              <a:cxn ang="0">
                <a:pos x="connsiteX3267" y="connsiteY3267"/>
              </a:cxn>
              <a:cxn ang="0">
                <a:pos x="connsiteX3268" y="connsiteY3268"/>
              </a:cxn>
              <a:cxn ang="0">
                <a:pos x="connsiteX3269" y="connsiteY3269"/>
              </a:cxn>
              <a:cxn ang="0">
                <a:pos x="connsiteX3270" y="connsiteY3270"/>
              </a:cxn>
              <a:cxn ang="0">
                <a:pos x="connsiteX3271" y="connsiteY3271"/>
              </a:cxn>
              <a:cxn ang="0">
                <a:pos x="connsiteX3272" y="connsiteY3272"/>
              </a:cxn>
              <a:cxn ang="0">
                <a:pos x="connsiteX3273" y="connsiteY3273"/>
              </a:cxn>
              <a:cxn ang="0">
                <a:pos x="connsiteX3274" y="connsiteY3274"/>
              </a:cxn>
              <a:cxn ang="0">
                <a:pos x="connsiteX3275" y="connsiteY3275"/>
              </a:cxn>
              <a:cxn ang="0">
                <a:pos x="connsiteX3276" y="connsiteY3276"/>
              </a:cxn>
              <a:cxn ang="0">
                <a:pos x="connsiteX3277" y="connsiteY3277"/>
              </a:cxn>
              <a:cxn ang="0">
                <a:pos x="connsiteX3278" y="connsiteY3278"/>
              </a:cxn>
              <a:cxn ang="0">
                <a:pos x="connsiteX3279" y="connsiteY3279"/>
              </a:cxn>
              <a:cxn ang="0">
                <a:pos x="connsiteX3280" y="connsiteY3280"/>
              </a:cxn>
              <a:cxn ang="0">
                <a:pos x="connsiteX3281" y="connsiteY3281"/>
              </a:cxn>
              <a:cxn ang="0">
                <a:pos x="connsiteX3282" y="connsiteY3282"/>
              </a:cxn>
              <a:cxn ang="0">
                <a:pos x="connsiteX3283" y="connsiteY3283"/>
              </a:cxn>
              <a:cxn ang="0">
                <a:pos x="connsiteX3284" y="connsiteY3284"/>
              </a:cxn>
              <a:cxn ang="0">
                <a:pos x="connsiteX3285" y="connsiteY3285"/>
              </a:cxn>
              <a:cxn ang="0">
                <a:pos x="connsiteX3286" y="connsiteY3286"/>
              </a:cxn>
              <a:cxn ang="0">
                <a:pos x="connsiteX3287" y="connsiteY3287"/>
              </a:cxn>
              <a:cxn ang="0">
                <a:pos x="connsiteX3288" y="connsiteY3288"/>
              </a:cxn>
              <a:cxn ang="0">
                <a:pos x="connsiteX3289" y="connsiteY3289"/>
              </a:cxn>
              <a:cxn ang="0">
                <a:pos x="connsiteX3290" y="connsiteY3290"/>
              </a:cxn>
              <a:cxn ang="0">
                <a:pos x="connsiteX3291" y="connsiteY3291"/>
              </a:cxn>
              <a:cxn ang="0">
                <a:pos x="connsiteX3292" y="connsiteY3292"/>
              </a:cxn>
              <a:cxn ang="0">
                <a:pos x="connsiteX3293" y="connsiteY3293"/>
              </a:cxn>
              <a:cxn ang="0">
                <a:pos x="connsiteX3294" y="connsiteY3294"/>
              </a:cxn>
              <a:cxn ang="0">
                <a:pos x="connsiteX3295" y="connsiteY3295"/>
              </a:cxn>
              <a:cxn ang="0">
                <a:pos x="connsiteX3296" y="connsiteY3296"/>
              </a:cxn>
              <a:cxn ang="0">
                <a:pos x="connsiteX3297" y="connsiteY3297"/>
              </a:cxn>
              <a:cxn ang="0">
                <a:pos x="connsiteX3298" y="connsiteY3298"/>
              </a:cxn>
              <a:cxn ang="0">
                <a:pos x="connsiteX3299" y="connsiteY3299"/>
              </a:cxn>
              <a:cxn ang="0">
                <a:pos x="connsiteX3300" y="connsiteY3300"/>
              </a:cxn>
              <a:cxn ang="0">
                <a:pos x="connsiteX3301" y="connsiteY3301"/>
              </a:cxn>
              <a:cxn ang="0">
                <a:pos x="connsiteX3302" y="connsiteY3302"/>
              </a:cxn>
              <a:cxn ang="0">
                <a:pos x="connsiteX3303" y="connsiteY3303"/>
              </a:cxn>
              <a:cxn ang="0">
                <a:pos x="connsiteX3304" y="connsiteY3304"/>
              </a:cxn>
              <a:cxn ang="0">
                <a:pos x="connsiteX3305" y="connsiteY3305"/>
              </a:cxn>
              <a:cxn ang="0">
                <a:pos x="connsiteX3306" y="connsiteY3306"/>
              </a:cxn>
              <a:cxn ang="0">
                <a:pos x="connsiteX3307" y="connsiteY3307"/>
              </a:cxn>
              <a:cxn ang="0">
                <a:pos x="connsiteX3308" y="connsiteY3308"/>
              </a:cxn>
              <a:cxn ang="0">
                <a:pos x="connsiteX3309" y="connsiteY3309"/>
              </a:cxn>
              <a:cxn ang="0">
                <a:pos x="connsiteX3310" y="connsiteY3310"/>
              </a:cxn>
              <a:cxn ang="0">
                <a:pos x="connsiteX3311" y="connsiteY3311"/>
              </a:cxn>
              <a:cxn ang="0">
                <a:pos x="connsiteX3312" y="connsiteY3312"/>
              </a:cxn>
              <a:cxn ang="0">
                <a:pos x="connsiteX3313" y="connsiteY3313"/>
              </a:cxn>
              <a:cxn ang="0">
                <a:pos x="connsiteX3314" y="connsiteY3314"/>
              </a:cxn>
              <a:cxn ang="0">
                <a:pos x="connsiteX3315" y="connsiteY3315"/>
              </a:cxn>
              <a:cxn ang="0">
                <a:pos x="connsiteX3316" y="connsiteY3316"/>
              </a:cxn>
              <a:cxn ang="0">
                <a:pos x="connsiteX3317" y="connsiteY3317"/>
              </a:cxn>
              <a:cxn ang="0">
                <a:pos x="connsiteX3318" y="connsiteY3318"/>
              </a:cxn>
              <a:cxn ang="0">
                <a:pos x="connsiteX3319" y="connsiteY3319"/>
              </a:cxn>
              <a:cxn ang="0">
                <a:pos x="connsiteX3320" y="connsiteY3320"/>
              </a:cxn>
              <a:cxn ang="0">
                <a:pos x="connsiteX3321" y="connsiteY3321"/>
              </a:cxn>
              <a:cxn ang="0">
                <a:pos x="connsiteX3322" y="connsiteY3322"/>
              </a:cxn>
              <a:cxn ang="0">
                <a:pos x="connsiteX3323" y="connsiteY3323"/>
              </a:cxn>
              <a:cxn ang="0">
                <a:pos x="connsiteX3324" y="connsiteY3324"/>
              </a:cxn>
              <a:cxn ang="0">
                <a:pos x="connsiteX3325" y="connsiteY3325"/>
              </a:cxn>
              <a:cxn ang="0">
                <a:pos x="connsiteX3326" y="connsiteY3326"/>
              </a:cxn>
              <a:cxn ang="0">
                <a:pos x="connsiteX3327" y="connsiteY3327"/>
              </a:cxn>
              <a:cxn ang="0">
                <a:pos x="connsiteX3328" y="connsiteY3328"/>
              </a:cxn>
              <a:cxn ang="0">
                <a:pos x="connsiteX3329" y="connsiteY3329"/>
              </a:cxn>
              <a:cxn ang="0">
                <a:pos x="connsiteX3330" y="connsiteY3330"/>
              </a:cxn>
              <a:cxn ang="0">
                <a:pos x="connsiteX3331" y="connsiteY3331"/>
              </a:cxn>
              <a:cxn ang="0">
                <a:pos x="connsiteX3332" y="connsiteY3332"/>
              </a:cxn>
              <a:cxn ang="0">
                <a:pos x="connsiteX3333" y="connsiteY3333"/>
              </a:cxn>
              <a:cxn ang="0">
                <a:pos x="connsiteX3334" y="connsiteY3334"/>
              </a:cxn>
              <a:cxn ang="0">
                <a:pos x="connsiteX3335" y="connsiteY3335"/>
              </a:cxn>
              <a:cxn ang="0">
                <a:pos x="connsiteX3336" y="connsiteY3336"/>
              </a:cxn>
              <a:cxn ang="0">
                <a:pos x="connsiteX3337" y="connsiteY3337"/>
              </a:cxn>
              <a:cxn ang="0">
                <a:pos x="connsiteX3338" y="connsiteY3338"/>
              </a:cxn>
              <a:cxn ang="0">
                <a:pos x="connsiteX3339" y="connsiteY3339"/>
              </a:cxn>
              <a:cxn ang="0">
                <a:pos x="connsiteX3340" y="connsiteY3340"/>
              </a:cxn>
              <a:cxn ang="0">
                <a:pos x="connsiteX3341" y="connsiteY3341"/>
              </a:cxn>
              <a:cxn ang="0">
                <a:pos x="connsiteX3342" y="connsiteY3342"/>
              </a:cxn>
              <a:cxn ang="0">
                <a:pos x="connsiteX3343" y="connsiteY3343"/>
              </a:cxn>
              <a:cxn ang="0">
                <a:pos x="connsiteX3344" y="connsiteY3344"/>
              </a:cxn>
              <a:cxn ang="0">
                <a:pos x="connsiteX3345" y="connsiteY3345"/>
              </a:cxn>
              <a:cxn ang="0">
                <a:pos x="connsiteX3346" y="connsiteY3346"/>
              </a:cxn>
              <a:cxn ang="0">
                <a:pos x="connsiteX3347" y="connsiteY3347"/>
              </a:cxn>
              <a:cxn ang="0">
                <a:pos x="connsiteX3348" y="connsiteY3348"/>
              </a:cxn>
              <a:cxn ang="0">
                <a:pos x="connsiteX3349" y="connsiteY3349"/>
              </a:cxn>
              <a:cxn ang="0">
                <a:pos x="connsiteX3350" y="connsiteY3350"/>
              </a:cxn>
              <a:cxn ang="0">
                <a:pos x="connsiteX3351" y="connsiteY3351"/>
              </a:cxn>
              <a:cxn ang="0">
                <a:pos x="connsiteX3352" y="connsiteY3352"/>
              </a:cxn>
              <a:cxn ang="0">
                <a:pos x="connsiteX3353" y="connsiteY3353"/>
              </a:cxn>
              <a:cxn ang="0">
                <a:pos x="connsiteX3354" y="connsiteY3354"/>
              </a:cxn>
              <a:cxn ang="0">
                <a:pos x="connsiteX3355" y="connsiteY3355"/>
              </a:cxn>
              <a:cxn ang="0">
                <a:pos x="connsiteX3356" y="connsiteY3356"/>
              </a:cxn>
              <a:cxn ang="0">
                <a:pos x="connsiteX3357" y="connsiteY3357"/>
              </a:cxn>
              <a:cxn ang="0">
                <a:pos x="connsiteX3358" y="connsiteY3358"/>
              </a:cxn>
              <a:cxn ang="0">
                <a:pos x="connsiteX3359" y="connsiteY3359"/>
              </a:cxn>
              <a:cxn ang="0">
                <a:pos x="connsiteX3360" y="connsiteY3360"/>
              </a:cxn>
              <a:cxn ang="0">
                <a:pos x="connsiteX3361" y="connsiteY3361"/>
              </a:cxn>
              <a:cxn ang="0">
                <a:pos x="connsiteX3362" y="connsiteY3362"/>
              </a:cxn>
              <a:cxn ang="0">
                <a:pos x="connsiteX3363" y="connsiteY3363"/>
              </a:cxn>
              <a:cxn ang="0">
                <a:pos x="connsiteX3364" y="connsiteY3364"/>
              </a:cxn>
              <a:cxn ang="0">
                <a:pos x="connsiteX3365" y="connsiteY3365"/>
              </a:cxn>
              <a:cxn ang="0">
                <a:pos x="connsiteX3366" y="connsiteY3366"/>
              </a:cxn>
              <a:cxn ang="0">
                <a:pos x="connsiteX3367" y="connsiteY3367"/>
              </a:cxn>
              <a:cxn ang="0">
                <a:pos x="connsiteX3368" y="connsiteY3368"/>
              </a:cxn>
              <a:cxn ang="0">
                <a:pos x="connsiteX3369" y="connsiteY3369"/>
              </a:cxn>
              <a:cxn ang="0">
                <a:pos x="connsiteX3370" y="connsiteY3370"/>
              </a:cxn>
              <a:cxn ang="0">
                <a:pos x="connsiteX3371" y="connsiteY3371"/>
              </a:cxn>
              <a:cxn ang="0">
                <a:pos x="connsiteX3372" y="connsiteY3372"/>
              </a:cxn>
              <a:cxn ang="0">
                <a:pos x="connsiteX3373" y="connsiteY3373"/>
              </a:cxn>
              <a:cxn ang="0">
                <a:pos x="connsiteX3374" y="connsiteY3374"/>
              </a:cxn>
              <a:cxn ang="0">
                <a:pos x="connsiteX3375" y="connsiteY3375"/>
              </a:cxn>
              <a:cxn ang="0">
                <a:pos x="connsiteX3376" y="connsiteY3376"/>
              </a:cxn>
              <a:cxn ang="0">
                <a:pos x="connsiteX3377" y="connsiteY3377"/>
              </a:cxn>
              <a:cxn ang="0">
                <a:pos x="connsiteX3378" y="connsiteY3378"/>
              </a:cxn>
              <a:cxn ang="0">
                <a:pos x="connsiteX3379" y="connsiteY3379"/>
              </a:cxn>
              <a:cxn ang="0">
                <a:pos x="connsiteX3380" y="connsiteY3380"/>
              </a:cxn>
              <a:cxn ang="0">
                <a:pos x="connsiteX3381" y="connsiteY3381"/>
              </a:cxn>
              <a:cxn ang="0">
                <a:pos x="connsiteX3382" y="connsiteY3382"/>
              </a:cxn>
              <a:cxn ang="0">
                <a:pos x="connsiteX3383" y="connsiteY3383"/>
              </a:cxn>
              <a:cxn ang="0">
                <a:pos x="connsiteX3384" y="connsiteY3384"/>
              </a:cxn>
              <a:cxn ang="0">
                <a:pos x="connsiteX3385" y="connsiteY3385"/>
              </a:cxn>
              <a:cxn ang="0">
                <a:pos x="connsiteX3386" y="connsiteY3386"/>
              </a:cxn>
              <a:cxn ang="0">
                <a:pos x="connsiteX3387" y="connsiteY3387"/>
              </a:cxn>
              <a:cxn ang="0">
                <a:pos x="connsiteX3388" y="connsiteY3388"/>
              </a:cxn>
              <a:cxn ang="0">
                <a:pos x="connsiteX3389" y="connsiteY3389"/>
              </a:cxn>
              <a:cxn ang="0">
                <a:pos x="connsiteX3390" y="connsiteY3390"/>
              </a:cxn>
              <a:cxn ang="0">
                <a:pos x="connsiteX3391" y="connsiteY3391"/>
              </a:cxn>
              <a:cxn ang="0">
                <a:pos x="connsiteX3392" y="connsiteY3392"/>
              </a:cxn>
              <a:cxn ang="0">
                <a:pos x="connsiteX3393" y="connsiteY3393"/>
              </a:cxn>
              <a:cxn ang="0">
                <a:pos x="connsiteX3394" y="connsiteY3394"/>
              </a:cxn>
              <a:cxn ang="0">
                <a:pos x="connsiteX3395" y="connsiteY3395"/>
              </a:cxn>
              <a:cxn ang="0">
                <a:pos x="connsiteX3396" y="connsiteY3396"/>
              </a:cxn>
              <a:cxn ang="0">
                <a:pos x="connsiteX3397" y="connsiteY3397"/>
              </a:cxn>
              <a:cxn ang="0">
                <a:pos x="connsiteX3398" y="connsiteY3398"/>
              </a:cxn>
              <a:cxn ang="0">
                <a:pos x="connsiteX3399" y="connsiteY3399"/>
              </a:cxn>
              <a:cxn ang="0">
                <a:pos x="connsiteX3400" y="connsiteY3400"/>
              </a:cxn>
              <a:cxn ang="0">
                <a:pos x="connsiteX3401" y="connsiteY3401"/>
              </a:cxn>
              <a:cxn ang="0">
                <a:pos x="connsiteX3402" y="connsiteY3402"/>
              </a:cxn>
              <a:cxn ang="0">
                <a:pos x="connsiteX3403" y="connsiteY3403"/>
              </a:cxn>
              <a:cxn ang="0">
                <a:pos x="connsiteX3404" y="connsiteY3404"/>
              </a:cxn>
              <a:cxn ang="0">
                <a:pos x="connsiteX3405" y="connsiteY3405"/>
              </a:cxn>
              <a:cxn ang="0">
                <a:pos x="connsiteX3406" y="connsiteY3406"/>
              </a:cxn>
              <a:cxn ang="0">
                <a:pos x="connsiteX3407" y="connsiteY3407"/>
              </a:cxn>
              <a:cxn ang="0">
                <a:pos x="connsiteX3408" y="connsiteY3408"/>
              </a:cxn>
              <a:cxn ang="0">
                <a:pos x="connsiteX3409" y="connsiteY3409"/>
              </a:cxn>
              <a:cxn ang="0">
                <a:pos x="connsiteX3410" y="connsiteY3410"/>
              </a:cxn>
              <a:cxn ang="0">
                <a:pos x="connsiteX3411" y="connsiteY3411"/>
              </a:cxn>
              <a:cxn ang="0">
                <a:pos x="connsiteX3412" y="connsiteY3412"/>
              </a:cxn>
              <a:cxn ang="0">
                <a:pos x="connsiteX3413" y="connsiteY3413"/>
              </a:cxn>
              <a:cxn ang="0">
                <a:pos x="connsiteX3414" y="connsiteY3414"/>
              </a:cxn>
              <a:cxn ang="0">
                <a:pos x="connsiteX3415" y="connsiteY3415"/>
              </a:cxn>
              <a:cxn ang="0">
                <a:pos x="connsiteX3416" y="connsiteY3416"/>
              </a:cxn>
              <a:cxn ang="0">
                <a:pos x="connsiteX3417" y="connsiteY3417"/>
              </a:cxn>
              <a:cxn ang="0">
                <a:pos x="connsiteX3418" y="connsiteY3418"/>
              </a:cxn>
              <a:cxn ang="0">
                <a:pos x="connsiteX3419" y="connsiteY3419"/>
              </a:cxn>
              <a:cxn ang="0">
                <a:pos x="connsiteX3420" y="connsiteY3420"/>
              </a:cxn>
              <a:cxn ang="0">
                <a:pos x="connsiteX3421" y="connsiteY3421"/>
              </a:cxn>
              <a:cxn ang="0">
                <a:pos x="connsiteX3422" y="connsiteY3422"/>
              </a:cxn>
              <a:cxn ang="0">
                <a:pos x="connsiteX3423" y="connsiteY3423"/>
              </a:cxn>
              <a:cxn ang="0">
                <a:pos x="connsiteX3424" y="connsiteY3424"/>
              </a:cxn>
              <a:cxn ang="0">
                <a:pos x="connsiteX3425" y="connsiteY3425"/>
              </a:cxn>
              <a:cxn ang="0">
                <a:pos x="connsiteX3426" y="connsiteY3426"/>
              </a:cxn>
              <a:cxn ang="0">
                <a:pos x="connsiteX3427" y="connsiteY3427"/>
              </a:cxn>
              <a:cxn ang="0">
                <a:pos x="connsiteX3428" y="connsiteY3428"/>
              </a:cxn>
              <a:cxn ang="0">
                <a:pos x="connsiteX3429" y="connsiteY3429"/>
              </a:cxn>
              <a:cxn ang="0">
                <a:pos x="connsiteX3430" y="connsiteY3430"/>
              </a:cxn>
              <a:cxn ang="0">
                <a:pos x="connsiteX3431" y="connsiteY3431"/>
              </a:cxn>
              <a:cxn ang="0">
                <a:pos x="connsiteX3432" y="connsiteY3432"/>
              </a:cxn>
              <a:cxn ang="0">
                <a:pos x="connsiteX3433" y="connsiteY3433"/>
              </a:cxn>
              <a:cxn ang="0">
                <a:pos x="connsiteX3434" y="connsiteY3434"/>
              </a:cxn>
              <a:cxn ang="0">
                <a:pos x="connsiteX3435" y="connsiteY3435"/>
              </a:cxn>
              <a:cxn ang="0">
                <a:pos x="connsiteX3436" y="connsiteY3436"/>
              </a:cxn>
              <a:cxn ang="0">
                <a:pos x="connsiteX3437" y="connsiteY3437"/>
              </a:cxn>
              <a:cxn ang="0">
                <a:pos x="connsiteX3438" y="connsiteY3438"/>
              </a:cxn>
              <a:cxn ang="0">
                <a:pos x="connsiteX3439" y="connsiteY3439"/>
              </a:cxn>
              <a:cxn ang="0">
                <a:pos x="connsiteX3440" y="connsiteY3440"/>
              </a:cxn>
              <a:cxn ang="0">
                <a:pos x="connsiteX3441" y="connsiteY3441"/>
              </a:cxn>
              <a:cxn ang="0">
                <a:pos x="connsiteX3442" y="connsiteY3442"/>
              </a:cxn>
              <a:cxn ang="0">
                <a:pos x="connsiteX3443" y="connsiteY3443"/>
              </a:cxn>
              <a:cxn ang="0">
                <a:pos x="connsiteX3444" y="connsiteY3444"/>
              </a:cxn>
              <a:cxn ang="0">
                <a:pos x="connsiteX3445" y="connsiteY3445"/>
              </a:cxn>
              <a:cxn ang="0">
                <a:pos x="connsiteX3446" y="connsiteY3446"/>
              </a:cxn>
              <a:cxn ang="0">
                <a:pos x="connsiteX3447" y="connsiteY3447"/>
              </a:cxn>
              <a:cxn ang="0">
                <a:pos x="connsiteX3448" y="connsiteY3448"/>
              </a:cxn>
              <a:cxn ang="0">
                <a:pos x="connsiteX3449" y="connsiteY3449"/>
              </a:cxn>
              <a:cxn ang="0">
                <a:pos x="connsiteX3450" y="connsiteY3450"/>
              </a:cxn>
              <a:cxn ang="0">
                <a:pos x="connsiteX3451" y="connsiteY3451"/>
              </a:cxn>
              <a:cxn ang="0">
                <a:pos x="connsiteX3452" y="connsiteY3452"/>
              </a:cxn>
              <a:cxn ang="0">
                <a:pos x="connsiteX3453" y="connsiteY3453"/>
              </a:cxn>
              <a:cxn ang="0">
                <a:pos x="connsiteX3454" y="connsiteY3454"/>
              </a:cxn>
              <a:cxn ang="0">
                <a:pos x="connsiteX3455" y="connsiteY3455"/>
              </a:cxn>
              <a:cxn ang="0">
                <a:pos x="connsiteX3456" y="connsiteY3456"/>
              </a:cxn>
              <a:cxn ang="0">
                <a:pos x="connsiteX3457" y="connsiteY3457"/>
              </a:cxn>
              <a:cxn ang="0">
                <a:pos x="connsiteX3458" y="connsiteY3458"/>
              </a:cxn>
              <a:cxn ang="0">
                <a:pos x="connsiteX3459" y="connsiteY3459"/>
              </a:cxn>
              <a:cxn ang="0">
                <a:pos x="connsiteX3460" y="connsiteY3460"/>
              </a:cxn>
              <a:cxn ang="0">
                <a:pos x="connsiteX3461" y="connsiteY3461"/>
              </a:cxn>
              <a:cxn ang="0">
                <a:pos x="connsiteX3462" y="connsiteY3462"/>
              </a:cxn>
              <a:cxn ang="0">
                <a:pos x="connsiteX3463" y="connsiteY3463"/>
              </a:cxn>
              <a:cxn ang="0">
                <a:pos x="connsiteX3464" y="connsiteY3464"/>
              </a:cxn>
              <a:cxn ang="0">
                <a:pos x="connsiteX3465" y="connsiteY3465"/>
              </a:cxn>
              <a:cxn ang="0">
                <a:pos x="connsiteX3466" y="connsiteY3466"/>
              </a:cxn>
              <a:cxn ang="0">
                <a:pos x="connsiteX3467" y="connsiteY3467"/>
              </a:cxn>
              <a:cxn ang="0">
                <a:pos x="connsiteX3468" y="connsiteY3468"/>
              </a:cxn>
              <a:cxn ang="0">
                <a:pos x="connsiteX3469" y="connsiteY3469"/>
              </a:cxn>
              <a:cxn ang="0">
                <a:pos x="connsiteX3470" y="connsiteY3470"/>
              </a:cxn>
              <a:cxn ang="0">
                <a:pos x="connsiteX3471" y="connsiteY3471"/>
              </a:cxn>
              <a:cxn ang="0">
                <a:pos x="connsiteX3472" y="connsiteY3472"/>
              </a:cxn>
              <a:cxn ang="0">
                <a:pos x="connsiteX3473" y="connsiteY3473"/>
              </a:cxn>
              <a:cxn ang="0">
                <a:pos x="connsiteX3474" y="connsiteY3474"/>
              </a:cxn>
              <a:cxn ang="0">
                <a:pos x="connsiteX3475" y="connsiteY3475"/>
              </a:cxn>
              <a:cxn ang="0">
                <a:pos x="connsiteX3476" y="connsiteY3476"/>
              </a:cxn>
              <a:cxn ang="0">
                <a:pos x="connsiteX3477" y="connsiteY3477"/>
              </a:cxn>
              <a:cxn ang="0">
                <a:pos x="connsiteX3478" y="connsiteY3478"/>
              </a:cxn>
              <a:cxn ang="0">
                <a:pos x="connsiteX3479" y="connsiteY3479"/>
              </a:cxn>
              <a:cxn ang="0">
                <a:pos x="connsiteX3480" y="connsiteY3480"/>
              </a:cxn>
              <a:cxn ang="0">
                <a:pos x="connsiteX3481" y="connsiteY3481"/>
              </a:cxn>
              <a:cxn ang="0">
                <a:pos x="connsiteX3482" y="connsiteY3482"/>
              </a:cxn>
              <a:cxn ang="0">
                <a:pos x="connsiteX3483" y="connsiteY3483"/>
              </a:cxn>
              <a:cxn ang="0">
                <a:pos x="connsiteX3484" y="connsiteY3484"/>
              </a:cxn>
              <a:cxn ang="0">
                <a:pos x="connsiteX3485" y="connsiteY3485"/>
              </a:cxn>
              <a:cxn ang="0">
                <a:pos x="connsiteX3486" y="connsiteY3486"/>
              </a:cxn>
              <a:cxn ang="0">
                <a:pos x="connsiteX3487" y="connsiteY3487"/>
              </a:cxn>
              <a:cxn ang="0">
                <a:pos x="connsiteX3488" y="connsiteY3488"/>
              </a:cxn>
              <a:cxn ang="0">
                <a:pos x="connsiteX3489" y="connsiteY3489"/>
              </a:cxn>
              <a:cxn ang="0">
                <a:pos x="connsiteX3490" y="connsiteY3490"/>
              </a:cxn>
              <a:cxn ang="0">
                <a:pos x="connsiteX3491" y="connsiteY3491"/>
              </a:cxn>
              <a:cxn ang="0">
                <a:pos x="connsiteX3492" y="connsiteY3492"/>
              </a:cxn>
              <a:cxn ang="0">
                <a:pos x="connsiteX3493" y="connsiteY3493"/>
              </a:cxn>
              <a:cxn ang="0">
                <a:pos x="connsiteX3494" y="connsiteY3494"/>
              </a:cxn>
              <a:cxn ang="0">
                <a:pos x="connsiteX3495" y="connsiteY3495"/>
              </a:cxn>
              <a:cxn ang="0">
                <a:pos x="connsiteX3496" y="connsiteY3496"/>
              </a:cxn>
              <a:cxn ang="0">
                <a:pos x="connsiteX3497" y="connsiteY3497"/>
              </a:cxn>
              <a:cxn ang="0">
                <a:pos x="connsiteX3498" y="connsiteY3498"/>
              </a:cxn>
              <a:cxn ang="0">
                <a:pos x="connsiteX3499" y="connsiteY3499"/>
              </a:cxn>
              <a:cxn ang="0">
                <a:pos x="connsiteX3500" y="connsiteY3500"/>
              </a:cxn>
              <a:cxn ang="0">
                <a:pos x="connsiteX3501" y="connsiteY3501"/>
              </a:cxn>
              <a:cxn ang="0">
                <a:pos x="connsiteX3502" y="connsiteY3502"/>
              </a:cxn>
              <a:cxn ang="0">
                <a:pos x="connsiteX3503" y="connsiteY3503"/>
              </a:cxn>
              <a:cxn ang="0">
                <a:pos x="connsiteX3504" y="connsiteY3504"/>
              </a:cxn>
              <a:cxn ang="0">
                <a:pos x="connsiteX3505" y="connsiteY3505"/>
              </a:cxn>
              <a:cxn ang="0">
                <a:pos x="connsiteX3506" y="connsiteY3506"/>
              </a:cxn>
              <a:cxn ang="0">
                <a:pos x="connsiteX3507" y="connsiteY3507"/>
              </a:cxn>
              <a:cxn ang="0">
                <a:pos x="connsiteX3508" y="connsiteY3508"/>
              </a:cxn>
              <a:cxn ang="0">
                <a:pos x="connsiteX3509" y="connsiteY3509"/>
              </a:cxn>
              <a:cxn ang="0">
                <a:pos x="connsiteX3510" y="connsiteY3510"/>
              </a:cxn>
              <a:cxn ang="0">
                <a:pos x="connsiteX3511" y="connsiteY3511"/>
              </a:cxn>
              <a:cxn ang="0">
                <a:pos x="connsiteX3512" y="connsiteY3512"/>
              </a:cxn>
              <a:cxn ang="0">
                <a:pos x="connsiteX3513" y="connsiteY3513"/>
              </a:cxn>
              <a:cxn ang="0">
                <a:pos x="connsiteX3514" y="connsiteY3514"/>
              </a:cxn>
              <a:cxn ang="0">
                <a:pos x="connsiteX3515" y="connsiteY3515"/>
              </a:cxn>
              <a:cxn ang="0">
                <a:pos x="connsiteX3516" y="connsiteY3516"/>
              </a:cxn>
              <a:cxn ang="0">
                <a:pos x="connsiteX3517" y="connsiteY3517"/>
              </a:cxn>
              <a:cxn ang="0">
                <a:pos x="connsiteX3518" y="connsiteY3518"/>
              </a:cxn>
              <a:cxn ang="0">
                <a:pos x="connsiteX3519" y="connsiteY3519"/>
              </a:cxn>
              <a:cxn ang="0">
                <a:pos x="connsiteX3520" y="connsiteY3520"/>
              </a:cxn>
              <a:cxn ang="0">
                <a:pos x="connsiteX3521" y="connsiteY3521"/>
              </a:cxn>
              <a:cxn ang="0">
                <a:pos x="connsiteX3522" y="connsiteY3522"/>
              </a:cxn>
              <a:cxn ang="0">
                <a:pos x="connsiteX3523" y="connsiteY3523"/>
              </a:cxn>
              <a:cxn ang="0">
                <a:pos x="connsiteX3524" y="connsiteY3524"/>
              </a:cxn>
              <a:cxn ang="0">
                <a:pos x="connsiteX3525" y="connsiteY3525"/>
              </a:cxn>
              <a:cxn ang="0">
                <a:pos x="connsiteX3526" y="connsiteY3526"/>
              </a:cxn>
              <a:cxn ang="0">
                <a:pos x="connsiteX3527" y="connsiteY3527"/>
              </a:cxn>
              <a:cxn ang="0">
                <a:pos x="connsiteX3528" y="connsiteY3528"/>
              </a:cxn>
              <a:cxn ang="0">
                <a:pos x="connsiteX3529" y="connsiteY3529"/>
              </a:cxn>
              <a:cxn ang="0">
                <a:pos x="connsiteX3530" y="connsiteY3530"/>
              </a:cxn>
              <a:cxn ang="0">
                <a:pos x="connsiteX3531" y="connsiteY3531"/>
              </a:cxn>
              <a:cxn ang="0">
                <a:pos x="connsiteX3532" y="connsiteY3532"/>
              </a:cxn>
              <a:cxn ang="0">
                <a:pos x="connsiteX3533" y="connsiteY3533"/>
              </a:cxn>
              <a:cxn ang="0">
                <a:pos x="connsiteX3534" y="connsiteY3534"/>
              </a:cxn>
              <a:cxn ang="0">
                <a:pos x="connsiteX3535" y="connsiteY3535"/>
              </a:cxn>
              <a:cxn ang="0">
                <a:pos x="connsiteX3536" y="connsiteY3536"/>
              </a:cxn>
              <a:cxn ang="0">
                <a:pos x="connsiteX3537" y="connsiteY3537"/>
              </a:cxn>
              <a:cxn ang="0">
                <a:pos x="connsiteX3538" y="connsiteY3538"/>
              </a:cxn>
              <a:cxn ang="0">
                <a:pos x="connsiteX3539" y="connsiteY3539"/>
              </a:cxn>
              <a:cxn ang="0">
                <a:pos x="connsiteX3540" y="connsiteY3540"/>
              </a:cxn>
              <a:cxn ang="0">
                <a:pos x="connsiteX3541" y="connsiteY3541"/>
              </a:cxn>
              <a:cxn ang="0">
                <a:pos x="connsiteX3542" y="connsiteY3542"/>
              </a:cxn>
              <a:cxn ang="0">
                <a:pos x="connsiteX3543" y="connsiteY3543"/>
              </a:cxn>
              <a:cxn ang="0">
                <a:pos x="connsiteX3544" y="connsiteY3544"/>
              </a:cxn>
              <a:cxn ang="0">
                <a:pos x="connsiteX3545" y="connsiteY3545"/>
              </a:cxn>
              <a:cxn ang="0">
                <a:pos x="connsiteX3546" y="connsiteY3546"/>
              </a:cxn>
              <a:cxn ang="0">
                <a:pos x="connsiteX3547" y="connsiteY3547"/>
              </a:cxn>
              <a:cxn ang="0">
                <a:pos x="connsiteX3548" y="connsiteY3548"/>
              </a:cxn>
              <a:cxn ang="0">
                <a:pos x="connsiteX3549" y="connsiteY3549"/>
              </a:cxn>
              <a:cxn ang="0">
                <a:pos x="connsiteX3550" y="connsiteY3550"/>
              </a:cxn>
              <a:cxn ang="0">
                <a:pos x="connsiteX3551" y="connsiteY3551"/>
              </a:cxn>
              <a:cxn ang="0">
                <a:pos x="connsiteX3552" y="connsiteY3552"/>
              </a:cxn>
              <a:cxn ang="0">
                <a:pos x="connsiteX3553" y="connsiteY3553"/>
              </a:cxn>
              <a:cxn ang="0">
                <a:pos x="connsiteX3554" y="connsiteY3554"/>
              </a:cxn>
              <a:cxn ang="0">
                <a:pos x="connsiteX3555" y="connsiteY3555"/>
              </a:cxn>
              <a:cxn ang="0">
                <a:pos x="connsiteX3556" y="connsiteY3556"/>
              </a:cxn>
              <a:cxn ang="0">
                <a:pos x="connsiteX3557" y="connsiteY3557"/>
              </a:cxn>
              <a:cxn ang="0">
                <a:pos x="connsiteX3558" y="connsiteY3558"/>
              </a:cxn>
              <a:cxn ang="0">
                <a:pos x="connsiteX3559" y="connsiteY3559"/>
              </a:cxn>
              <a:cxn ang="0">
                <a:pos x="connsiteX3560" y="connsiteY3560"/>
              </a:cxn>
              <a:cxn ang="0">
                <a:pos x="connsiteX3561" y="connsiteY3561"/>
              </a:cxn>
              <a:cxn ang="0">
                <a:pos x="connsiteX3562" y="connsiteY3562"/>
              </a:cxn>
              <a:cxn ang="0">
                <a:pos x="connsiteX3563" y="connsiteY3563"/>
              </a:cxn>
              <a:cxn ang="0">
                <a:pos x="connsiteX3564" y="connsiteY3564"/>
              </a:cxn>
              <a:cxn ang="0">
                <a:pos x="connsiteX3565" y="connsiteY3565"/>
              </a:cxn>
              <a:cxn ang="0">
                <a:pos x="connsiteX3566" y="connsiteY3566"/>
              </a:cxn>
              <a:cxn ang="0">
                <a:pos x="connsiteX3567" y="connsiteY3567"/>
              </a:cxn>
              <a:cxn ang="0">
                <a:pos x="connsiteX3568" y="connsiteY3568"/>
              </a:cxn>
              <a:cxn ang="0">
                <a:pos x="connsiteX3569" y="connsiteY3569"/>
              </a:cxn>
              <a:cxn ang="0">
                <a:pos x="connsiteX3570" y="connsiteY3570"/>
              </a:cxn>
              <a:cxn ang="0">
                <a:pos x="connsiteX3571" y="connsiteY3571"/>
              </a:cxn>
              <a:cxn ang="0">
                <a:pos x="connsiteX3572" y="connsiteY3572"/>
              </a:cxn>
              <a:cxn ang="0">
                <a:pos x="connsiteX3573" y="connsiteY3573"/>
              </a:cxn>
              <a:cxn ang="0">
                <a:pos x="connsiteX3574" y="connsiteY3574"/>
              </a:cxn>
              <a:cxn ang="0">
                <a:pos x="connsiteX3575" y="connsiteY3575"/>
              </a:cxn>
              <a:cxn ang="0">
                <a:pos x="connsiteX3576" y="connsiteY3576"/>
              </a:cxn>
              <a:cxn ang="0">
                <a:pos x="connsiteX3577" y="connsiteY3577"/>
              </a:cxn>
              <a:cxn ang="0">
                <a:pos x="connsiteX3578" y="connsiteY3578"/>
              </a:cxn>
              <a:cxn ang="0">
                <a:pos x="connsiteX3579" y="connsiteY3579"/>
              </a:cxn>
              <a:cxn ang="0">
                <a:pos x="connsiteX3580" y="connsiteY3580"/>
              </a:cxn>
              <a:cxn ang="0">
                <a:pos x="connsiteX3581" y="connsiteY3581"/>
              </a:cxn>
              <a:cxn ang="0">
                <a:pos x="connsiteX3582" y="connsiteY3582"/>
              </a:cxn>
              <a:cxn ang="0">
                <a:pos x="connsiteX3583" y="connsiteY3583"/>
              </a:cxn>
              <a:cxn ang="0">
                <a:pos x="connsiteX3584" y="connsiteY3584"/>
              </a:cxn>
              <a:cxn ang="0">
                <a:pos x="connsiteX3585" y="connsiteY3585"/>
              </a:cxn>
              <a:cxn ang="0">
                <a:pos x="connsiteX3586" y="connsiteY3586"/>
              </a:cxn>
              <a:cxn ang="0">
                <a:pos x="connsiteX3587" y="connsiteY3587"/>
              </a:cxn>
              <a:cxn ang="0">
                <a:pos x="connsiteX3588" y="connsiteY3588"/>
              </a:cxn>
              <a:cxn ang="0">
                <a:pos x="connsiteX3589" y="connsiteY3589"/>
              </a:cxn>
              <a:cxn ang="0">
                <a:pos x="connsiteX3590" y="connsiteY3590"/>
              </a:cxn>
              <a:cxn ang="0">
                <a:pos x="connsiteX3591" y="connsiteY3591"/>
              </a:cxn>
              <a:cxn ang="0">
                <a:pos x="connsiteX3592" y="connsiteY3592"/>
              </a:cxn>
              <a:cxn ang="0">
                <a:pos x="connsiteX3593" y="connsiteY3593"/>
              </a:cxn>
              <a:cxn ang="0">
                <a:pos x="connsiteX3594" y="connsiteY3594"/>
              </a:cxn>
              <a:cxn ang="0">
                <a:pos x="connsiteX3595" y="connsiteY3595"/>
              </a:cxn>
              <a:cxn ang="0">
                <a:pos x="connsiteX3596" y="connsiteY3596"/>
              </a:cxn>
              <a:cxn ang="0">
                <a:pos x="connsiteX3597" y="connsiteY3597"/>
              </a:cxn>
              <a:cxn ang="0">
                <a:pos x="connsiteX3598" y="connsiteY3598"/>
              </a:cxn>
              <a:cxn ang="0">
                <a:pos x="connsiteX3599" y="connsiteY3599"/>
              </a:cxn>
              <a:cxn ang="0">
                <a:pos x="connsiteX3600" y="connsiteY3600"/>
              </a:cxn>
              <a:cxn ang="0">
                <a:pos x="connsiteX3601" y="connsiteY3601"/>
              </a:cxn>
              <a:cxn ang="0">
                <a:pos x="connsiteX3602" y="connsiteY3602"/>
              </a:cxn>
              <a:cxn ang="0">
                <a:pos x="connsiteX3603" y="connsiteY3603"/>
              </a:cxn>
              <a:cxn ang="0">
                <a:pos x="connsiteX3604" y="connsiteY3604"/>
              </a:cxn>
              <a:cxn ang="0">
                <a:pos x="connsiteX3605" y="connsiteY3605"/>
              </a:cxn>
              <a:cxn ang="0">
                <a:pos x="connsiteX3606" y="connsiteY3606"/>
              </a:cxn>
              <a:cxn ang="0">
                <a:pos x="connsiteX3607" y="connsiteY3607"/>
              </a:cxn>
              <a:cxn ang="0">
                <a:pos x="connsiteX3608" y="connsiteY3608"/>
              </a:cxn>
              <a:cxn ang="0">
                <a:pos x="connsiteX3609" y="connsiteY3609"/>
              </a:cxn>
              <a:cxn ang="0">
                <a:pos x="connsiteX3610" y="connsiteY3610"/>
              </a:cxn>
              <a:cxn ang="0">
                <a:pos x="connsiteX3611" y="connsiteY3611"/>
              </a:cxn>
              <a:cxn ang="0">
                <a:pos x="connsiteX3612" y="connsiteY3612"/>
              </a:cxn>
              <a:cxn ang="0">
                <a:pos x="connsiteX3613" y="connsiteY3613"/>
              </a:cxn>
              <a:cxn ang="0">
                <a:pos x="connsiteX3614" y="connsiteY3614"/>
              </a:cxn>
              <a:cxn ang="0">
                <a:pos x="connsiteX3615" y="connsiteY3615"/>
              </a:cxn>
              <a:cxn ang="0">
                <a:pos x="connsiteX3616" y="connsiteY3616"/>
              </a:cxn>
              <a:cxn ang="0">
                <a:pos x="connsiteX3617" y="connsiteY3617"/>
              </a:cxn>
              <a:cxn ang="0">
                <a:pos x="connsiteX3618" y="connsiteY3618"/>
              </a:cxn>
              <a:cxn ang="0">
                <a:pos x="connsiteX3619" y="connsiteY3619"/>
              </a:cxn>
              <a:cxn ang="0">
                <a:pos x="connsiteX3620" y="connsiteY3620"/>
              </a:cxn>
              <a:cxn ang="0">
                <a:pos x="connsiteX3621" y="connsiteY3621"/>
              </a:cxn>
              <a:cxn ang="0">
                <a:pos x="connsiteX3622" y="connsiteY3622"/>
              </a:cxn>
              <a:cxn ang="0">
                <a:pos x="connsiteX3623" y="connsiteY3623"/>
              </a:cxn>
              <a:cxn ang="0">
                <a:pos x="connsiteX3624" y="connsiteY3624"/>
              </a:cxn>
              <a:cxn ang="0">
                <a:pos x="connsiteX3625" y="connsiteY3625"/>
              </a:cxn>
              <a:cxn ang="0">
                <a:pos x="connsiteX3626" y="connsiteY3626"/>
              </a:cxn>
              <a:cxn ang="0">
                <a:pos x="connsiteX3627" y="connsiteY3627"/>
              </a:cxn>
              <a:cxn ang="0">
                <a:pos x="connsiteX3628" y="connsiteY3628"/>
              </a:cxn>
              <a:cxn ang="0">
                <a:pos x="connsiteX3629" y="connsiteY3629"/>
              </a:cxn>
              <a:cxn ang="0">
                <a:pos x="connsiteX3630" y="connsiteY3630"/>
              </a:cxn>
              <a:cxn ang="0">
                <a:pos x="connsiteX3631" y="connsiteY3631"/>
              </a:cxn>
              <a:cxn ang="0">
                <a:pos x="connsiteX3632" y="connsiteY3632"/>
              </a:cxn>
              <a:cxn ang="0">
                <a:pos x="connsiteX3633" y="connsiteY3633"/>
              </a:cxn>
              <a:cxn ang="0">
                <a:pos x="connsiteX3634" y="connsiteY3634"/>
              </a:cxn>
              <a:cxn ang="0">
                <a:pos x="connsiteX3635" y="connsiteY3635"/>
              </a:cxn>
              <a:cxn ang="0">
                <a:pos x="connsiteX3636" y="connsiteY3636"/>
              </a:cxn>
              <a:cxn ang="0">
                <a:pos x="connsiteX3637" y="connsiteY3637"/>
              </a:cxn>
              <a:cxn ang="0">
                <a:pos x="connsiteX3638" y="connsiteY3638"/>
              </a:cxn>
              <a:cxn ang="0">
                <a:pos x="connsiteX3639" y="connsiteY3639"/>
              </a:cxn>
              <a:cxn ang="0">
                <a:pos x="connsiteX3640" y="connsiteY3640"/>
              </a:cxn>
              <a:cxn ang="0">
                <a:pos x="connsiteX3641" y="connsiteY3641"/>
              </a:cxn>
              <a:cxn ang="0">
                <a:pos x="connsiteX3642" y="connsiteY3642"/>
              </a:cxn>
              <a:cxn ang="0">
                <a:pos x="connsiteX3643" y="connsiteY3643"/>
              </a:cxn>
              <a:cxn ang="0">
                <a:pos x="connsiteX3644" y="connsiteY3644"/>
              </a:cxn>
              <a:cxn ang="0">
                <a:pos x="connsiteX3645" y="connsiteY3645"/>
              </a:cxn>
              <a:cxn ang="0">
                <a:pos x="connsiteX3646" y="connsiteY3646"/>
              </a:cxn>
              <a:cxn ang="0">
                <a:pos x="connsiteX3647" y="connsiteY3647"/>
              </a:cxn>
              <a:cxn ang="0">
                <a:pos x="connsiteX3648" y="connsiteY3648"/>
              </a:cxn>
              <a:cxn ang="0">
                <a:pos x="connsiteX3649" y="connsiteY3649"/>
              </a:cxn>
              <a:cxn ang="0">
                <a:pos x="connsiteX3650" y="connsiteY3650"/>
              </a:cxn>
              <a:cxn ang="0">
                <a:pos x="connsiteX3651" y="connsiteY3651"/>
              </a:cxn>
              <a:cxn ang="0">
                <a:pos x="connsiteX3652" y="connsiteY3652"/>
              </a:cxn>
              <a:cxn ang="0">
                <a:pos x="connsiteX3653" y="connsiteY3653"/>
              </a:cxn>
              <a:cxn ang="0">
                <a:pos x="connsiteX3654" y="connsiteY3654"/>
              </a:cxn>
              <a:cxn ang="0">
                <a:pos x="connsiteX3655" y="connsiteY3655"/>
              </a:cxn>
              <a:cxn ang="0">
                <a:pos x="connsiteX3656" y="connsiteY3656"/>
              </a:cxn>
              <a:cxn ang="0">
                <a:pos x="connsiteX3657" y="connsiteY3657"/>
              </a:cxn>
              <a:cxn ang="0">
                <a:pos x="connsiteX3658" y="connsiteY3658"/>
              </a:cxn>
              <a:cxn ang="0">
                <a:pos x="connsiteX3659" y="connsiteY3659"/>
              </a:cxn>
              <a:cxn ang="0">
                <a:pos x="connsiteX3660" y="connsiteY3660"/>
              </a:cxn>
              <a:cxn ang="0">
                <a:pos x="connsiteX3661" y="connsiteY3661"/>
              </a:cxn>
              <a:cxn ang="0">
                <a:pos x="connsiteX3662" y="connsiteY3662"/>
              </a:cxn>
              <a:cxn ang="0">
                <a:pos x="connsiteX3663" y="connsiteY3663"/>
              </a:cxn>
              <a:cxn ang="0">
                <a:pos x="connsiteX3664" y="connsiteY3664"/>
              </a:cxn>
              <a:cxn ang="0">
                <a:pos x="connsiteX3665" y="connsiteY3665"/>
              </a:cxn>
              <a:cxn ang="0">
                <a:pos x="connsiteX3666" y="connsiteY3666"/>
              </a:cxn>
              <a:cxn ang="0">
                <a:pos x="connsiteX3667" y="connsiteY3667"/>
              </a:cxn>
              <a:cxn ang="0">
                <a:pos x="connsiteX3668" y="connsiteY3668"/>
              </a:cxn>
              <a:cxn ang="0">
                <a:pos x="connsiteX3669" y="connsiteY3669"/>
              </a:cxn>
              <a:cxn ang="0">
                <a:pos x="connsiteX3670" y="connsiteY3670"/>
              </a:cxn>
              <a:cxn ang="0">
                <a:pos x="connsiteX3671" y="connsiteY3671"/>
              </a:cxn>
              <a:cxn ang="0">
                <a:pos x="connsiteX3672" y="connsiteY3672"/>
              </a:cxn>
              <a:cxn ang="0">
                <a:pos x="connsiteX3673" y="connsiteY3673"/>
              </a:cxn>
              <a:cxn ang="0">
                <a:pos x="connsiteX3674" y="connsiteY3674"/>
              </a:cxn>
              <a:cxn ang="0">
                <a:pos x="connsiteX3675" y="connsiteY3675"/>
              </a:cxn>
              <a:cxn ang="0">
                <a:pos x="connsiteX3676" y="connsiteY3676"/>
              </a:cxn>
              <a:cxn ang="0">
                <a:pos x="connsiteX3677" y="connsiteY3677"/>
              </a:cxn>
              <a:cxn ang="0">
                <a:pos x="connsiteX3678" y="connsiteY3678"/>
              </a:cxn>
              <a:cxn ang="0">
                <a:pos x="connsiteX3679" y="connsiteY3679"/>
              </a:cxn>
              <a:cxn ang="0">
                <a:pos x="connsiteX3680" y="connsiteY3680"/>
              </a:cxn>
              <a:cxn ang="0">
                <a:pos x="connsiteX3681" y="connsiteY3681"/>
              </a:cxn>
              <a:cxn ang="0">
                <a:pos x="connsiteX3682" y="connsiteY3682"/>
              </a:cxn>
              <a:cxn ang="0">
                <a:pos x="connsiteX3683" y="connsiteY3683"/>
              </a:cxn>
              <a:cxn ang="0">
                <a:pos x="connsiteX3684" y="connsiteY3684"/>
              </a:cxn>
              <a:cxn ang="0">
                <a:pos x="connsiteX3685" y="connsiteY3685"/>
              </a:cxn>
              <a:cxn ang="0">
                <a:pos x="connsiteX3686" y="connsiteY3686"/>
              </a:cxn>
              <a:cxn ang="0">
                <a:pos x="connsiteX3687" y="connsiteY3687"/>
              </a:cxn>
              <a:cxn ang="0">
                <a:pos x="connsiteX3688" y="connsiteY3688"/>
              </a:cxn>
              <a:cxn ang="0">
                <a:pos x="connsiteX3689" y="connsiteY3689"/>
              </a:cxn>
              <a:cxn ang="0">
                <a:pos x="connsiteX3690" y="connsiteY3690"/>
              </a:cxn>
              <a:cxn ang="0">
                <a:pos x="connsiteX3691" y="connsiteY3691"/>
              </a:cxn>
              <a:cxn ang="0">
                <a:pos x="connsiteX3692" y="connsiteY3692"/>
              </a:cxn>
              <a:cxn ang="0">
                <a:pos x="connsiteX3693" y="connsiteY3693"/>
              </a:cxn>
              <a:cxn ang="0">
                <a:pos x="connsiteX3694" y="connsiteY3694"/>
              </a:cxn>
              <a:cxn ang="0">
                <a:pos x="connsiteX3695" y="connsiteY3695"/>
              </a:cxn>
              <a:cxn ang="0">
                <a:pos x="connsiteX3696" y="connsiteY3696"/>
              </a:cxn>
              <a:cxn ang="0">
                <a:pos x="connsiteX3697" y="connsiteY3697"/>
              </a:cxn>
              <a:cxn ang="0">
                <a:pos x="connsiteX3698" y="connsiteY3698"/>
              </a:cxn>
              <a:cxn ang="0">
                <a:pos x="connsiteX3699" y="connsiteY3699"/>
              </a:cxn>
              <a:cxn ang="0">
                <a:pos x="connsiteX3700" y="connsiteY3700"/>
              </a:cxn>
              <a:cxn ang="0">
                <a:pos x="connsiteX3701" y="connsiteY3701"/>
              </a:cxn>
              <a:cxn ang="0">
                <a:pos x="connsiteX3702" y="connsiteY3702"/>
              </a:cxn>
              <a:cxn ang="0">
                <a:pos x="connsiteX3703" y="connsiteY3703"/>
              </a:cxn>
              <a:cxn ang="0">
                <a:pos x="connsiteX3704" y="connsiteY3704"/>
              </a:cxn>
              <a:cxn ang="0">
                <a:pos x="connsiteX3705" y="connsiteY3705"/>
              </a:cxn>
              <a:cxn ang="0">
                <a:pos x="connsiteX3706" y="connsiteY3706"/>
              </a:cxn>
              <a:cxn ang="0">
                <a:pos x="connsiteX3707" y="connsiteY3707"/>
              </a:cxn>
              <a:cxn ang="0">
                <a:pos x="connsiteX3708" y="connsiteY3708"/>
              </a:cxn>
              <a:cxn ang="0">
                <a:pos x="connsiteX3709" y="connsiteY3709"/>
              </a:cxn>
              <a:cxn ang="0">
                <a:pos x="connsiteX3710" y="connsiteY3710"/>
              </a:cxn>
              <a:cxn ang="0">
                <a:pos x="connsiteX3711" y="connsiteY3711"/>
              </a:cxn>
              <a:cxn ang="0">
                <a:pos x="connsiteX3712" y="connsiteY3712"/>
              </a:cxn>
              <a:cxn ang="0">
                <a:pos x="connsiteX3713" y="connsiteY3713"/>
              </a:cxn>
              <a:cxn ang="0">
                <a:pos x="connsiteX3714" y="connsiteY3714"/>
              </a:cxn>
              <a:cxn ang="0">
                <a:pos x="connsiteX3715" y="connsiteY3715"/>
              </a:cxn>
              <a:cxn ang="0">
                <a:pos x="connsiteX3716" y="connsiteY3716"/>
              </a:cxn>
              <a:cxn ang="0">
                <a:pos x="connsiteX3717" y="connsiteY3717"/>
              </a:cxn>
              <a:cxn ang="0">
                <a:pos x="connsiteX3718" y="connsiteY3718"/>
              </a:cxn>
              <a:cxn ang="0">
                <a:pos x="connsiteX3719" y="connsiteY3719"/>
              </a:cxn>
              <a:cxn ang="0">
                <a:pos x="connsiteX3720" y="connsiteY3720"/>
              </a:cxn>
              <a:cxn ang="0">
                <a:pos x="connsiteX3721" y="connsiteY3721"/>
              </a:cxn>
              <a:cxn ang="0">
                <a:pos x="connsiteX3722" y="connsiteY3722"/>
              </a:cxn>
              <a:cxn ang="0">
                <a:pos x="connsiteX3723" y="connsiteY3723"/>
              </a:cxn>
              <a:cxn ang="0">
                <a:pos x="connsiteX3724" y="connsiteY3724"/>
              </a:cxn>
              <a:cxn ang="0">
                <a:pos x="connsiteX3725" y="connsiteY3725"/>
              </a:cxn>
              <a:cxn ang="0">
                <a:pos x="connsiteX3726" y="connsiteY3726"/>
              </a:cxn>
              <a:cxn ang="0">
                <a:pos x="connsiteX3727" y="connsiteY3727"/>
              </a:cxn>
              <a:cxn ang="0">
                <a:pos x="connsiteX3728" y="connsiteY3728"/>
              </a:cxn>
              <a:cxn ang="0">
                <a:pos x="connsiteX3729" y="connsiteY3729"/>
              </a:cxn>
              <a:cxn ang="0">
                <a:pos x="connsiteX3730" y="connsiteY3730"/>
              </a:cxn>
              <a:cxn ang="0">
                <a:pos x="connsiteX3731" y="connsiteY3731"/>
              </a:cxn>
              <a:cxn ang="0">
                <a:pos x="connsiteX3732" y="connsiteY3732"/>
              </a:cxn>
              <a:cxn ang="0">
                <a:pos x="connsiteX3733" y="connsiteY3733"/>
              </a:cxn>
              <a:cxn ang="0">
                <a:pos x="connsiteX3734" y="connsiteY3734"/>
              </a:cxn>
              <a:cxn ang="0">
                <a:pos x="connsiteX3735" y="connsiteY3735"/>
              </a:cxn>
              <a:cxn ang="0">
                <a:pos x="connsiteX3736" y="connsiteY3736"/>
              </a:cxn>
              <a:cxn ang="0">
                <a:pos x="connsiteX3737" y="connsiteY3737"/>
              </a:cxn>
              <a:cxn ang="0">
                <a:pos x="connsiteX3738" y="connsiteY3738"/>
              </a:cxn>
              <a:cxn ang="0">
                <a:pos x="connsiteX3739" y="connsiteY3739"/>
              </a:cxn>
              <a:cxn ang="0">
                <a:pos x="connsiteX3740" y="connsiteY3740"/>
              </a:cxn>
              <a:cxn ang="0">
                <a:pos x="connsiteX3741" y="connsiteY3741"/>
              </a:cxn>
              <a:cxn ang="0">
                <a:pos x="connsiteX3742" y="connsiteY3742"/>
              </a:cxn>
              <a:cxn ang="0">
                <a:pos x="connsiteX3743" y="connsiteY3743"/>
              </a:cxn>
              <a:cxn ang="0">
                <a:pos x="connsiteX3744" y="connsiteY3744"/>
              </a:cxn>
              <a:cxn ang="0">
                <a:pos x="connsiteX3745" y="connsiteY3745"/>
              </a:cxn>
              <a:cxn ang="0">
                <a:pos x="connsiteX3746" y="connsiteY3746"/>
              </a:cxn>
              <a:cxn ang="0">
                <a:pos x="connsiteX3747" y="connsiteY3747"/>
              </a:cxn>
              <a:cxn ang="0">
                <a:pos x="connsiteX3748" y="connsiteY3748"/>
              </a:cxn>
              <a:cxn ang="0">
                <a:pos x="connsiteX3749" y="connsiteY3749"/>
              </a:cxn>
              <a:cxn ang="0">
                <a:pos x="connsiteX3750" y="connsiteY3750"/>
              </a:cxn>
              <a:cxn ang="0">
                <a:pos x="connsiteX3751" y="connsiteY3751"/>
              </a:cxn>
              <a:cxn ang="0">
                <a:pos x="connsiteX3752" y="connsiteY3752"/>
              </a:cxn>
              <a:cxn ang="0">
                <a:pos x="connsiteX3753" y="connsiteY3753"/>
              </a:cxn>
              <a:cxn ang="0">
                <a:pos x="connsiteX3754" y="connsiteY3754"/>
              </a:cxn>
              <a:cxn ang="0">
                <a:pos x="connsiteX3755" y="connsiteY3755"/>
              </a:cxn>
              <a:cxn ang="0">
                <a:pos x="connsiteX3756" y="connsiteY3756"/>
              </a:cxn>
              <a:cxn ang="0">
                <a:pos x="connsiteX3757" y="connsiteY3757"/>
              </a:cxn>
              <a:cxn ang="0">
                <a:pos x="connsiteX3758" y="connsiteY3758"/>
              </a:cxn>
              <a:cxn ang="0">
                <a:pos x="connsiteX3759" y="connsiteY3759"/>
              </a:cxn>
              <a:cxn ang="0">
                <a:pos x="connsiteX3760" y="connsiteY3760"/>
              </a:cxn>
              <a:cxn ang="0">
                <a:pos x="connsiteX3761" y="connsiteY3761"/>
              </a:cxn>
              <a:cxn ang="0">
                <a:pos x="connsiteX3762" y="connsiteY3762"/>
              </a:cxn>
              <a:cxn ang="0">
                <a:pos x="connsiteX3763" y="connsiteY3763"/>
              </a:cxn>
              <a:cxn ang="0">
                <a:pos x="connsiteX3764" y="connsiteY3764"/>
              </a:cxn>
              <a:cxn ang="0">
                <a:pos x="connsiteX3765" y="connsiteY3765"/>
              </a:cxn>
              <a:cxn ang="0">
                <a:pos x="connsiteX3766" y="connsiteY3766"/>
              </a:cxn>
              <a:cxn ang="0">
                <a:pos x="connsiteX3767" y="connsiteY3767"/>
              </a:cxn>
              <a:cxn ang="0">
                <a:pos x="connsiteX3768" y="connsiteY3768"/>
              </a:cxn>
              <a:cxn ang="0">
                <a:pos x="connsiteX3769" y="connsiteY3769"/>
              </a:cxn>
              <a:cxn ang="0">
                <a:pos x="connsiteX3770" y="connsiteY3770"/>
              </a:cxn>
              <a:cxn ang="0">
                <a:pos x="connsiteX3771" y="connsiteY3771"/>
              </a:cxn>
              <a:cxn ang="0">
                <a:pos x="connsiteX3772" y="connsiteY3772"/>
              </a:cxn>
              <a:cxn ang="0">
                <a:pos x="connsiteX3773" y="connsiteY3773"/>
              </a:cxn>
              <a:cxn ang="0">
                <a:pos x="connsiteX3774" y="connsiteY3774"/>
              </a:cxn>
              <a:cxn ang="0">
                <a:pos x="connsiteX3775" y="connsiteY3775"/>
              </a:cxn>
              <a:cxn ang="0">
                <a:pos x="connsiteX3776" y="connsiteY3776"/>
              </a:cxn>
              <a:cxn ang="0">
                <a:pos x="connsiteX3777" y="connsiteY3777"/>
              </a:cxn>
              <a:cxn ang="0">
                <a:pos x="connsiteX3778" y="connsiteY3778"/>
              </a:cxn>
              <a:cxn ang="0">
                <a:pos x="connsiteX3779" y="connsiteY3779"/>
              </a:cxn>
              <a:cxn ang="0">
                <a:pos x="connsiteX3780" y="connsiteY3780"/>
              </a:cxn>
              <a:cxn ang="0">
                <a:pos x="connsiteX3781" y="connsiteY3781"/>
              </a:cxn>
              <a:cxn ang="0">
                <a:pos x="connsiteX3782" y="connsiteY3782"/>
              </a:cxn>
              <a:cxn ang="0">
                <a:pos x="connsiteX3783" y="connsiteY3783"/>
              </a:cxn>
              <a:cxn ang="0">
                <a:pos x="connsiteX3784" y="connsiteY3784"/>
              </a:cxn>
              <a:cxn ang="0">
                <a:pos x="connsiteX3785" y="connsiteY3785"/>
              </a:cxn>
              <a:cxn ang="0">
                <a:pos x="connsiteX3786" y="connsiteY3786"/>
              </a:cxn>
              <a:cxn ang="0">
                <a:pos x="connsiteX3787" y="connsiteY3787"/>
              </a:cxn>
              <a:cxn ang="0">
                <a:pos x="connsiteX3788" y="connsiteY3788"/>
              </a:cxn>
              <a:cxn ang="0">
                <a:pos x="connsiteX3789" y="connsiteY3789"/>
              </a:cxn>
              <a:cxn ang="0">
                <a:pos x="connsiteX3790" y="connsiteY3790"/>
              </a:cxn>
              <a:cxn ang="0">
                <a:pos x="connsiteX3791" y="connsiteY3791"/>
              </a:cxn>
              <a:cxn ang="0">
                <a:pos x="connsiteX3792" y="connsiteY3792"/>
              </a:cxn>
              <a:cxn ang="0">
                <a:pos x="connsiteX3793" y="connsiteY3793"/>
              </a:cxn>
              <a:cxn ang="0">
                <a:pos x="connsiteX3794" y="connsiteY3794"/>
              </a:cxn>
              <a:cxn ang="0">
                <a:pos x="connsiteX3795" y="connsiteY3795"/>
              </a:cxn>
              <a:cxn ang="0">
                <a:pos x="connsiteX3796" y="connsiteY3796"/>
              </a:cxn>
              <a:cxn ang="0">
                <a:pos x="connsiteX3797" y="connsiteY3797"/>
              </a:cxn>
              <a:cxn ang="0">
                <a:pos x="connsiteX3798" y="connsiteY3798"/>
              </a:cxn>
              <a:cxn ang="0">
                <a:pos x="connsiteX3799" y="connsiteY3799"/>
              </a:cxn>
              <a:cxn ang="0">
                <a:pos x="connsiteX3800" y="connsiteY3800"/>
              </a:cxn>
              <a:cxn ang="0">
                <a:pos x="connsiteX3801" y="connsiteY3801"/>
              </a:cxn>
              <a:cxn ang="0">
                <a:pos x="connsiteX3802" y="connsiteY3802"/>
              </a:cxn>
              <a:cxn ang="0">
                <a:pos x="connsiteX3803" y="connsiteY3803"/>
              </a:cxn>
              <a:cxn ang="0">
                <a:pos x="connsiteX3804" y="connsiteY3804"/>
              </a:cxn>
              <a:cxn ang="0">
                <a:pos x="connsiteX3805" y="connsiteY3805"/>
              </a:cxn>
              <a:cxn ang="0">
                <a:pos x="connsiteX3806" y="connsiteY3806"/>
              </a:cxn>
              <a:cxn ang="0">
                <a:pos x="connsiteX3807" y="connsiteY3807"/>
              </a:cxn>
              <a:cxn ang="0">
                <a:pos x="connsiteX3808" y="connsiteY3808"/>
              </a:cxn>
              <a:cxn ang="0">
                <a:pos x="connsiteX3809" y="connsiteY3809"/>
              </a:cxn>
              <a:cxn ang="0">
                <a:pos x="connsiteX3810" y="connsiteY3810"/>
              </a:cxn>
              <a:cxn ang="0">
                <a:pos x="connsiteX3811" y="connsiteY3811"/>
              </a:cxn>
              <a:cxn ang="0">
                <a:pos x="connsiteX3812" y="connsiteY3812"/>
              </a:cxn>
              <a:cxn ang="0">
                <a:pos x="connsiteX3813" y="connsiteY3813"/>
              </a:cxn>
              <a:cxn ang="0">
                <a:pos x="connsiteX3814" y="connsiteY3814"/>
              </a:cxn>
              <a:cxn ang="0">
                <a:pos x="connsiteX3815" y="connsiteY3815"/>
              </a:cxn>
              <a:cxn ang="0">
                <a:pos x="connsiteX3816" y="connsiteY3816"/>
              </a:cxn>
              <a:cxn ang="0">
                <a:pos x="connsiteX3817" y="connsiteY3817"/>
              </a:cxn>
              <a:cxn ang="0">
                <a:pos x="connsiteX3818" y="connsiteY3818"/>
              </a:cxn>
              <a:cxn ang="0">
                <a:pos x="connsiteX3819" y="connsiteY3819"/>
              </a:cxn>
              <a:cxn ang="0">
                <a:pos x="connsiteX3820" y="connsiteY3820"/>
              </a:cxn>
              <a:cxn ang="0">
                <a:pos x="connsiteX3821" y="connsiteY3821"/>
              </a:cxn>
              <a:cxn ang="0">
                <a:pos x="connsiteX3822" y="connsiteY3822"/>
              </a:cxn>
              <a:cxn ang="0">
                <a:pos x="connsiteX3823" y="connsiteY3823"/>
              </a:cxn>
              <a:cxn ang="0">
                <a:pos x="connsiteX3824" y="connsiteY3824"/>
              </a:cxn>
              <a:cxn ang="0">
                <a:pos x="connsiteX3825" y="connsiteY3825"/>
              </a:cxn>
              <a:cxn ang="0">
                <a:pos x="connsiteX3826" y="connsiteY3826"/>
              </a:cxn>
              <a:cxn ang="0">
                <a:pos x="connsiteX3827" y="connsiteY3827"/>
              </a:cxn>
              <a:cxn ang="0">
                <a:pos x="connsiteX3828" y="connsiteY3828"/>
              </a:cxn>
              <a:cxn ang="0">
                <a:pos x="connsiteX3829" y="connsiteY3829"/>
              </a:cxn>
              <a:cxn ang="0">
                <a:pos x="connsiteX3830" y="connsiteY3830"/>
              </a:cxn>
              <a:cxn ang="0">
                <a:pos x="connsiteX3831" y="connsiteY3831"/>
              </a:cxn>
              <a:cxn ang="0">
                <a:pos x="connsiteX3832" y="connsiteY3832"/>
              </a:cxn>
              <a:cxn ang="0">
                <a:pos x="connsiteX3833" y="connsiteY3833"/>
              </a:cxn>
              <a:cxn ang="0">
                <a:pos x="connsiteX3834" y="connsiteY3834"/>
              </a:cxn>
              <a:cxn ang="0">
                <a:pos x="connsiteX3835" y="connsiteY3835"/>
              </a:cxn>
              <a:cxn ang="0">
                <a:pos x="connsiteX3836" y="connsiteY3836"/>
              </a:cxn>
              <a:cxn ang="0">
                <a:pos x="connsiteX3837" y="connsiteY3837"/>
              </a:cxn>
              <a:cxn ang="0">
                <a:pos x="connsiteX3838" y="connsiteY3838"/>
              </a:cxn>
              <a:cxn ang="0">
                <a:pos x="connsiteX3839" y="connsiteY3839"/>
              </a:cxn>
              <a:cxn ang="0">
                <a:pos x="connsiteX3840" y="connsiteY3840"/>
              </a:cxn>
              <a:cxn ang="0">
                <a:pos x="connsiteX3841" y="connsiteY3841"/>
              </a:cxn>
              <a:cxn ang="0">
                <a:pos x="connsiteX3842" y="connsiteY3842"/>
              </a:cxn>
              <a:cxn ang="0">
                <a:pos x="connsiteX3843" y="connsiteY3843"/>
              </a:cxn>
              <a:cxn ang="0">
                <a:pos x="connsiteX3844" y="connsiteY3844"/>
              </a:cxn>
              <a:cxn ang="0">
                <a:pos x="connsiteX3845" y="connsiteY3845"/>
              </a:cxn>
              <a:cxn ang="0">
                <a:pos x="connsiteX3846" y="connsiteY3846"/>
              </a:cxn>
              <a:cxn ang="0">
                <a:pos x="connsiteX3847" y="connsiteY3847"/>
              </a:cxn>
              <a:cxn ang="0">
                <a:pos x="connsiteX3848" y="connsiteY3848"/>
              </a:cxn>
              <a:cxn ang="0">
                <a:pos x="connsiteX3849" y="connsiteY3849"/>
              </a:cxn>
              <a:cxn ang="0">
                <a:pos x="connsiteX3850" y="connsiteY3850"/>
              </a:cxn>
              <a:cxn ang="0">
                <a:pos x="connsiteX3851" y="connsiteY3851"/>
              </a:cxn>
              <a:cxn ang="0">
                <a:pos x="connsiteX3852" y="connsiteY3852"/>
              </a:cxn>
              <a:cxn ang="0">
                <a:pos x="connsiteX3853" y="connsiteY3853"/>
              </a:cxn>
              <a:cxn ang="0">
                <a:pos x="connsiteX3854" y="connsiteY3854"/>
              </a:cxn>
              <a:cxn ang="0">
                <a:pos x="connsiteX3855" y="connsiteY3855"/>
              </a:cxn>
              <a:cxn ang="0">
                <a:pos x="connsiteX3856" y="connsiteY3856"/>
              </a:cxn>
              <a:cxn ang="0">
                <a:pos x="connsiteX3857" y="connsiteY3857"/>
              </a:cxn>
              <a:cxn ang="0">
                <a:pos x="connsiteX3858" y="connsiteY3858"/>
              </a:cxn>
              <a:cxn ang="0">
                <a:pos x="connsiteX3859" y="connsiteY3859"/>
              </a:cxn>
              <a:cxn ang="0">
                <a:pos x="connsiteX3860" y="connsiteY3860"/>
              </a:cxn>
              <a:cxn ang="0">
                <a:pos x="connsiteX3861" y="connsiteY3861"/>
              </a:cxn>
              <a:cxn ang="0">
                <a:pos x="connsiteX3862" y="connsiteY3862"/>
              </a:cxn>
              <a:cxn ang="0">
                <a:pos x="connsiteX3863" y="connsiteY3863"/>
              </a:cxn>
              <a:cxn ang="0">
                <a:pos x="connsiteX3864" y="connsiteY3864"/>
              </a:cxn>
              <a:cxn ang="0">
                <a:pos x="connsiteX3865" y="connsiteY3865"/>
              </a:cxn>
              <a:cxn ang="0">
                <a:pos x="connsiteX3866" y="connsiteY3866"/>
              </a:cxn>
              <a:cxn ang="0">
                <a:pos x="connsiteX3867" y="connsiteY3867"/>
              </a:cxn>
              <a:cxn ang="0">
                <a:pos x="connsiteX3868" y="connsiteY3868"/>
              </a:cxn>
              <a:cxn ang="0">
                <a:pos x="connsiteX3869" y="connsiteY3869"/>
              </a:cxn>
              <a:cxn ang="0">
                <a:pos x="connsiteX3870" y="connsiteY3870"/>
              </a:cxn>
              <a:cxn ang="0">
                <a:pos x="connsiteX3871" y="connsiteY3871"/>
              </a:cxn>
              <a:cxn ang="0">
                <a:pos x="connsiteX3872" y="connsiteY3872"/>
              </a:cxn>
              <a:cxn ang="0">
                <a:pos x="connsiteX3873" y="connsiteY3873"/>
              </a:cxn>
              <a:cxn ang="0">
                <a:pos x="connsiteX3874" y="connsiteY3874"/>
              </a:cxn>
              <a:cxn ang="0">
                <a:pos x="connsiteX3875" y="connsiteY3875"/>
              </a:cxn>
              <a:cxn ang="0">
                <a:pos x="connsiteX3876" y="connsiteY3876"/>
              </a:cxn>
              <a:cxn ang="0">
                <a:pos x="connsiteX3877" y="connsiteY3877"/>
              </a:cxn>
              <a:cxn ang="0">
                <a:pos x="connsiteX3878" y="connsiteY3878"/>
              </a:cxn>
              <a:cxn ang="0">
                <a:pos x="connsiteX3879" y="connsiteY3879"/>
              </a:cxn>
              <a:cxn ang="0">
                <a:pos x="connsiteX3880" y="connsiteY3880"/>
              </a:cxn>
              <a:cxn ang="0">
                <a:pos x="connsiteX3881" y="connsiteY3881"/>
              </a:cxn>
              <a:cxn ang="0">
                <a:pos x="connsiteX3882" y="connsiteY3882"/>
              </a:cxn>
              <a:cxn ang="0">
                <a:pos x="connsiteX3883" y="connsiteY3883"/>
              </a:cxn>
              <a:cxn ang="0">
                <a:pos x="connsiteX3884" y="connsiteY3884"/>
              </a:cxn>
              <a:cxn ang="0">
                <a:pos x="connsiteX3885" y="connsiteY3885"/>
              </a:cxn>
              <a:cxn ang="0">
                <a:pos x="connsiteX3886" y="connsiteY3886"/>
              </a:cxn>
              <a:cxn ang="0">
                <a:pos x="connsiteX3887" y="connsiteY3887"/>
              </a:cxn>
              <a:cxn ang="0">
                <a:pos x="connsiteX3888" y="connsiteY3888"/>
              </a:cxn>
              <a:cxn ang="0">
                <a:pos x="connsiteX3889" y="connsiteY3889"/>
              </a:cxn>
              <a:cxn ang="0">
                <a:pos x="connsiteX3890" y="connsiteY3890"/>
              </a:cxn>
              <a:cxn ang="0">
                <a:pos x="connsiteX3891" y="connsiteY3891"/>
              </a:cxn>
              <a:cxn ang="0">
                <a:pos x="connsiteX3892" y="connsiteY3892"/>
              </a:cxn>
              <a:cxn ang="0">
                <a:pos x="connsiteX3893" y="connsiteY3893"/>
              </a:cxn>
              <a:cxn ang="0">
                <a:pos x="connsiteX3894" y="connsiteY3894"/>
              </a:cxn>
              <a:cxn ang="0">
                <a:pos x="connsiteX3895" y="connsiteY3895"/>
              </a:cxn>
              <a:cxn ang="0">
                <a:pos x="connsiteX3896" y="connsiteY3896"/>
              </a:cxn>
              <a:cxn ang="0">
                <a:pos x="connsiteX3897" y="connsiteY3897"/>
              </a:cxn>
              <a:cxn ang="0">
                <a:pos x="connsiteX3898" y="connsiteY3898"/>
              </a:cxn>
              <a:cxn ang="0">
                <a:pos x="connsiteX3899" y="connsiteY3899"/>
              </a:cxn>
              <a:cxn ang="0">
                <a:pos x="connsiteX3900" y="connsiteY3900"/>
              </a:cxn>
              <a:cxn ang="0">
                <a:pos x="connsiteX3901" y="connsiteY3901"/>
              </a:cxn>
              <a:cxn ang="0">
                <a:pos x="connsiteX3902" y="connsiteY3902"/>
              </a:cxn>
              <a:cxn ang="0">
                <a:pos x="connsiteX3903" y="connsiteY3903"/>
              </a:cxn>
              <a:cxn ang="0">
                <a:pos x="connsiteX3904" y="connsiteY3904"/>
              </a:cxn>
              <a:cxn ang="0">
                <a:pos x="connsiteX3905" y="connsiteY3905"/>
              </a:cxn>
              <a:cxn ang="0">
                <a:pos x="connsiteX3906" y="connsiteY3906"/>
              </a:cxn>
              <a:cxn ang="0">
                <a:pos x="connsiteX3907" y="connsiteY3907"/>
              </a:cxn>
              <a:cxn ang="0">
                <a:pos x="connsiteX3908" y="connsiteY3908"/>
              </a:cxn>
              <a:cxn ang="0">
                <a:pos x="connsiteX3909" y="connsiteY3909"/>
              </a:cxn>
              <a:cxn ang="0">
                <a:pos x="connsiteX3910" y="connsiteY3910"/>
              </a:cxn>
              <a:cxn ang="0">
                <a:pos x="connsiteX3911" y="connsiteY3911"/>
              </a:cxn>
              <a:cxn ang="0">
                <a:pos x="connsiteX3912" y="connsiteY3912"/>
              </a:cxn>
              <a:cxn ang="0">
                <a:pos x="connsiteX3913" y="connsiteY3913"/>
              </a:cxn>
              <a:cxn ang="0">
                <a:pos x="connsiteX3914" y="connsiteY3914"/>
              </a:cxn>
              <a:cxn ang="0">
                <a:pos x="connsiteX3915" y="connsiteY3915"/>
              </a:cxn>
              <a:cxn ang="0">
                <a:pos x="connsiteX3916" y="connsiteY3916"/>
              </a:cxn>
              <a:cxn ang="0">
                <a:pos x="connsiteX3917" y="connsiteY3917"/>
              </a:cxn>
              <a:cxn ang="0">
                <a:pos x="connsiteX3918" y="connsiteY3918"/>
              </a:cxn>
              <a:cxn ang="0">
                <a:pos x="connsiteX3919" y="connsiteY3919"/>
              </a:cxn>
              <a:cxn ang="0">
                <a:pos x="connsiteX3920" y="connsiteY3920"/>
              </a:cxn>
              <a:cxn ang="0">
                <a:pos x="connsiteX3921" y="connsiteY3921"/>
              </a:cxn>
              <a:cxn ang="0">
                <a:pos x="connsiteX3922" y="connsiteY3922"/>
              </a:cxn>
              <a:cxn ang="0">
                <a:pos x="connsiteX3923" y="connsiteY3923"/>
              </a:cxn>
              <a:cxn ang="0">
                <a:pos x="connsiteX3924" y="connsiteY3924"/>
              </a:cxn>
              <a:cxn ang="0">
                <a:pos x="connsiteX3925" y="connsiteY3925"/>
              </a:cxn>
              <a:cxn ang="0">
                <a:pos x="connsiteX3926" y="connsiteY3926"/>
              </a:cxn>
              <a:cxn ang="0">
                <a:pos x="connsiteX3927" y="connsiteY3927"/>
              </a:cxn>
              <a:cxn ang="0">
                <a:pos x="connsiteX3928" y="connsiteY3928"/>
              </a:cxn>
              <a:cxn ang="0">
                <a:pos x="connsiteX3929" y="connsiteY3929"/>
              </a:cxn>
              <a:cxn ang="0">
                <a:pos x="connsiteX3930" y="connsiteY3930"/>
              </a:cxn>
              <a:cxn ang="0">
                <a:pos x="connsiteX3931" y="connsiteY3931"/>
              </a:cxn>
              <a:cxn ang="0">
                <a:pos x="connsiteX3932" y="connsiteY3932"/>
              </a:cxn>
              <a:cxn ang="0">
                <a:pos x="connsiteX3933" y="connsiteY3933"/>
              </a:cxn>
              <a:cxn ang="0">
                <a:pos x="connsiteX3934" y="connsiteY3934"/>
              </a:cxn>
              <a:cxn ang="0">
                <a:pos x="connsiteX3935" y="connsiteY3935"/>
              </a:cxn>
              <a:cxn ang="0">
                <a:pos x="connsiteX3936" y="connsiteY3936"/>
              </a:cxn>
              <a:cxn ang="0">
                <a:pos x="connsiteX3937" y="connsiteY3937"/>
              </a:cxn>
              <a:cxn ang="0">
                <a:pos x="connsiteX3938" y="connsiteY3938"/>
              </a:cxn>
              <a:cxn ang="0">
                <a:pos x="connsiteX3939" y="connsiteY3939"/>
              </a:cxn>
              <a:cxn ang="0">
                <a:pos x="connsiteX3940" y="connsiteY3940"/>
              </a:cxn>
              <a:cxn ang="0">
                <a:pos x="connsiteX3941" y="connsiteY3941"/>
              </a:cxn>
              <a:cxn ang="0">
                <a:pos x="connsiteX3942" y="connsiteY3942"/>
              </a:cxn>
              <a:cxn ang="0">
                <a:pos x="connsiteX3943" y="connsiteY3943"/>
              </a:cxn>
              <a:cxn ang="0">
                <a:pos x="connsiteX3944" y="connsiteY3944"/>
              </a:cxn>
              <a:cxn ang="0">
                <a:pos x="connsiteX3945" y="connsiteY3945"/>
              </a:cxn>
              <a:cxn ang="0">
                <a:pos x="connsiteX3946" y="connsiteY3946"/>
              </a:cxn>
              <a:cxn ang="0">
                <a:pos x="connsiteX3947" y="connsiteY3947"/>
              </a:cxn>
              <a:cxn ang="0">
                <a:pos x="connsiteX3948" y="connsiteY3948"/>
              </a:cxn>
              <a:cxn ang="0">
                <a:pos x="connsiteX3949" y="connsiteY3949"/>
              </a:cxn>
              <a:cxn ang="0">
                <a:pos x="connsiteX3950" y="connsiteY3950"/>
              </a:cxn>
              <a:cxn ang="0">
                <a:pos x="connsiteX3951" y="connsiteY3951"/>
              </a:cxn>
              <a:cxn ang="0">
                <a:pos x="connsiteX3952" y="connsiteY3952"/>
              </a:cxn>
              <a:cxn ang="0">
                <a:pos x="connsiteX3953" y="connsiteY3953"/>
              </a:cxn>
              <a:cxn ang="0">
                <a:pos x="connsiteX3954" y="connsiteY3954"/>
              </a:cxn>
              <a:cxn ang="0">
                <a:pos x="connsiteX3955" y="connsiteY3955"/>
              </a:cxn>
              <a:cxn ang="0">
                <a:pos x="connsiteX3956" y="connsiteY3956"/>
              </a:cxn>
              <a:cxn ang="0">
                <a:pos x="connsiteX3957" y="connsiteY3957"/>
              </a:cxn>
              <a:cxn ang="0">
                <a:pos x="connsiteX3958" y="connsiteY3958"/>
              </a:cxn>
              <a:cxn ang="0">
                <a:pos x="connsiteX3959" y="connsiteY3959"/>
              </a:cxn>
              <a:cxn ang="0">
                <a:pos x="connsiteX3960" y="connsiteY3960"/>
              </a:cxn>
              <a:cxn ang="0">
                <a:pos x="connsiteX3961" y="connsiteY3961"/>
              </a:cxn>
              <a:cxn ang="0">
                <a:pos x="connsiteX3962" y="connsiteY3962"/>
              </a:cxn>
              <a:cxn ang="0">
                <a:pos x="connsiteX3963" y="connsiteY3963"/>
              </a:cxn>
              <a:cxn ang="0">
                <a:pos x="connsiteX3964" y="connsiteY3964"/>
              </a:cxn>
              <a:cxn ang="0">
                <a:pos x="connsiteX3965" y="connsiteY3965"/>
              </a:cxn>
              <a:cxn ang="0">
                <a:pos x="connsiteX3966" y="connsiteY3966"/>
              </a:cxn>
              <a:cxn ang="0">
                <a:pos x="connsiteX3967" y="connsiteY3967"/>
              </a:cxn>
              <a:cxn ang="0">
                <a:pos x="connsiteX3968" y="connsiteY3968"/>
              </a:cxn>
              <a:cxn ang="0">
                <a:pos x="connsiteX3969" y="connsiteY3969"/>
              </a:cxn>
              <a:cxn ang="0">
                <a:pos x="connsiteX3970" y="connsiteY3970"/>
              </a:cxn>
              <a:cxn ang="0">
                <a:pos x="connsiteX3971" y="connsiteY3971"/>
              </a:cxn>
              <a:cxn ang="0">
                <a:pos x="connsiteX3972" y="connsiteY3972"/>
              </a:cxn>
              <a:cxn ang="0">
                <a:pos x="connsiteX3973" y="connsiteY3973"/>
              </a:cxn>
              <a:cxn ang="0">
                <a:pos x="connsiteX3974" y="connsiteY3974"/>
              </a:cxn>
              <a:cxn ang="0">
                <a:pos x="connsiteX3975" y="connsiteY3975"/>
              </a:cxn>
              <a:cxn ang="0">
                <a:pos x="connsiteX3976" y="connsiteY3976"/>
              </a:cxn>
              <a:cxn ang="0">
                <a:pos x="connsiteX3977" y="connsiteY3977"/>
              </a:cxn>
              <a:cxn ang="0">
                <a:pos x="connsiteX3978" y="connsiteY3978"/>
              </a:cxn>
              <a:cxn ang="0">
                <a:pos x="connsiteX3979" y="connsiteY3979"/>
              </a:cxn>
              <a:cxn ang="0">
                <a:pos x="connsiteX3980" y="connsiteY3980"/>
              </a:cxn>
              <a:cxn ang="0">
                <a:pos x="connsiteX3981" y="connsiteY3981"/>
              </a:cxn>
              <a:cxn ang="0">
                <a:pos x="connsiteX3982" y="connsiteY3982"/>
              </a:cxn>
              <a:cxn ang="0">
                <a:pos x="connsiteX3983" y="connsiteY3983"/>
              </a:cxn>
              <a:cxn ang="0">
                <a:pos x="connsiteX3984" y="connsiteY3984"/>
              </a:cxn>
              <a:cxn ang="0">
                <a:pos x="connsiteX3985" y="connsiteY3985"/>
              </a:cxn>
              <a:cxn ang="0">
                <a:pos x="connsiteX3986" y="connsiteY3986"/>
              </a:cxn>
              <a:cxn ang="0">
                <a:pos x="connsiteX3987" y="connsiteY3987"/>
              </a:cxn>
              <a:cxn ang="0">
                <a:pos x="connsiteX3988" y="connsiteY3988"/>
              </a:cxn>
              <a:cxn ang="0">
                <a:pos x="connsiteX3989" y="connsiteY3989"/>
              </a:cxn>
              <a:cxn ang="0">
                <a:pos x="connsiteX3990" y="connsiteY3990"/>
              </a:cxn>
              <a:cxn ang="0">
                <a:pos x="connsiteX3991" y="connsiteY3991"/>
              </a:cxn>
              <a:cxn ang="0">
                <a:pos x="connsiteX3992" y="connsiteY3992"/>
              </a:cxn>
              <a:cxn ang="0">
                <a:pos x="connsiteX3993" y="connsiteY3993"/>
              </a:cxn>
              <a:cxn ang="0">
                <a:pos x="connsiteX3994" y="connsiteY3994"/>
              </a:cxn>
              <a:cxn ang="0">
                <a:pos x="connsiteX3995" y="connsiteY3995"/>
              </a:cxn>
              <a:cxn ang="0">
                <a:pos x="connsiteX3996" y="connsiteY3996"/>
              </a:cxn>
              <a:cxn ang="0">
                <a:pos x="connsiteX3997" y="connsiteY3997"/>
              </a:cxn>
              <a:cxn ang="0">
                <a:pos x="connsiteX3998" y="connsiteY3998"/>
              </a:cxn>
              <a:cxn ang="0">
                <a:pos x="connsiteX3999" y="connsiteY3999"/>
              </a:cxn>
              <a:cxn ang="0">
                <a:pos x="connsiteX4000" y="connsiteY4000"/>
              </a:cxn>
              <a:cxn ang="0">
                <a:pos x="connsiteX4001" y="connsiteY4001"/>
              </a:cxn>
              <a:cxn ang="0">
                <a:pos x="connsiteX4002" y="connsiteY4002"/>
              </a:cxn>
              <a:cxn ang="0">
                <a:pos x="connsiteX4003" y="connsiteY4003"/>
              </a:cxn>
              <a:cxn ang="0">
                <a:pos x="connsiteX4004" y="connsiteY4004"/>
              </a:cxn>
              <a:cxn ang="0">
                <a:pos x="connsiteX4005" y="connsiteY4005"/>
              </a:cxn>
              <a:cxn ang="0">
                <a:pos x="connsiteX4006" y="connsiteY4006"/>
              </a:cxn>
              <a:cxn ang="0">
                <a:pos x="connsiteX4007" y="connsiteY4007"/>
              </a:cxn>
              <a:cxn ang="0">
                <a:pos x="connsiteX4008" y="connsiteY4008"/>
              </a:cxn>
              <a:cxn ang="0">
                <a:pos x="connsiteX4009" y="connsiteY4009"/>
              </a:cxn>
              <a:cxn ang="0">
                <a:pos x="connsiteX4010" y="connsiteY4010"/>
              </a:cxn>
              <a:cxn ang="0">
                <a:pos x="connsiteX4011" y="connsiteY4011"/>
              </a:cxn>
              <a:cxn ang="0">
                <a:pos x="connsiteX4012" y="connsiteY4012"/>
              </a:cxn>
              <a:cxn ang="0">
                <a:pos x="connsiteX4013" y="connsiteY4013"/>
              </a:cxn>
              <a:cxn ang="0">
                <a:pos x="connsiteX4014" y="connsiteY4014"/>
              </a:cxn>
              <a:cxn ang="0">
                <a:pos x="connsiteX4015" y="connsiteY4015"/>
              </a:cxn>
              <a:cxn ang="0">
                <a:pos x="connsiteX4016" y="connsiteY4016"/>
              </a:cxn>
              <a:cxn ang="0">
                <a:pos x="connsiteX4017" y="connsiteY4017"/>
              </a:cxn>
              <a:cxn ang="0">
                <a:pos x="connsiteX4018" y="connsiteY4018"/>
              </a:cxn>
              <a:cxn ang="0">
                <a:pos x="connsiteX4019" y="connsiteY4019"/>
              </a:cxn>
              <a:cxn ang="0">
                <a:pos x="connsiteX4020" y="connsiteY4020"/>
              </a:cxn>
              <a:cxn ang="0">
                <a:pos x="connsiteX4021" y="connsiteY4021"/>
              </a:cxn>
              <a:cxn ang="0">
                <a:pos x="connsiteX4022" y="connsiteY4022"/>
              </a:cxn>
              <a:cxn ang="0">
                <a:pos x="connsiteX4023" y="connsiteY4023"/>
              </a:cxn>
              <a:cxn ang="0">
                <a:pos x="connsiteX4024" y="connsiteY4024"/>
              </a:cxn>
              <a:cxn ang="0">
                <a:pos x="connsiteX4025" y="connsiteY4025"/>
              </a:cxn>
              <a:cxn ang="0">
                <a:pos x="connsiteX4026" y="connsiteY4026"/>
              </a:cxn>
              <a:cxn ang="0">
                <a:pos x="connsiteX4027" y="connsiteY4027"/>
              </a:cxn>
              <a:cxn ang="0">
                <a:pos x="connsiteX4028" y="connsiteY4028"/>
              </a:cxn>
              <a:cxn ang="0">
                <a:pos x="connsiteX4029" y="connsiteY4029"/>
              </a:cxn>
              <a:cxn ang="0">
                <a:pos x="connsiteX4030" y="connsiteY4030"/>
              </a:cxn>
              <a:cxn ang="0">
                <a:pos x="connsiteX4031" y="connsiteY4031"/>
              </a:cxn>
              <a:cxn ang="0">
                <a:pos x="connsiteX4032" y="connsiteY4032"/>
              </a:cxn>
              <a:cxn ang="0">
                <a:pos x="connsiteX4033" y="connsiteY4033"/>
              </a:cxn>
              <a:cxn ang="0">
                <a:pos x="connsiteX4034" y="connsiteY4034"/>
              </a:cxn>
              <a:cxn ang="0">
                <a:pos x="connsiteX4035" y="connsiteY4035"/>
              </a:cxn>
              <a:cxn ang="0">
                <a:pos x="connsiteX4036" y="connsiteY4036"/>
              </a:cxn>
              <a:cxn ang="0">
                <a:pos x="connsiteX4037" y="connsiteY4037"/>
              </a:cxn>
              <a:cxn ang="0">
                <a:pos x="connsiteX4038" y="connsiteY4038"/>
              </a:cxn>
              <a:cxn ang="0">
                <a:pos x="connsiteX4039" y="connsiteY4039"/>
              </a:cxn>
              <a:cxn ang="0">
                <a:pos x="connsiteX4040" y="connsiteY4040"/>
              </a:cxn>
              <a:cxn ang="0">
                <a:pos x="connsiteX4041" y="connsiteY4041"/>
              </a:cxn>
              <a:cxn ang="0">
                <a:pos x="connsiteX4042" y="connsiteY4042"/>
              </a:cxn>
              <a:cxn ang="0">
                <a:pos x="connsiteX4043" y="connsiteY4043"/>
              </a:cxn>
              <a:cxn ang="0">
                <a:pos x="connsiteX4044" y="connsiteY4044"/>
              </a:cxn>
              <a:cxn ang="0">
                <a:pos x="connsiteX4045" y="connsiteY4045"/>
              </a:cxn>
              <a:cxn ang="0">
                <a:pos x="connsiteX4046" y="connsiteY4046"/>
              </a:cxn>
              <a:cxn ang="0">
                <a:pos x="connsiteX4047" y="connsiteY4047"/>
              </a:cxn>
              <a:cxn ang="0">
                <a:pos x="connsiteX4048" y="connsiteY4048"/>
              </a:cxn>
              <a:cxn ang="0">
                <a:pos x="connsiteX4049" y="connsiteY4049"/>
              </a:cxn>
              <a:cxn ang="0">
                <a:pos x="connsiteX4050" y="connsiteY4050"/>
              </a:cxn>
              <a:cxn ang="0">
                <a:pos x="connsiteX4051" y="connsiteY4051"/>
              </a:cxn>
              <a:cxn ang="0">
                <a:pos x="connsiteX4052" y="connsiteY4052"/>
              </a:cxn>
              <a:cxn ang="0">
                <a:pos x="connsiteX4053" y="connsiteY4053"/>
              </a:cxn>
              <a:cxn ang="0">
                <a:pos x="connsiteX4054" y="connsiteY4054"/>
              </a:cxn>
              <a:cxn ang="0">
                <a:pos x="connsiteX4055" y="connsiteY4055"/>
              </a:cxn>
              <a:cxn ang="0">
                <a:pos x="connsiteX4056" y="connsiteY4056"/>
              </a:cxn>
              <a:cxn ang="0">
                <a:pos x="connsiteX4057" y="connsiteY4057"/>
              </a:cxn>
              <a:cxn ang="0">
                <a:pos x="connsiteX4058" y="connsiteY4058"/>
              </a:cxn>
              <a:cxn ang="0">
                <a:pos x="connsiteX4059" y="connsiteY4059"/>
              </a:cxn>
              <a:cxn ang="0">
                <a:pos x="connsiteX4060" y="connsiteY4060"/>
              </a:cxn>
              <a:cxn ang="0">
                <a:pos x="connsiteX4061" y="connsiteY4061"/>
              </a:cxn>
              <a:cxn ang="0">
                <a:pos x="connsiteX4062" y="connsiteY4062"/>
              </a:cxn>
              <a:cxn ang="0">
                <a:pos x="connsiteX4063" y="connsiteY4063"/>
              </a:cxn>
              <a:cxn ang="0">
                <a:pos x="connsiteX4064" y="connsiteY4064"/>
              </a:cxn>
              <a:cxn ang="0">
                <a:pos x="connsiteX4065" y="connsiteY4065"/>
              </a:cxn>
              <a:cxn ang="0">
                <a:pos x="connsiteX4066" y="connsiteY4066"/>
              </a:cxn>
              <a:cxn ang="0">
                <a:pos x="connsiteX4067" y="connsiteY4067"/>
              </a:cxn>
              <a:cxn ang="0">
                <a:pos x="connsiteX4068" y="connsiteY4068"/>
              </a:cxn>
              <a:cxn ang="0">
                <a:pos x="connsiteX4069" y="connsiteY4069"/>
              </a:cxn>
              <a:cxn ang="0">
                <a:pos x="connsiteX4070" y="connsiteY4070"/>
              </a:cxn>
              <a:cxn ang="0">
                <a:pos x="connsiteX4071" y="connsiteY4071"/>
              </a:cxn>
              <a:cxn ang="0">
                <a:pos x="connsiteX4072" y="connsiteY4072"/>
              </a:cxn>
              <a:cxn ang="0">
                <a:pos x="connsiteX4073" y="connsiteY4073"/>
              </a:cxn>
              <a:cxn ang="0">
                <a:pos x="connsiteX4074" y="connsiteY4074"/>
              </a:cxn>
              <a:cxn ang="0">
                <a:pos x="connsiteX4075" y="connsiteY4075"/>
              </a:cxn>
              <a:cxn ang="0">
                <a:pos x="connsiteX4076" y="connsiteY4076"/>
              </a:cxn>
              <a:cxn ang="0">
                <a:pos x="connsiteX4077" y="connsiteY4077"/>
              </a:cxn>
              <a:cxn ang="0">
                <a:pos x="connsiteX4078" y="connsiteY4078"/>
              </a:cxn>
              <a:cxn ang="0">
                <a:pos x="connsiteX4079" y="connsiteY4079"/>
              </a:cxn>
              <a:cxn ang="0">
                <a:pos x="connsiteX4080" y="connsiteY4080"/>
              </a:cxn>
              <a:cxn ang="0">
                <a:pos x="connsiteX4081" y="connsiteY4081"/>
              </a:cxn>
              <a:cxn ang="0">
                <a:pos x="connsiteX4082" y="connsiteY4082"/>
              </a:cxn>
              <a:cxn ang="0">
                <a:pos x="connsiteX4083" y="connsiteY4083"/>
              </a:cxn>
              <a:cxn ang="0">
                <a:pos x="connsiteX4084" y="connsiteY4084"/>
              </a:cxn>
              <a:cxn ang="0">
                <a:pos x="connsiteX4085" y="connsiteY4085"/>
              </a:cxn>
              <a:cxn ang="0">
                <a:pos x="connsiteX4086" y="connsiteY4086"/>
              </a:cxn>
              <a:cxn ang="0">
                <a:pos x="connsiteX4087" y="connsiteY4087"/>
              </a:cxn>
              <a:cxn ang="0">
                <a:pos x="connsiteX4088" y="connsiteY4088"/>
              </a:cxn>
              <a:cxn ang="0">
                <a:pos x="connsiteX4089" y="connsiteY4089"/>
              </a:cxn>
              <a:cxn ang="0">
                <a:pos x="connsiteX4090" y="connsiteY4090"/>
              </a:cxn>
              <a:cxn ang="0">
                <a:pos x="connsiteX4091" y="connsiteY4091"/>
              </a:cxn>
              <a:cxn ang="0">
                <a:pos x="connsiteX4092" y="connsiteY4092"/>
              </a:cxn>
              <a:cxn ang="0">
                <a:pos x="connsiteX4093" y="connsiteY4093"/>
              </a:cxn>
              <a:cxn ang="0">
                <a:pos x="connsiteX4094" y="connsiteY4094"/>
              </a:cxn>
              <a:cxn ang="0">
                <a:pos x="connsiteX4095" y="connsiteY4095"/>
              </a:cxn>
              <a:cxn ang="0">
                <a:pos x="connsiteX4096" y="connsiteY4096"/>
              </a:cxn>
              <a:cxn ang="0">
                <a:pos x="connsiteX4097" y="connsiteY4097"/>
              </a:cxn>
              <a:cxn ang="0">
                <a:pos x="connsiteX4098" y="connsiteY4098"/>
              </a:cxn>
              <a:cxn ang="0">
                <a:pos x="connsiteX4099" y="connsiteY4099"/>
              </a:cxn>
              <a:cxn ang="0">
                <a:pos x="connsiteX4100" y="connsiteY4100"/>
              </a:cxn>
              <a:cxn ang="0">
                <a:pos x="connsiteX4101" y="connsiteY4101"/>
              </a:cxn>
              <a:cxn ang="0">
                <a:pos x="connsiteX4102" y="connsiteY4102"/>
              </a:cxn>
              <a:cxn ang="0">
                <a:pos x="connsiteX4103" y="connsiteY4103"/>
              </a:cxn>
              <a:cxn ang="0">
                <a:pos x="connsiteX4104" y="connsiteY4104"/>
              </a:cxn>
              <a:cxn ang="0">
                <a:pos x="connsiteX4105" y="connsiteY4105"/>
              </a:cxn>
              <a:cxn ang="0">
                <a:pos x="connsiteX4106" y="connsiteY4106"/>
              </a:cxn>
              <a:cxn ang="0">
                <a:pos x="connsiteX4107" y="connsiteY4107"/>
              </a:cxn>
              <a:cxn ang="0">
                <a:pos x="connsiteX4108" y="connsiteY4108"/>
              </a:cxn>
              <a:cxn ang="0">
                <a:pos x="connsiteX4109" y="connsiteY4109"/>
              </a:cxn>
              <a:cxn ang="0">
                <a:pos x="connsiteX4110" y="connsiteY4110"/>
              </a:cxn>
              <a:cxn ang="0">
                <a:pos x="connsiteX4111" y="connsiteY4111"/>
              </a:cxn>
              <a:cxn ang="0">
                <a:pos x="connsiteX4112" y="connsiteY4112"/>
              </a:cxn>
              <a:cxn ang="0">
                <a:pos x="connsiteX4113" y="connsiteY4113"/>
              </a:cxn>
              <a:cxn ang="0">
                <a:pos x="connsiteX4114" y="connsiteY4114"/>
              </a:cxn>
              <a:cxn ang="0">
                <a:pos x="connsiteX4115" y="connsiteY4115"/>
              </a:cxn>
              <a:cxn ang="0">
                <a:pos x="connsiteX4116" y="connsiteY4116"/>
              </a:cxn>
              <a:cxn ang="0">
                <a:pos x="connsiteX4117" y="connsiteY4117"/>
              </a:cxn>
              <a:cxn ang="0">
                <a:pos x="connsiteX4118" y="connsiteY4118"/>
              </a:cxn>
              <a:cxn ang="0">
                <a:pos x="connsiteX4119" y="connsiteY4119"/>
              </a:cxn>
              <a:cxn ang="0">
                <a:pos x="connsiteX4120" y="connsiteY4120"/>
              </a:cxn>
              <a:cxn ang="0">
                <a:pos x="connsiteX4121" y="connsiteY4121"/>
              </a:cxn>
              <a:cxn ang="0">
                <a:pos x="connsiteX4122" y="connsiteY4122"/>
              </a:cxn>
              <a:cxn ang="0">
                <a:pos x="connsiteX4123" y="connsiteY4123"/>
              </a:cxn>
              <a:cxn ang="0">
                <a:pos x="connsiteX4124" y="connsiteY4124"/>
              </a:cxn>
              <a:cxn ang="0">
                <a:pos x="connsiteX4125" y="connsiteY4125"/>
              </a:cxn>
              <a:cxn ang="0">
                <a:pos x="connsiteX4126" y="connsiteY4126"/>
              </a:cxn>
              <a:cxn ang="0">
                <a:pos x="connsiteX4127" y="connsiteY4127"/>
              </a:cxn>
              <a:cxn ang="0">
                <a:pos x="connsiteX4128" y="connsiteY4128"/>
              </a:cxn>
              <a:cxn ang="0">
                <a:pos x="connsiteX4129" y="connsiteY4129"/>
              </a:cxn>
              <a:cxn ang="0">
                <a:pos x="connsiteX4130" y="connsiteY4130"/>
              </a:cxn>
              <a:cxn ang="0">
                <a:pos x="connsiteX4131" y="connsiteY4131"/>
              </a:cxn>
              <a:cxn ang="0">
                <a:pos x="connsiteX4132" y="connsiteY4132"/>
              </a:cxn>
              <a:cxn ang="0">
                <a:pos x="connsiteX4133" y="connsiteY4133"/>
              </a:cxn>
              <a:cxn ang="0">
                <a:pos x="connsiteX4134" y="connsiteY4134"/>
              </a:cxn>
              <a:cxn ang="0">
                <a:pos x="connsiteX4135" y="connsiteY4135"/>
              </a:cxn>
              <a:cxn ang="0">
                <a:pos x="connsiteX4136" y="connsiteY4136"/>
              </a:cxn>
              <a:cxn ang="0">
                <a:pos x="connsiteX4137" y="connsiteY4137"/>
              </a:cxn>
              <a:cxn ang="0">
                <a:pos x="connsiteX4138" y="connsiteY4138"/>
              </a:cxn>
              <a:cxn ang="0">
                <a:pos x="connsiteX4139" y="connsiteY4139"/>
              </a:cxn>
              <a:cxn ang="0">
                <a:pos x="connsiteX4140" y="connsiteY4140"/>
              </a:cxn>
              <a:cxn ang="0">
                <a:pos x="connsiteX4141" y="connsiteY4141"/>
              </a:cxn>
              <a:cxn ang="0">
                <a:pos x="connsiteX4142" y="connsiteY4142"/>
              </a:cxn>
              <a:cxn ang="0">
                <a:pos x="connsiteX4143" y="connsiteY4143"/>
              </a:cxn>
              <a:cxn ang="0">
                <a:pos x="connsiteX4144" y="connsiteY4144"/>
              </a:cxn>
              <a:cxn ang="0">
                <a:pos x="connsiteX4145" y="connsiteY4145"/>
              </a:cxn>
              <a:cxn ang="0">
                <a:pos x="connsiteX4146" y="connsiteY4146"/>
              </a:cxn>
              <a:cxn ang="0">
                <a:pos x="connsiteX4147" y="connsiteY4147"/>
              </a:cxn>
              <a:cxn ang="0">
                <a:pos x="connsiteX4148" y="connsiteY4148"/>
              </a:cxn>
              <a:cxn ang="0">
                <a:pos x="connsiteX4149" y="connsiteY4149"/>
              </a:cxn>
              <a:cxn ang="0">
                <a:pos x="connsiteX4150" y="connsiteY4150"/>
              </a:cxn>
              <a:cxn ang="0">
                <a:pos x="connsiteX4151" y="connsiteY4151"/>
              </a:cxn>
              <a:cxn ang="0">
                <a:pos x="connsiteX4152" y="connsiteY4152"/>
              </a:cxn>
              <a:cxn ang="0">
                <a:pos x="connsiteX4153" y="connsiteY4153"/>
              </a:cxn>
              <a:cxn ang="0">
                <a:pos x="connsiteX4154" y="connsiteY4154"/>
              </a:cxn>
              <a:cxn ang="0">
                <a:pos x="connsiteX4155" y="connsiteY4155"/>
              </a:cxn>
              <a:cxn ang="0">
                <a:pos x="connsiteX4156" y="connsiteY4156"/>
              </a:cxn>
              <a:cxn ang="0">
                <a:pos x="connsiteX4157" y="connsiteY4157"/>
              </a:cxn>
              <a:cxn ang="0">
                <a:pos x="connsiteX4158" y="connsiteY4158"/>
              </a:cxn>
              <a:cxn ang="0">
                <a:pos x="connsiteX4159" y="connsiteY4159"/>
              </a:cxn>
              <a:cxn ang="0">
                <a:pos x="connsiteX4160" y="connsiteY4160"/>
              </a:cxn>
              <a:cxn ang="0">
                <a:pos x="connsiteX4161" y="connsiteY4161"/>
              </a:cxn>
              <a:cxn ang="0">
                <a:pos x="connsiteX4162" y="connsiteY4162"/>
              </a:cxn>
              <a:cxn ang="0">
                <a:pos x="connsiteX4163" y="connsiteY4163"/>
              </a:cxn>
              <a:cxn ang="0">
                <a:pos x="connsiteX4164" y="connsiteY4164"/>
              </a:cxn>
              <a:cxn ang="0">
                <a:pos x="connsiteX4165" y="connsiteY4165"/>
              </a:cxn>
              <a:cxn ang="0">
                <a:pos x="connsiteX4166" y="connsiteY4166"/>
              </a:cxn>
              <a:cxn ang="0">
                <a:pos x="connsiteX4167" y="connsiteY4167"/>
              </a:cxn>
              <a:cxn ang="0">
                <a:pos x="connsiteX4168" y="connsiteY4168"/>
              </a:cxn>
              <a:cxn ang="0">
                <a:pos x="connsiteX4169" y="connsiteY4169"/>
              </a:cxn>
              <a:cxn ang="0">
                <a:pos x="connsiteX4170" y="connsiteY4170"/>
              </a:cxn>
              <a:cxn ang="0">
                <a:pos x="connsiteX4171" y="connsiteY4171"/>
              </a:cxn>
              <a:cxn ang="0">
                <a:pos x="connsiteX4172" y="connsiteY4172"/>
              </a:cxn>
              <a:cxn ang="0">
                <a:pos x="connsiteX4173" y="connsiteY4173"/>
              </a:cxn>
              <a:cxn ang="0">
                <a:pos x="connsiteX4174" y="connsiteY4174"/>
              </a:cxn>
              <a:cxn ang="0">
                <a:pos x="connsiteX4175" y="connsiteY4175"/>
              </a:cxn>
              <a:cxn ang="0">
                <a:pos x="connsiteX4176" y="connsiteY4176"/>
              </a:cxn>
              <a:cxn ang="0">
                <a:pos x="connsiteX4177" y="connsiteY4177"/>
              </a:cxn>
              <a:cxn ang="0">
                <a:pos x="connsiteX4178" y="connsiteY4178"/>
              </a:cxn>
              <a:cxn ang="0">
                <a:pos x="connsiteX4179" y="connsiteY4179"/>
              </a:cxn>
              <a:cxn ang="0">
                <a:pos x="connsiteX4180" y="connsiteY4180"/>
              </a:cxn>
              <a:cxn ang="0">
                <a:pos x="connsiteX4181" y="connsiteY4181"/>
              </a:cxn>
              <a:cxn ang="0">
                <a:pos x="connsiteX4182" y="connsiteY4182"/>
              </a:cxn>
              <a:cxn ang="0">
                <a:pos x="connsiteX4183" y="connsiteY4183"/>
              </a:cxn>
              <a:cxn ang="0">
                <a:pos x="connsiteX4184" y="connsiteY4184"/>
              </a:cxn>
              <a:cxn ang="0">
                <a:pos x="connsiteX4185" y="connsiteY4185"/>
              </a:cxn>
              <a:cxn ang="0">
                <a:pos x="connsiteX4186" y="connsiteY4186"/>
              </a:cxn>
              <a:cxn ang="0">
                <a:pos x="connsiteX4187" y="connsiteY4187"/>
              </a:cxn>
              <a:cxn ang="0">
                <a:pos x="connsiteX4188" y="connsiteY4188"/>
              </a:cxn>
              <a:cxn ang="0">
                <a:pos x="connsiteX4189" y="connsiteY4189"/>
              </a:cxn>
              <a:cxn ang="0">
                <a:pos x="connsiteX4190" y="connsiteY4190"/>
              </a:cxn>
              <a:cxn ang="0">
                <a:pos x="connsiteX4191" y="connsiteY4191"/>
              </a:cxn>
              <a:cxn ang="0">
                <a:pos x="connsiteX4192" y="connsiteY4192"/>
              </a:cxn>
              <a:cxn ang="0">
                <a:pos x="connsiteX4193" y="connsiteY4193"/>
              </a:cxn>
              <a:cxn ang="0">
                <a:pos x="connsiteX4194" y="connsiteY4194"/>
              </a:cxn>
              <a:cxn ang="0">
                <a:pos x="connsiteX4195" y="connsiteY4195"/>
              </a:cxn>
              <a:cxn ang="0">
                <a:pos x="connsiteX4196" y="connsiteY4196"/>
              </a:cxn>
              <a:cxn ang="0">
                <a:pos x="connsiteX4197" y="connsiteY4197"/>
              </a:cxn>
              <a:cxn ang="0">
                <a:pos x="connsiteX4198" y="connsiteY4198"/>
              </a:cxn>
              <a:cxn ang="0">
                <a:pos x="connsiteX4199" y="connsiteY4199"/>
              </a:cxn>
              <a:cxn ang="0">
                <a:pos x="connsiteX4200" y="connsiteY4200"/>
              </a:cxn>
              <a:cxn ang="0">
                <a:pos x="connsiteX4201" y="connsiteY4201"/>
              </a:cxn>
              <a:cxn ang="0">
                <a:pos x="connsiteX4202" y="connsiteY4202"/>
              </a:cxn>
              <a:cxn ang="0">
                <a:pos x="connsiteX4203" y="connsiteY4203"/>
              </a:cxn>
              <a:cxn ang="0">
                <a:pos x="connsiteX4204" y="connsiteY4204"/>
              </a:cxn>
              <a:cxn ang="0">
                <a:pos x="connsiteX4205" y="connsiteY4205"/>
              </a:cxn>
              <a:cxn ang="0">
                <a:pos x="connsiteX4206" y="connsiteY4206"/>
              </a:cxn>
              <a:cxn ang="0">
                <a:pos x="connsiteX4207" y="connsiteY4207"/>
              </a:cxn>
              <a:cxn ang="0">
                <a:pos x="connsiteX4208" y="connsiteY4208"/>
              </a:cxn>
              <a:cxn ang="0">
                <a:pos x="connsiteX4209" y="connsiteY4209"/>
              </a:cxn>
              <a:cxn ang="0">
                <a:pos x="connsiteX4210" y="connsiteY4210"/>
              </a:cxn>
              <a:cxn ang="0">
                <a:pos x="connsiteX4211" y="connsiteY4211"/>
              </a:cxn>
              <a:cxn ang="0">
                <a:pos x="connsiteX4212" y="connsiteY4212"/>
              </a:cxn>
              <a:cxn ang="0">
                <a:pos x="connsiteX4213" y="connsiteY4213"/>
              </a:cxn>
              <a:cxn ang="0">
                <a:pos x="connsiteX4214" y="connsiteY4214"/>
              </a:cxn>
              <a:cxn ang="0">
                <a:pos x="connsiteX4215" y="connsiteY4215"/>
              </a:cxn>
              <a:cxn ang="0">
                <a:pos x="connsiteX4216" y="connsiteY4216"/>
              </a:cxn>
              <a:cxn ang="0">
                <a:pos x="connsiteX4217" y="connsiteY4217"/>
              </a:cxn>
              <a:cxn ang="0">
                <a:pos x="connsiteX4218" y="connsiteY4218"/>
              </a:cxn>
              <a:cxn ang="0">
                <a:pos x="connsiteX4219" y="connsiteY4219"/>
              </a:cxn>
              <a:cxn ang="0">
                <a:pos x="connsiteX4220" y="connsiteY4220"/>
              </a:cxn>
              <a:cxn ang="0">
                <a:pos x="connsiteX4221" y="connsiteY4221"/>
              </a:cxn>
              <a:cxn ang="0">
                <a:pos x="connsiteX4222" y="connsiteY4222"/>
              </a:cxn>
              <a:cxn ang="0">
                <a:pos x="connsiteX4223" y="connsiteY4223"/>
              </a:cxn>
              <a:cxn ang="0">
                <a:pos x="connsiteX4224" y="connsiteY4224"/>
              </a:cxn>
              <a:cxn ang="0">
                <a:pos x="connsiteX4225" y="connsiteY4225"/>
              </a:cxn>
              <a:cxn ang="0">
                <a:pos x="connsiteX4226" y="connsiteY4226"/>
              </a:cxn>
              <a:cxn ang="0">
                <a:pos x="connsiteX4227" y="connsiteY4227"/>
              </a:cxn>
              <a:cxn ang="0">
                <a:pos x="connsiteX4228" y="connsiteY4228"/>
              </a:cxn>
              <a:cxn ang="0">
                <a:pos x="connsiteX4229" y="connsiteY4229"/>
              </a:cxn>
              <a:cxn ang="0">
                <a:pos x="connsiteX4230" y="connsiteY4230"/>
              </a:cxn>
              <a:cxn ang="0">
                <a:pos x="connsiteX4231" y="connsiteY4231"/>
              </a:cxn>
              <a:cxn ang="0">
                <a:pos x="connsiteX4232" y="connsiteY4232"/>
              </a:cxn>
              <a:cxn ang="0">
                <a:pos x="connsiteX4233" y="connsiteY4233"/>
              </a:cxn>
              <a:cxn ang="0">
                <a:pos x="connsiteX4234" y="connsiteY4234"/>
              </a:cxn>
              <a:cxn ang="0">
                <a:pos x="connsiteX4235" y="connsiteY4235"/>
              </a:cxn>
              <a:cxn ang="0">
                <a:pos x="connsiteX4236" y="connsiteY4236"/>
              </a:cxn>
              <a:cxn ang="0">
                <a:pos x="connsiteX4237" y="connsiteY4237"/>
              </a:cxn>
              <a:cxn ang="0">
                <a:pos x="connsiteX4238" y="connsiteY4238"/>
              </a:cxn>
              <a:cxn ang="0">
                <a:pos x="connsiteX4239" y="connsiteY4239"/>
              </a:cxn>
              <a:cxn ang="0">
                <a:pos x="connsiteX4240" y="connsiteY4240"/>
              </a:cxn>
              <a:cxn ang="0">
                <a:pos x="connsiteX4241" y="connsiteY4241"/>
              </a:cxn>
              <a:cxn ang="0">
                <a:pos x="connsiteX4242" y="connsiteY4242"/>
              </a:cxn>
              <a:cxn ang="0">
                <a:pos x="connsiteX4243" y="connsiteY4243"/>
              </a:cxn>
              <a:cxn ang="0">
                <a:pos x="connsiteX4244" y="connsiteY4244"/>
              </a:cxn>
              <a:cxn ang="0">
                <a:pos x="connsiteX4245" y="connsiteY4245"/>
              </a:cxn>
              <a:cxn ang="0">
                <a:pos x="connsiteX4246" y="connsiteY4246"/>
              </a:cxn>
              <a:cxn ang="0">
                <a:pos x="connsiteX4247" y="connsiteY4247"/>
              </a:cxn>
              <a:cxn ang="0">
                <a:pos x="connsiteX4248" y="connsiteY4248"/>
              </a:cxn>
              <a:cxn ang="0">
                <a:pos x="connsiteX4249" y="connsiteY4249"/>
              </a:cxn>
              <a:cxn ang="0">
                <a:pos x="connsiteX4250" y="connsiteY4250"/>
              </a:cxn>
              <a:cxn ang="0">
                <a:pos x="connsiteX4251" y="connsiteY4251"/>
              </a:cxn>
              <a:cxn ang="0">
                <a:pos x="connsiteX4252" y="connsiteY4252"/>
              </a:cxn>
              <a:cxn ang="0">
                <a:pos x="connsiteX4253" y="connsiteY4253"/>
              </a:cxn>
              <a:cxn ang="0">
                <a:pos x="connsiteX4254" y="connsiteY4254"/>
              </a:cxn>
              <a:cxn ang="0">
                <a:pos x="connsiteX4255" y="connsiteY4255"/>
              </a:cxn>
              <a:cxn ang="0">
                <a:pos x="connsiteX4256" y="connsiteY4256"/>
              </a:cxn>
              <a:cxn ang="0">
                <a:pos x="connsiteX4257" y="connsiteY4257"/>
              </a:cxn>
              <a:cxn ang="0">
                <a:pos x="connsiteX4258" y="connsiteY4258"/>
              </a:cxn>
              <a:cxn ang="0">
                <a:pos x="connsiteX4259" y="connsiteY4259"/>
              </a:cxn>
              <a:cxn ang="0">
                <a:pos x="connsiteX4260" y="connsiteY4260"/>
              </a:cxn>
              <a:cxn ang="0">
                <a:pos x="connsiteX4261" y="connsiteY4261"/>
              </a:cxn>
              <a:cxn ang="0">
                <a:pos x="connsiteX4262" y="connsiteY4262"/>
              </a:cxn>
              <a:cxn ang="0">
                <a:pos x="connsiteX4263" y="connsiteY4263"/>
              </a:cxn>
              <a:cxn ang="0">
                <a:pos x="connsiteX4264" y="connsiteY4264"/>
              </a:cxn>
              <a:cxn ang="0">
                <a:pos x="connsiteX4265" y="connsiteY4265"/>
              </a:cxn>
              <a:cxn ang="0">
                <a:pos x="connsiteX4266" y="connsiteY4266"/>
              </a:cxn>
              <a:cxn ang="0">
                <a:pos x="connsiteX4267" y="connsiteY4267"/>
              </a:cxn>
              <a:cxn ang="0">
                <a:pos x="connsiteX4268" y="connsiteY4268"/>
              </a:cxn>
              <a:cxn ang="0">
                <a:pos x="connsiteX4269" y="connsiteY4269"/>
              </a:cxn>
              <a:cxn ang="0">
                <a:pos x="connsiteX4270" y="connsiteY4270"/>
              </a:cxn>
              <a:cxn ang="0">
                <a:pos x="connsiteX4271" y="connsiteY4271"/>
              </a:cxn>
              <a:cxn ang="0">
                <a:pos x="connsiteX4272" y="connsiteY4272"/>
              </a:cxn>
              <a:cxn ang="0">
                <a:pos x="connsiteX4273" y="connsiteY4273"/>
              </a:cxn>
              <a:cxn ang="0">
                <a:pos x="connsiteX4274" y="connsiteY4274"/>
              </a:cxn>
              <a:cxn ang="0">
                <a:pos x="connsiteX4275" y="connsiteY4275"/>
              </a:cxn>
              <a:cxn ang="0">
                <a:pos x="connsiteX4276" y="connsiteY4276"/>
              </a:cxn>
              <a:cxn ang="0">
                <a:pos x="connsiteX4277" y="connsiteY4277"/>
              </a:cxn>
              <a:cxn ang="0">
                <a:pos x="connsiteX4278" y="connsiteY4278"/>
              </a:cxn>
              <a:cxn ang="0">
                <a:pos x="connsiteX4279" y="connsiteY4279"/>
              </a:cxn>
              <a:cxn ang="0">
                <a:pos x="connsiteX4280" y="connsiteY4280"/>
              </a:cxn>
              <a:cxn ang="0">
                <a:pos x="connsiteX4281" y="connsiteY4281"/>
              </a:cxn>
              <a:cxn ang="0">
                <a:pos x="connsiteX4282" y="connsiteY4282"/>
              </a:cxn>
              <a:cxn ang="0">
                <a:pos x="connsiteX4283" y="connsiteY4283"/>
              </a:cxn>
              <a:cxn ang="0">
                <a:pos x="connsiteX4284" y="connsiteY4284"/>
              </a:cxn>
              <a:cxn ang="0">
                <a:pos x="connsiteX4285" y="connsiteY4285"/>
              </a:cxn>
              <a:cxn ang="0">
                <a:pos x="connsiteX4286" y="connsiteY4286"/>
              </a:cxn>
              <a:cxn ang="0">
                <a:pos x="connsiteX4287" y="connsiteY4287"/>
              </a:cxn>
              <a:cxn ang="0">
                <a:pos x="connsiteX4288" y="connsiteY4288"/>
              </a:cxn>
              <a:cxn ang="0">
                <a:pos x="connsiteX4289" y="connsiteY4289"/>
              </a:cxn>
              <a:cxn ang="0">
                <a:pos x="connsiteX4290" y="connsiteY4290"/>
              </a:cxn>
              <a:cxn ang="0">
                <a:pos x="connsiteX4291" y="connsiteY4291"/>
              </a:cxn>
              <a:cxn ang="0">
                <a:pos x="connsiteX4292" y="connsiteY4292"/>
              </a:cxn>
              <a:cxn ang="0">
                <a:pos x="connsiteX4293" y="connsiteY4293"/>
              </a:cxn>
              <a:cxn ang="0">
                <a:pos x="connsiteX4294" y="connsiteY4294"/>
              </a:cxn>
              <a:cxn ang="0">
                <a:pos x="connsiteX4295" y="connsiteY4295"/>
              </a:cxn>
              <a:cxn ang="0">
                <a:pos x="connsiteX4296" y="connsiteY4296"/>
              </a:cxn>
              <a:cxn ang="0">
                <a:pos x="connsiteX4297" y="connsiteY4297"/>
              </a:cxn>
              <a:cxn ang="0">
                <a:pos x="connsiteX4298" y="connsiteY4298"/>
              </a:cxn>
              <a:cxn ang="0">
                <a:pos x="connsiteX4299" y="connsiteY4299"/>
              </a:cxn>
              <a:cxn ang="0">
                <a:pos x="connsiteX4300" y="connsiteY4300"/>
              </a:cxn>
              <a:cxn ang="0">
                <a:pos x="connsiteX4301" y="connsiteY4301"/>
              </a:cxn>
              <a:cxn ang="0">
                <a:pos x="connsiteX4302" y="connsiteY4302"/>
              </a:cxn>
              <a:cxn ang="0">
                <a:pos x="connsiteX4303" y="connsiteY4303"/>
              </a:cxn>
              <a:cxn ang="0">
                <a:pos x="connsiteX4304" y="connsiteY4304"/>
              </a:cxn>
              <a:cxn ang="0">
                <a:pos x="connsiteX4305" y="connsiteY4305"/>
              </a:cxn>
              <a:cxn ang="0">
                <a:pos x="connsiteX4306" y="connsiteY4306"/>
              </a:cxn>
              <a:cxn ang="0">
                <a:pos x="connsiteX4307" y="connsiteY4307"/>
              </a:cxn>
              <a:cxn ang="0">
                <a:pos x="connsiteX4308" y="connsiteY4308"/>
              </a:cxn>
              <a:cxn ang="0">
                <a:pos x="connsiteX4309" y="connsiteY4309"/>
              </a:cxn>
              <a:cxn ang="0">
                <a:pos x="connsiteX4310" y="connsiteY4310"/>
              </a:cxn>
              <a:cxn ang="0">
                <a:pos x="connsiteX4311" y="connsiteY4311"/>
              </a:cxn>
              <a:cxn ang="0">
                <a:pos x="connsiteX4312" y="connsiteY4312"/>
              </a:cxn>
              <a:cxn ang="0">
                <a:pos x="connsiteX4313" y="connsiteY4313"/>
              </a:cxn>
              <a:cxn ang="0">
                <a:pos x="connsiteX4314" y="connsiteY4314"/>
              </a:cxn>
              <a:cxn ang="0">
                <a:pos x="connsiteX4315" y="connsiteY4315"/>
              </a:cxn>
              <a:cxn ang="0">
                <a:pos x="connsiteX4316" y="connsiteY4316"/>
              </a:cxn>
              <a:cxn ang="0">
                <a:pos x="connsiteX4317" y="connsiteY4317"/>
              </a:cxn>
              <a:cxn ang="0">
                <a:pos x="connsiteX4318" y="connsiteY4318"/>
              </a:cxn>
              <a:cxn ang="0">
                <a:pos x="connsiteX4319" y="connsiteY4319"/>
              </a:cxn>
              <a:cxn ang="0">
                <a:pos x="connsiteX4320" y="connsiteY4320"/>
              </a:cxn>
              <a:cxn ang="0">
                <a:pos x="connsiteX4321" y="connsiteY4321"/>
              </a:cxn>
              <a:cxn ang="0">
                <a:pos x="connsiteX4322" y="connsiteY4322"/>
              </a:cxn>
              <a:cxn ang="0">
                <a:pos x="connsiteX4323" y="connsiteY4323"/>
              </a:cxn>
              <a:cxn ang="0">
                <a:pos x="connsiteX4324" y="connsiteY4324"/>
              </a:cxn>
              <a:cxn ang="0">
                <a:pos x="connsiteX4325" y="connsiteY4325"/>
              </a:cxn>
              <a:cxn ang="0">
                <a:pos x="connsiteX4326" y="connsiteY4326"/>
              </a:cxn>
              <a:cxn ang="0">
                <a:pos x="connsiteX4327" y="connsiteY4327"/>
              </a:cxn>
              <a:cxn ang="0">
                <a:pos x="connsiteX4328" y="connsiteY4328"/>
              </a:cxn>
              <a:cxn ang="0">
                <a:pos x="connsiteX4329" y="connsiteY4329"/>
              </a:cxn>
              <a:cxn ang="0">
                <a:pos x="connsiteX4330" y="connsiteY4330"/>
              </a:cxn>
              <a:cxn ang="0">
                <a:pos x="connsiteX4331" y="connsiteY4331"/>
              </a:cxn>
              <a:cxn ang="0">
                <a:pos x="connsiteX4332" y="connsiteY4332"/>
              </a:cxn>
              <a:cxn ang="0">
                <a:pos x="connsiteX4333" y="connsiteY4333"/>
              </a:cxn>
              <a:cxn ang="0">
                <a:pos x="connsiteX4334" y="connsiteY4334"/>
              </a:cxn>
              <a:cxn ang="0">
                <a:pos x="connsiteX4335" y="connsiteY4335"/>
              </a:cxn>
              <a:cxn ang="0">
                <a:pos x="connsiteX4336" y="connsiteY4336"/>
              </a:cxn>
              <a:cxn ang="0">
                <a:pos x="connsiteX4337" y="connsiteY4337"/>
              </a:cxn>
              <a:cxn ang="0">
                <a:pos x="connsiteX4338" y="connsiteY4338"/>
              </a:cxn>
              <a:cxn ang="0">
                <a:pos x="connsiteX4339" y="connsiteY4339"/>
              </a:cxn>
              <a:cxn ang="0">
                <a:pos x="connsiteX4340" y="connsiteY4340"/>
              </a:cxn>
              <a:cxn ang="0">
                <a:pos x="connsiteX4341" y="connsiteY4341"/>
              </a:cxn>
              <a:cxn ang="0">
                <a:pos x="connsiteX4342" y="connsiteY4342"/>
              </a:cxn>
              <a:cxn ang="0">
                <a:pos x="connsiteX4343" y="connsiteY4343"/>
              </a:cxn>
              <a:cxn ang="0">
                <a:pos x="connsiteX4344" y="connsiteY4344"/>
              </a:cxn>
              <a:cxn ang="0">
                <a:pos x="connsiteX4345" y="connsiteY4345"/>
              </a:cxn>
              <a:cxn ang="0">
                <a:pos x="connsiteX4346" y="connsiteY4346"/>
              </a:cxn>
              <a:cxn ang="0">
                <a:pos x="connsiteX4347" y="connsiteY4347"/>
              </a:cxn>
              <a:cxn ang="0">
                <a:pos x="connsiteX4348" y="connsiteY4348"/>
              </a:cxn>
              <a:cxn ang="0">
                <a:pos x="connsiteX4349" y="connsiteY4349"/>
              </a:cxn>
              <a:cxn ang="0">
                <a:pos x="connsiteX4350" y="connsiteY4350"/>
              </a:cxn>
              <a:cxn ang="0">
                <a:pos x="connsiteX4351" y="connsiteY4351"/>
              </a:cxn>
              <a:cxn ang="0">
                <a:pos x="connsiteX4352" y="connsiteY4352"/>
              </a:cxn>
              <a:cxn ang="0">
                <a:pos x="connsiteX4353" y="connsiteY4353"/>
              </a:cxn>
              <a:cxn ang="0">
                <a:pos x="connsiteX4354" y="connsiteY4354"/>
              </a:cxn>
              <a:cxn ang="0">
                <a:pos x="connsiteX4355" y="connsiteY4355"/>
              </a:cxn>
              <a:cxn ang="0">
                <a:pos x="connsiteX4356" y="connsiteY4356"/>
              </a:cxn>
              <a:cxn ang="0">
                <a:pos x="connsiteX4357" y="connsiteY4357"/>
              </a:cxn>
              <a:cxn ang="0">
                <a:pos x="connsiteX4358" y="connsiteY4358"/>
              </a:cxn>
              <a:cxn ang="0">
                <a:pos x="connsiteX4359" y="connsiteY4359"/>
              </a:cxn>
              <a:cxn ang="0">
                <a:pos x="connsiteX4360" y="connsiteY4360"/>
              </a:cxn>
              <a:cxn ang="0">
                <a:pos x="connsiteX4361" y="connsiteY4361"/>
              </a:cxn>
              <a:cxn ang="0">
                <a:pos x="connsiteX4362" y="connsiteY4362"/>
              </a:cxn>
              <a:cxn ang="0">
                <a:pos x="connsiteX4363" y="connsiteY4363"/>
              </a:cxn>
              <a:cxn ang="0">
                <a:pos x="connsiteX4364" y="connsiteY4364"/>
              </a:cxn>
              <a:cxn ang="0">
                <a:pos x="connsiteX4365" y="connsiteY4365"/>
              </a:cxn>
              <a:cxn ang="0">
                <a:pos x="connsiteX4366" y="connsiteY4366"/>
              </a:cxn>
              <a:cxn ang="0">
                <a:pos x="connsiteX4367" y="connsiteY4367"/>
              </a:cxn>
              <a:cxn ang="0">
                <a:pos x="connsiteX4368" y="connsiteY4368"/>
              </a:cxn>
              <a:cxn ang="0">
                <a:pos x="connsiteX4369" y="connsiteY4369"/>
              </a:cxn>
              <a:cxn ang="0">
                <a:pos x="connsiteX4370" y="connsiteY4370"/>
              </a:cxn>
              <a:cxn ang="0">
                <a:pos x="connsiteX4371" y="connsiteY4371"/>
              </a:cxn>
              <a:cxn ang="0">
                <a:pos x="connsiteX4372" y="connsiteY4372"/>
              </a:cxn>
              <a:cxn ang="0">
                <a:pos x="connsiteX4373" y="connsiteY4373"/>
              </a:cxn>
              <a:cxn ang="0">
                <a:pos x="connsiteX4374" y="connsiteY4374"/>
              </a:cxn>
              <a:cxn ang="0">
                <a:pos x="connsiteX4375" y="connsiteY4375"/>
              </a:cxn>
              <a:cxn ang="0">
                <a:pos x="connsiteX4376" y="connsiteY4376"/>
              </a:cxn>
              <a:cxn ang="0">
                <a:pos x="connsiteX4377" y="connsiteY4377"/>
              </a:cxn>
              <a:cxn ang="0">
                <a:pos x="connsiteX4378" y="connsiteY4378"/>
              </a:cxn>
              <a:cxn ang="0">
                <a:pos x="connsiteX4379" y="connsiteY4379"/>
              </a:cxn>
              <a:cxn ang="0">
                <a:pos x="connsiteX4380" y="connsiteY4380"/>
              </a:cxn>
              <a:cxn ang="0">
                <a:pos x="connsiteX4381" y="connsiteY4381"/>
              </a:cxn>
              <a:cxn ang="0">
                <a:pos x="connsiteX4382" y="connsiteY4382"/>
              </a:cxn>
              <a:cxn ang="0">
                <a:pos x="connsiteX4383" y="connsiteY4383"/>
              </a:cxn>
              <a:cxn ang="0">
                <a:pos x="connsiteX4384" y="connsiteY4384"/>
              </a:cxn>
              <a:cxn ang="0">
                <a:pos x="connsiteX4385" y="connsiteY4385"/>
              </a:cxn>
              <a:cxn ang="0">
                <a:pos x="connsiteX4386" y="connsiteY4386"/>
              </a:cxn>
              <a:cxn ang="0">
                <a:pos x="connsiteX4387" y="connsiteY4387"/>
              </a:cxn>
              <a:cxn ang="0">
                <a:pos x="connsiteX4388" y="connsiteY4388"/>
              </a:cxn>
              <a:cxn ang="0">
                <a:pos x="connsiteX4389" y="connsiteY4389"/>
              </a:cxn>
              <a:cxn ang="0">
                <a:pos x="connsiteX4390" y="connsiteY4390"/>
              </a:cxn>
              <a:cxn ang="0">
                <a:pos x="connsiteX4391" y="connsiteY4391"/>
              </a:cxn>
              <a:cxn ang="0">
                <a:pos x="connsiteX4392" y="connsiteY4392"/>
              </a:cxn>
              <a:cxn ang="0">
                <a:pos x="connsiteX4393" y="connsiteY4393"/>
              </a:cxn>
              <a:cxn ang="0">
                <a:pos x="connsiteX4394" y="connsiteY4394"/>
              </a:cxn>
              <a:cxn ang="0">
                <a:pos x="connsiteX4395" y="connsiteY4395"/>
              </a:cxn>
              <a:cxn ang="0">
                <a:pos x="connsiteX4396" y="connsiteY4396"/>
              </a:cxn>
              <a:cxn ang="0">
                <a:pos x="connsiteX4397" y="connsiteY4397"/>
              </a:cxn>
              <a:cxn ang="0">
                <a:pos x="connsiteX4398" y="connsiteY4398"/>
              </a:cxn>
              <a:cxn ang="0">
                <a:pos x="connsiteX4399" y="connsiteY4399"/>
              </a:cxn>
              <a:cxn ang="0">
                <a:pos x="connsiteX4400" y="connsiteY4400"/>
              </a:cxn>
              <a:cxn ang="0">
                <a:pos x="connsiteX4401" y="connsiteY4401"/>
              </a:cxn>
              <a:cxn ang="0">
                <a:pos x="connsiteX4402" y="connsiteY4402"/>
              </a:cxn>
              <a:cxn ang="0">
                <a:pos x="connsiteX4403" y="connsiteY4403"/>
              </a:cxn>
              <a:cxn ang="0">
                <a:pos x="connsiteX4404" y="connsiteY4404"/>
              </a:cxn>
              <a:cxn ang="0">
                <a:pos x="connsiteX4405" y="connsiteY4405"/>
              </a:cxn>
              <a:cxn ang="0">
                <a:pos x="connsiteX4406" y="connsiteY4406"/>
              </a:cxn>
              <a:cxn ang="0">
                <a:pos x="connsiteX4407" y="connsiteY4407"/>
              </a:cxn>
              <a:cxn ang="0">
                <a:pos x="connsiteX4408" y="connsiteY4408"/>
              </a:cxn>
              <a:cxn ang="0">
                <a:pos x="connsiteX4409" y="connsiteY4409"/>
              </a:cxn>
              <a:cxn ang="0">
                <a:pos x="connsiteX4410" y="connsiteY4410"/>
              </a:cxn>
              <a:cxn ang="0">
                <a:pos x="connsiteX4411" y="connsiteY4411"/>
              </a:cxn>
              <a:cxn ang="0">
                <a:pos x="connsiteX4412" y="connsiteY4412"/>
              </a:cxn>
              <a:cxn ang="0">
                <a:pos x="connsiteX4413" y="connsiteY4413"/>
              </a:cxn>
              <a:cxn ang="0">
                <a:pos x="connsiteX4414" y="connsiteY4414"/>
              </a:cxn>
              <a:cxn ang="0">
                <a:pos x="connsiteX4415" y="connsiteY4415"/>
              </a:cxn>
              <a:cxn ang="0">
                <a:pos x="connsiteX4416" y="connsiteY4416"/>
              </a:cxn>
              <a:cxn ang="0">
                <a:pos x="connsiteX4417" y="connsiteY4417"/>
              </a:cxn>
              <a:cxn ang="0">
                <a:pos x="connsiteX4418" y="connsiteY4418"/>
              </a:cxn>
              <a:cxn ang="0">
                <a:pos x="connsiteX4419" y="connsiteY4419"/>
              </a:cxn>
              <a:cxn ang="0">
                <a:pos x="connsiteX4420" y="connsiteY4420"/>
              </a:cxn>
              <a:cxn ang="0">
                <a:pos x="connsiteX4421" y="connsiteY4421"/>
              </a:cxn>
              <a:cxn ang="0">
                <a:pos x="connsiteX4422" y="connsiteY4422"/>
              </a:cxn>
              <a:cxn ang="0">
                <a:pos x="connsiteX4423" y="connsiteY4423"/>
              </a:cxn>
              <a:cxn ang="0">
                <a:pos x="connsiteX4424" y="connsiteY4424"/>
              </a:cxn>
              <a:cxn ang="0">
                <a:pos x="connsiteX4425" y="connsiteY4425"/>
              </a:cxn>
              <a:cxn ang="0">
                <a:pos x="connsiteX4426" y="connsiteY4426"/>
              </a:cxn>
              <a:cxn ang="0">
                <a:pos x="connsiteX4427" y="connsiteY4427"/>
              </a:cxn>
              <a:cxn ang="0">
                <a:pos x="connsiteX4428" y="connsiteY4428"/>
              </a:cxn>
              <a:cxn ang="0">
                <a:pos x="connsiteX4429" y="connsiteY4429"/>
              </a:cxn>
              <a:cxn ang="0">
                <a:pos x="connsiteX4430" y="connsiteY4430"/>
              </a:cxn>
              <a:cxn ang="0">
                <a:pos x="connsiteX4431" y="connsiteY4431"/>
              </a:cxn>
              <a:cxn ang="0">
                <a:pos x="connsiteX4432" y="connsiteY4432"/>
              </a:cxn>
              <a:cxn ang="0">
                <a:pos x="connsiteX4433" y="connsiteY4433"/>
              </a:cxn>
              <a:cxn ang="0">
                <a:pos x="connsiteX4434" y="connsiteY4434"/>
              </a:cxn>
              <a:cxn ang="0">
                <a:pos x="connsiteX4435" y="connsiteY4435"/>
              </a:cxn>
              <a:cxn ang="0">
                <a:pos x="connsiteX4436" y="connsiteY4436"/>
              </a:cxn>
              <a:cxn ang="0">
                <a:pos x="connsiteX4437" y="connsiteY4437"/>
              </a:cxn>
              <a:cxn ang="0">
                <a:pos x="connsiteX4438" y="connsiteY4438"/>
              </a:cxn>
              <a:cxn ang="0">
                <a:pos x="connsiteX4439" y="connsiteY4439"/>
              </a:cxn>
              <a:cxn ang="0">
                <a:pos x="connsiteX4440" y="connsiteY4440"/>
              </a:cxn>
              <a:cxn ang="0">
                <a:pos x="connsiteX4441" y="connsiteY4441"/>
              </a:cxn>
              <a:cxn ang="0">
                <a:pos x="connsiteX4442" y="connsiteY4442"/>
              </a:cxn>
              <a:cxn ang="0">
                <a:pos x="connsiteX4443" y="connsiteY4443"/>
              </a:cxn>
              <a:cxn ang="0">
                <a:pos x="connsiteX4444" y="connsiteY4444"/>
              </a:cxn>
              <a:cxn ang="0">
                <a:pos x="connsiteX4445" y="connsiteY4445"/>
              </a:cxn>
              <a:cxn ang="0">
                <a:pos x="connsiteX4446" y="connsiteY4446"/>
              </a:cxn>
              <a:cxn ang="0">
                <a:pos x="connsiteX4447" y="connsiteY4447"/>
              </a:cxn>
              <a:cxn ang="0">
                <a:pos x="connsiteX4448" y="connsiteY4448"/>
              </a:cxn>
              <a:cxn ang="0">
                <a:pos x="connsiteX4449" y="connsiteY4449"/>
              </a:cxn>
              <a:cxn ang="0">
                <a:pos x="connsiteX4450" y="connsiteY4450"/>
              </a:cxn>
              <a:cxn ang="0">
                <a:pos x="connsiteX4451" y="connsiteY4451"/>
              </a:cxn>
              <a:cxn ang="0">
                <a:pos x="connsiteX4452" y="connsiteY4452"/>
              </a:cxn>
              <a:cxn ang="0">
                <a:pos x="connsiteX4453" y="connsiteY4453"/>
              </a:cxn>
              <a:cxn ang="0">
                <a:pos x="connsiteX4454" y="connsiteY4454"/>
              </a:cxn>
              <a:cxn ang="0">
                <a:pos x="connsiteX4455" y="connsiteY4455"/>
              </a:cxn>
              <a:cxn ang="0">
                <a:pos x="connsiteX4456" y="connsiteY4456"/>
              </a:cxn>
              <a:cxn ang="0">
                <a:pos x="connsiteX4457" y="connsiteY4457"/>
              </a:cxn>
              <a:cxn ang="0">
                <a:pos x="connsiteX4458" y="connsiteY4458"/>
              </a:cxn>
              <a:cxn ang="0">
                <a:pos x="connsiteX4459" y="connsiteY4459"/>
              </a:cxn>
              <a:cxn ang="0">
                <a:pos x="connsiteX4460" y="connsiteY4460"/>
              </a:cxn>
              <a:cxn ang="0">
                <a:pos x="connsiteX4461" y="connsiteY4461"/>
              </a:cxn>
              <a:cxn ang="0">
                <a:pos x="connsiteX4462" y="connsiteY4462"/>
              </a:cxn>
              <a:cxn ang="0">
                <a:pos x="connsiteX4463" y="connsiteY4463"/>
              </a:cxn>
              <a:cxn ang="0">
                <a:pos x="connsiteX4464" y="connsiteY4464"/>
              </a:cxn>
              <a:cxn ang="0">
                <a:pos x="connsiteX4465" y="connsiteY4465"/>
              </a:cxn>
              <a:cxn ang="0">
                <a:pos x="connsiteX4466" y="connsiteY4466"/>
              </a:cxn>
              <a:cxn ang="0">
                <a:pos x="connsiteX4467" y="connsiteY4467"/>
              </a:cxn>
              <a:cxn ang="0">
                <a:pos x="connsiteX4468" y="connsiteY4468"/>
              </a:cxn>
              <a:cxn ang="0">
                <a:pos x="connsiteX4469" y="connsiteY4469"/>
              </a:cxn>
              <a:cxn ang="0">
                <a:pos x="connsiteX4470" y="connsiteY4470"/>
              </a:cxn>
              <a:cxn ang="0">
                <a:pos x="connsiteX4471" y="connsiteY4471"/>
              </a:cxn>
              <a:cxn ang="0">
                <a:pos x="connsiteX4472" y="connsiteY4472"/>
              </a:cxn>
              <a:cxn ang="0">
                <a:pos x="connsiteX4473" y="connsiteY4473"/>
              </a:cxn>
              <a:cxn ang="0">
                <a:pos x="connsiteX4474" y="connsiteY4474"/>
              </a:cxn>
              <a:cxn ang="0">
                <a:pos x="connsiteX4475" y="connsiteY4475"/>
              </a:cxn>
              <a:cxn ang="0">
                <a:pos x="connsiteX4476" y="connsiteY4476"/>
              </a:cxn>
              <a:cxn ang="0">
                <a:pos x="connsiteX4477" y="connsiteY4477"/>
              </a:cxn>
              <a:cxn ang="0">
                <a:pos x="connsiteX4478" y="connsiteY4478"/>
              </a:cxn>
              <a:cxn ang="0">
                <a:pos x="connsiteX4479" y="connsiteY4479"/>
              </a:cxn>
              <a:cxn ang="0">
                <a:pos x="connsiteX4480" y="connsiteY4480"/>
              </a:cxn>
              <a:cxn ang="0">
                <a:pos x="connsiteX4481" y="connsiteY4481"/>
              </a:cxn>
              <a:cxn ang="0">
                <a:pos x="connsiteX4482" y="connsiteY4482"/>
              </a:cxn>
              <a:cxn ang="0">
                <a:pos x="connsiteX4483" y="connsiteY4483"/>
              </a:cxn>
              <a:cxn ang="0">
                <a:pos x="connsiteX4484" y="connsiteY4484"/>
              </a:cxn>
              <a:cxn ang="0">
                <a:pos x="connsiteX4485" y="connsiteY4485"/>
              </a:cxn>
              <a:cxn ang="0">
                <a:pos x="connsiteX4486" y="connsiteY4486"/>
              </a:cxn>
              <a:cxn ang="0">
                <a:pos x="connsiteX4487" y="connsiteY4487"/>
              </a:cxn>
              <a:cxn ang="0">
                <a:pos x="connsiteX4488" y="connsiteY4488"/>
              </a:cxn>
              <a:cxn ang="0">
                <a:pos x="connsiteX4489" y="connsiteY4489"/>
              </a:cxn>
              <a:cxn ang="0">
                <a:pos x="connsiteX4490" y="connsiteY4490"/>
              </a:cxn>
              <a:cxn ang="0">
                <a:pos x="connsiteX4491" y="connsiteY4491"/>
              </a:cxn>
              <a:cxn ang="0">
                <a:pos x="connsiteX4492" y="connsiteY4492"/>
              </a:cxn>
              <a:cxn ang="0">
                <a:pos x="connsiteX4493" y="connsiteY4493"/>
              </a:cxn>
              <a:cxn ang="0">
                <a:pos x="connsiteX4494" y="connsiteY4494"/>
              </a:cxn>
              <a:cxn ang="0">
                <a:pos x="connsiteX4495" y="connsiteY4495"/>
              </a:cxn>
              <a:cxn ang="0">
                <a:pos x="connsiteX4496" y="connsiteY4496"/>
              </a:cxn>
              <a:cxn ang="0">
                <a:pos x="connsiteX4497" y="connsiteY4497"/>
              </a:cxn>
              <a:cxn ang="0">
                <a:pos x="connsiteX4498" y="connsiteY4498"/>
              </a:cxn>
              <a:cxn ang="0">
                <a:pos x="connsiteX4499" y="connsiteY4499"/>
              </a:cxn>
              <a:cxn ang="0">
                <a:pos x="connsiteX4500" y="connsiteY4500"/>
              </a:cxn>
              <a:cxn ang="0">
                <a:pos x="connsiteX4501" y="connsiteY4501"/>
              </a:cxn>
              <a:cxn ang="0">
                <a:pos x="connsiteX4502" y="connsiteY4502"/>
              </a:cxn>
              <a:cxn ang="0">
                <a:pos x="connsiteX4503" y="connsiteY4503"/>
              </a:cxn>
              <a:cxn ang="0">
                <a:pos x="connsiteX4504" y="connsiteY4504"/>
              </a:cxn>
              <a:cxn ang="0">
                <a:pos x="connsiteX4505" y="connsiteY4505"/>
              </a:cxn>
              <a:cxn ang="0">
                <a:pos x="connsiteX4506" y="connsiteY4506"/>
              </a:cxn>
              <a:cxn ang="0">
                <a:pos x="connsiteX4507" y="connsiteY4507"/>
              </a:cxn>
              <a:cxn ang="0">
                <a:pos x="connsiteX4508" y="connsiteY4508"/>
              </a:cxn>
              <a:cxn ang="0">
                <a:pos x="connsiteX4509" y="connsiteY4509"/>
              </a:cxn>
              <a:cxn ang="0">
                <a:pos x="connsiteX4510" y="connsiteY4510"/>
              </a:cxn>
              <a:cxn ang="0">
                <a:pos x="connsiteX4511" y="connsiteY4511"/>
              </a:cxn>
              <a:cxn ang="0">
                <a:pos x="connsiteX4512" y="connsiteY4512"/>
              </a:cxn>
              <a:cxn ang="0">
                <a:pos x="connsiteX4513" y="connsiteY4513"/>
              </a:cxn>
              <a:cxn ang="0">
                <a:pos x="connsiteX4514" y="connsiteY4514"/>
              </a:cxn>
              <a:cxn ang="0">
                <a:pos x="connsiteX4515" y="connsiteY4515"/>
              </a:cxn>
              <a:cxn ang="0">
                <a:pos x="connsiteX4516" y="connsiteY4516"/>
              </a:cxn>
              <a:cxn ang="0">
                <a:pos x="connsiteX4517" y="connsiteY4517"/>
              </a:cxn>
              <a:cxn ang="0">
                <a:pos x="connsiteX4518" y="connsiteY4518"/>
              </a:cxn>
              <a:cxn ang="0">
                <a:pos x="connsiteX4519" y="connsiteY4519"/>
              </a:cxn>
              <a:cxn ang="0">
                <a:pos x="connsiteX4520" y="connsiteY4520"/>
              </a:cxn>
              <a:cxn ang="0">
                <a:pos x="connsiteX4521" y="connsiteY4521"/>
              </a:cxn>
              <a:cxn ang="0">
                <a:pos x="connsiteX4522" y="connsiteY4522"/>
              </a:cxn>
              <a:cxn ang="0">
                <a:pos x="connsiteX4523" y="connsiteY4523"/>
              </a:cxn>
              <a:cxn ang="0">
                <a:pos x="connsiteX4524" y="connsiteY4524"/>
              </a:cxn>
              <a:cxn ang="0">
                <a:pos x="connsiteX4525" y="connsiteY4525"/>
              </a:cxn>
              <a:cxn ang="0">
                <a:pos x="connsiteX4526" y="connsiteY4526"/>
              </a:cxn>
              <a:cxn ang="0">
                <a:pos x="connsiteX4527" y="connsiteY4527"/>
              </a:cxn>
              <a:cxn ang="0">
                <a:pos x="connsiteX4528" y="connsiteY4528"/>
              </a:cxn>
              <a:cxn ang="0">
                <a:pos x="connsiteX4529" y="connsiteY4529"/>
              </a:cxn>
              <a:cxn ang="0">
                <a:pos x="connsiteX4530" y="connsiteY4530"/>
              </a:cxn>
              <a:cxn ang="0">
                <a:pos x="connsiteX4531" y="connsiteY4531"/>
              </a:cxn>
              <a:cxn ang="0">
                <a:pos x="connsiteX4532" y="connsiteY4532"/>
              </a:cxn>
              <a:cxn ang="0">
                <a:pos x="connsiteX4533" y="connsiteY4533"/>
              </a:cxn>
              <a:cxn ang="0">
                <a:pos x="connsiteX4534" y="connsiteY4534"/>
              </a:cxn>
              <a:cxn ang="0">
                <a:pos x="connsiteX4535" y="connsiteY4535"/>
              </a:cxn>
              <a:cxn ang="0">
                <a:pos x="connsiteX4536" y="connsiteY4536"/>
              </a:cxn>
              <a:cxn ang="0">
                <a:pos x="connsiteX4537" y="connsiteY4537"/>
              </a:cxn>
              <a:cxn ang="0">
                <a:pos x="connsiteX4538" y="connsiteY4538"/>
              </a:cxn>
              <a:cxn ang="0">
                <a:pos x="connsiteX4539" y="connsiteY4539"/>
              </a:cxn>
              <a:cxn ang="0">
                <a:pos x="connsiteX4540" y="connsiteY4540"/>
              </a:cxn>
              <a:cxn ang="0">
                <a:pos x="connsiteX4541" y="connsiteY4541"/>
              </a:cxn>
              <a:cxn ang="0">
                <a:pos x="connsiteX4542" y="connsiteY4542"/>
              </a:cxn>
              <a:cxn ang="0">
                <a:pos x="connsiteX4543" y="connsiteY4543"/>
              </a:cxn>
              <a:cxn ang="0">
                <a:pos x="connsiteX4544" y="connsiteY4544"/>
              </a:cxn>
              <a:cxn ang="0">
                <a:pos x="connsiteX4545" y="connsiteY4545"/>
              </a:cxn>
              <a:cxn ang="0">
                <a:pos x="connsiteX4546" y="connsiteY4546"/>
              </a:cxn>
              <a:cxn ang="0">
                <a:pos x="connsiteX4547" y="connsiteY4547"/>
              </a:cxn>
              <a:cxn ang="0">
                <a:pos x="connsiteX4548" y="connsiteY4548"/>
              </a:cxn>
              <a:cxn ang="0">
                <a:pos x="connsiteX4549" y="connsiteY4549"/>
              </a:cxn>
              <a:cxn ang="0">
                <a:pos x="connsiteX4550" y="connsiteY4550"/>
              </a:cxn>
              <a:cxn ang="0">
                <a:pos x="connsiteX4551" y="connsiteY4551"/>
              </a:cxn>
              <a:cxn ang="0">
                <a:pos x="connsiteX4552" y="connsiteY4552"/>
              </a:cxn>
              <a:cxn ang="0">
                <a:pos x="connsiteX4553" y="connsiteY4553"/>
              </a:cxn>
              <a:cxn ang="0">
                <a:pos x="connsiteX4554" y="connsiteY4554"/>
              </a:cxn>
              <a:cxn ang="0">
                <a:pos x="connsiteX4555" y="connsiteY4555"/>
              </a:cxn>
              <a:cxn ang="0">
                <a:pos x="connsiteX4556" y="connsiteY4556"/>
              </a:cxn>
              <a:cxn ang="0">
                <a:pos x="connsiteX4557" y="connsiteY4557"/>
              </a:cxn>
              <a:cxn ang="0">
                <a:pos x="connsiteX4558" y="connsiteY4558"/>
              </a:cxn>
              <a:cxn ang="0">
                <a:pos x="connsiteX4559" y="connsiteY4559"/>
              </a:cxn>
              <a:cxn ang="0">
                <a:pos x="connsiteX4560" y="connsiteY4560"/>
              </a:cxn>
              <a:cxn ang="0">
                <a:pos x="connsiteX4561" y="connsiteY4561"/>
              </a:cxn>
              <a:cxn ang="0">
                <a:pos x="connsiteX4562" y="connsiteY4562"/>
              </a:cxn>
              <a:cxn ang="0">
                <a:pos x="connsiteX4563" y="connsiteY4563"/>
              </a:cxn>
              <a:cxn ang="0">
                <a:pos x="connsiteX4564" y="connsiteY4564"/>
              </a:cxn>
              <a:cxn ang="0">
                <a:pos x="connsiteX4565" y="connsiteY4565"/>
              </a:cxn>
              <a:cxn ang="0">
                <a:pos x="connsiteX4566" y="connsiteY4566"/>
              </a:cxn>
              <a:cxn ang="0">
                <a:pos x="connsiteX4567" y="connsiteY4567"/>
              </a:cxn>
              <a:cxn ang="0">
                <a:pos x="connsiteX4568" y="connsiteY4568"/>
              </a:cxn>
              <a:cxn ang="0">
                <a:pos x="connsiteX4569" y="connsiteY4569"/>
              </a:cxn>
              <a:cxn ang="0">
                <a:pos x="connsiteX4570" y="connsiteY4570"/>
              </a:cxn>
              <a:cxn ang="0">
                <a:pos x="connsiteX4571" y="connsiteY4571"/>
              </a:cxn>
              <a:cxn ang="0">
                <a:pos x="connsiteX4572" y="connsiteY4572"/>
              </a:cxn>
              <a:cxn ang="0">
                <a:pos x="connsiteX4573" y="connsiteY4573"/>
              </a:cxn>
              <a:cxn ang="0">
                <a:pos x="connsiteX4574" y="connsiteY4574"/>
              </a:cxn>
              <a:cxn ang="0">
                <a:pos x="connsiteX4575" y="connsiteY4575"/>
              </a:cxn>
              <a:cxn ang="0">
                <a:pos x="connsiteX4576" y="connsiteY4576"/>
              </a:cxn>
              <a:cxn ang="0">
                <a:pos x="connsiteX4577" y="connsiteY4577"/>
              </a:cxn>
              <a:cxn ang="0">
                <a:pos x="connsiteX4578" y="connsiteY4578"/>
              </a:cxn>
              <a:cxn ang="0">
                <a:pos x="connsiteX4579" y="connsiteY4579"/>
              </a:cxn>
              <a:cxn ang="0">
                <a:pos x="connsiteX4580" y="connsiteY4580"/>
              </a:cxn>
              <a:cxn ang="0">
                <a:pos x="connsiteX4581" y="connsiteY4581"/>
              </a:cxn>
              <a:cxn ang="0">
                <a:pos x="connsiteX4582" y="connsiteY4582"/>
              </a:cxn>
              <a:cxn ang="0">
                <a:pos x="connsiteX4583" y="connsiteY4583"/>
              </a:cxn>
              <a:cxn ang="0">
                <a:pos x="connsiteX4584" y="connsiteY4584"/>
              </a:cxn>
              <a:cxn ang="0">
                <a:pos x="connsiteX4585" y="connsiteY4585"/>
              </a:cxn>
              <a:cxn ang="0">
                <a:pos x="connsiteX4586" y="connsiteY4586"/>
              </a:cxn>
              <a:cxn ang="0">
                <a:pos x="connsiteX4587" y="connsiteY4587"/>
              </a:cxn>
              <a:cxn ang="0">
                <a:pos x="connsiteX4588" y="connsiteY4588"/>
              </a:cxn>
              <a:cxn ang="0">
                <a:pos x="connsiteX4589" y="connsiteY4589"/>
              </a:cxn>
              <a:cxn ang="0">
                <a:pos x="connsiteX4590" y="connsiteY4590"/>
              </a:cxn>
              <a:cxn ang="0">
                <a:pos x="connsiteX4591" y="connsiteY4591"/>
              </a:cxn>
              <a:cxn ang="0">
                <a:pos x="connsiteX4592" y="connsiteY4592"/>
              </a:cxn>
              <a:cxn ang="0">
                <a:pos x="connsiteX4593" y="connsiteY4593"/>
              </a:cxn>
              <a:cxn ang="0">
                <a:pos x="connsiteX4594" y="connsiteY4594"/>
              </a:cxn>
              <a:cxn ang="0">
                <a:pos x="connsiteX4595" y="connsiteY4595"/>
              </a:cxn>
              <a:cxn ang="0">
                <a:pos x="connsiteX4596" y="connsiteY4596"/>
              </a:cxn>
              <a:cxn ang="0">
                <a:pos x="connsiteX4597" y="connsiteY4597"/>
              </a:cxn>
              <a:cxn ang="0">
                <a:pos x="connsiteX4598" y="connsiteY4598"/>
              </a:cxn>
              <a:cxn ang="0">
                <a:pos x="connsiteX4599" y="connsiteY4599"/>
              </a:cxn>
              <a:cxn ang="0">
                <a:pos x="connsiteX4600" y="connsiteY4600"/>
              </a:cxn>
              <a:cxn ang="0">
                <a:pos x="connsiteX4601" y="connsiteY4601"/>
              </a:cxn>
              <a:cxn ang="0">
                <a:pos x="connsiteX4602" y="connsiteY4602"/>
              </a:cxn>
              <a:cxn ang="0">
                <a:pos x="connsiteX4603" y="connsiteY4603"/>
              </a:cxn>
              <a:cxn ang="0">
                <a:pos x="connsiteX4604" y="connsiteY4604"/>
              </a:cxn>
              <a:cxn ang="0">
                <a:pos x="connsiteX4605" y="connsiteY4605"/>
              </a:cxn>
              <a:cxn ang="0">
                <a:pos x="connsiteX4606" y="connsiteY4606"/>
              </a:cxn>
              <a:cxn ang="0">
                <a:pos x="connsiteX4607" y="connsiteY4607"/>
              </a:cxn>
              <a:cxn ang="0">
                <a:pos x="connsiteX4608" y="connsiteY4608"/>
              </a:cxn>
              <a:cxn ang="0">
                <a:pos x="connsiteX4609" y="connsiteY4609"/>
              </a:cxn>
              <a:cxn ang="0">
                <a:pos x="connsiteX4610" y="connsiteY4610"/>
              </a:cxn>
              <a:cxn ang="0">
                <a:pos x="connsiteX4611" y="connsiteY4611"/>
              </a:cxn>
              <a:cxn ang="0">
                <a:pos x="connsiteX4612" y="connsiteY4612"/>
              </a:cxn>
              <a:cxn ang="0">
                <a:pos x="connsiteX4613" y="connsiteY4613"/>
              </a:cxn>
              <a:cxn ang="0">
                <a:pos x="connsiteX4614" y="connsiteY4614"/>
              </a:cxn>
              <a:cxn ang="0">
                <a:pos x="connsiteX4615" y="connsiteY4615"/>
              </a:cxn>
              <a:cxn ang="0">
                <a:pos x="connsiteX4616" y="connsiteY4616"/>
              </a:cxn>
              <a:cxn ang="0">
                <a:pos x="connsiteX4617" y="connsiteY4617"/>
              </a:cxn>
              <a:cxn ang="0">
                <a:pos x="connsiteX4618" y="connsiteY4618"/>
              </a:cxn>
              <a:cxn ang="0">
                <a:pos x="connsiteX4619" y="connsiteY4619"/>
              </a:cxn>
              <a:cxn ang="0">
                <a:pos x="connsiteX4620" y="connsiteY4620"/>
              </a:cxn>
              <a:cxn ang="0">
                <a:pos x="connsiteX4621" y="connsiteY4621"/>
              </a:cxn>
              <a:cxn ang="0">
                <a:pos x="connsiteX4622" y="connsiteY4622"/>
              </a:cxn>
              <a:cxn ang="0">
                <a:pos x="connsiteX4623" y="connsiteY4623"/>
              </a:cxn>
              <a:cxn ang="0">
                <a:pos x="connsiteX4624" y="connsiteY4624"/>
              </a:cxn>
              <a:cxn ang="0">
                <a:pos x="connsiteX4625" y="connsiteY4625"/>
              </a:cxn>
              <a:cxn ang="0">
                <a:pos x="connsiteX4626" y="connsiteY4626"/>
              </a:cxn>
              <a:cxn ang="0">
                <a:pos x="connsiteX4627" y="connsiteY4627"/>
              </a:cxn>
              <a:cxn ang="0">
                <a:pos x="connsiteX4628" y="connsiteY4628"/>
              </a:cxn>
              <a:cxn ang="0">
                <a:pos x="connsiteX4629" y="connsiteY4629"/>
              </a:cxn>
              <a:cxn ang="0">
                <a:pos x="connsiteX4630" y="connsiteY4630"/>
              </a:cxn>
              <a:cxn ang="0">
                <a:pos x="connsiteX4631" y="connsiteY4631"/>
              </a:cxn>
              <a:cxn ang="0">
                <a:pos x="connsiteX4632" y="connsiteY4632"/>
              </a:cxn>
              <a:cxn ang="0">
                <a:pos x="connsiteX4633" y="connsiteY4633"/>
              </a:cxn>
              <a:cxn ang="0">
                <a:pos x="connsiteX4634" y="connsiteY4634"/>
              </a:cxn>
              <a:cxn ang="0">
                <a:pos x="connsiteX4635" y="connsiteY4635"/>
              </a:cxn>
              <a:cxn ang="0">
                <a:pos x="connsiteX4636" y="connsiteY4636"/>
              </a:cxn>
              <a:cxn ang="0">
                <a:pos x="connsiteX4637" y="connsiteY4637"/>
              </a:cxn>
              <a:cxn ang="0">
                <a:pos x="connsiteX4638" y="connsiteY4638"/>
              </a:cxn>
              <a:cxn ang="0">
                <a:pos x="connsiteX4639" y="connsiteY4639"/>
              </a:cxn>
              <a:cxn ang="0">
                <a:pos x="connsiteX4640" y="connsiteY4640"/>
              </a:cxn>
              <a:cxn ang="0">
                <a:pos x="connsiteX4641" y="connsiteY4641"/>
              </a:cxn>
              <a:cxn ang="0">
                <a:pos x="connsiteX4642" y="connsiteY4642"/>
              </a:cxn>
              <a:cxn ang="0">
                <a:pos x="connsiteX4643" y="connsiteY4643"/>
              </a:cxn>
              <a:cxn ang="0">
                <a:pos x="connsiteX4644" y="connsiteY4644"/>
              </a:cxn>
              <a:cxn ang="0">
                <a:pos x="connsiteX4645" y="connsiteY4645"/>
              </a:cxn>
              <a:cxn ang="0">
                <a:pos x="connsiteX4646" y="connsiteY4646"/>
              </a:cxn>
              <a:cxn ang="0">
                <a:pos x="connsiteX4647" y="connsiteY4647"/>
              </a:cxn>
              <a:cxn ang="0">
                <a:pos x="connsiteX4648" y="connsiteY4648"/>
              </a:cxn>
              <a:cxn ang="0">
                <a:pos x="connsiteX4649" y="connsiteY4649"/>
              </a:cxn>
              <a:cxn ang="0">
                <a:pos x="connsiteX4650" y="connsiteY4650"/>
              </a:cxn>
              <a:cxn ang="0">
                <a:pos x="connsiteX4651" y="connsiteY4651"/>
              </a:cxn>
              <a:cxn ang="0">
                <a:pos x="connsiteX4652" y="connsiteY4652"/>
              </a:cxn>
              <a:cxn ang="0">
                <a:pos x="connsiteX4653" y="connsiteY4653"/>
              </a:cxn>
              <a:cxn ang="0">
                <a:pos x="connsiteX4654" y="connsiteY4654"/>
              </a:cxn>
            </a:cxnLst>
            <a:rect l="l" t="t" r="r" b="b"/>
            <a:pathLst>
              <a:path w="5018277" h="4889855">
                <a:moveTo>
                  <a:pt x="2979325" y="4886511"/>
                </a:moveTo>
                <a:cubicBezTo>
                  <a:pt x="2980176" y="4886511"/>
                  <a:pt x="2980865" y="4887200"/>
                  <a:pt x="2980865" y="4888050"/>
                </a:cubicBezTo>
                <a:cubicBezTo>
                  <a:pt x="2980865" y="4888900"/>
                  <a:pt x="2980176" y="4889590"/>
                  <a:pt x="2979325" y="4889590"/>
                </a:cubicBezTo>
                <a:cubicBezTo>
                  <a:pt x="2978475" y="4889590"/>
                  <a:pt x="2977786" y="4888900"/>
                  <a:pt x="2977786" y="4888050"/>
                </a:cubicBezTo>
                <a:cubicBezTo>
                  <a:pt x="2977786" y="4887200"/>
                  <a:pt x="2978475" y="4886511"/>
                  <a:pt x="2979325" y="4886511"/>
                </a:cubicBezTo>
                <a:close/>
                <a:moveTo>
                  <a:pt x="2038952" y="4886511"/>
                </a:moveTo>
                <a:cubicBezTo>
                  <a:pt x="2039802" y="4886511"/>
                  <a:pt x="2040491" y="4887200"/>
                  <a:pt x="2040491" y="4888050"/>
                </a:cubicBezTo>
                <a:cubicBezTo>
                  <a:pt x="2040491" y="4888900"/>
                  <a:pt x="2039802" y="4889590"/>
                  <a:pt x="2038952" y="4889590"/>
                </a:cubicBezTo>
                <a:cubicBezTo>
                  <a:pt x="2038101" y="4889590"/>
                  <a:pt x="2037412" y="4888900"/>
                  <a:pt x="2037412" y="4888050"/>
                </a:cubicBezTo>
                <a:cubicBezTo>
                  <a:pt x="2037412" y="4887200"/>
                  <a:pt x="2038101" y="4886511"/>
                  <a:pt x="2038952" y="4886511"/>
                </a:cubicBezTo>
                <a:close/>
                <a:moveTo>
                  <a:pt x="2822597" y="4886380"/>
                </a:moveTo>
                <a:cubicBezTo>
                  <a:pt x="2823519" y="4886380"/>
                  <a:pt x="2824266" y="4887128"/>
                  <a:pt x="2824266" y="4888050"/>
                </a:cubicBezTo>
                <a:cubicBezTo>
                  <a:pt x="2824266" y="4888972"/>
                  <a:pt x="2823519" y="4889719"/>
                  <a:pt x="2822597" y="4889719"/>
                </a:cubicBezTo>
                <a:cubicBezTo>
                  <a:pt x="2821674" y="4889719"/>
                  <a:pt x="2820927" y="4888972"/>
                  <a:pt x="2820927" y="4888050"/>
                </a:cubicBezTo>
                <a:cubicBezTo>
                  <a:pt x="2820927" y="4887128"/>
                  <a:pt x="2821675" y="4886380"/>
                  <a:pt x="2822597" y="4886380"/>
                </a:cubicBezTo>
                <a:close/>
                <a:moveTo>
                  <a:pt x="2195681" y="4886380"/>
                </a:moveTo>
                <a:cubicBezTo>
                  <a:pt x="2196603" y="4886380"/>
                  <a:pt x="2197350" y="4887128"/>
                  <a:pt x="2197350" y="4888050"/>
                </a:cubicBezTo>
                <a:cubicBezTo>
                  <a:pt x="2197350" y="4888972"/>
                  <a:pt x="2196603" y="4889719"/>
                  <a:pt x="2195681" y="4889719"/>
                </a:cubicBezTo>
                <a:cubicBezTo>
                  <a:pt x="2194758" y="4889719"/>
                  <a:pt x="2194011" y="4888972"/>
                  <a:pt x="2194011" y="4888050"/>
                </a:cubicBezTo>
                <a:cubicBezTo>
                  <a:pt x="2194011" y="4887128"/>
                  <a:pt x="2194759" y="4886380"/>
                  <a:pt x="2195681" y="4886380"/>
                </a:cubicBezTo>
                <a:close/>
                <a:moveTo>
                  <a:pt x="2665868" y="4886313"/>
                </a:moveTo>
                <a:cubicBezTo>
                  <a:pt x="2666827" y="4886313"/>
                  <a:pt x="2667605" y="4887091"/>
                  <a:pt x="2667605" y="4888050"/>
                </a:cubicBezTo>
                <a:cubicBezTo>
                  <a:pt x="2667605" y="4889009"/>
                  <a:pt x="2666827" y="4889787"/>
                  <a:pt x="2665868" y="4889787"/>
                </a:cubicBezTo>
                <a:cubicBezTo>
                  <a:pt x="2664909" y="4889787"/>
                  <a:pt x="2664131" y="4889009"/>
                  <a:pt x="2664131" y="4888050"/>
                </a:cubicBezTo>
                <a:cubicBezTo>
                  <a:pt x="2664131" y="4887091"/>
                  <a:pt x="2664909" y="4886313"/>
                  <a:pt x="2665868" y="4886313"/>
                </a:cubicBezTo>
                <a:close/>
                <a:moveTo>
                  <a:pt x="2352410" y="4886313"/>
                </a:moveTo>
                <a:cubicBezTo>
                  <a:pt x="2353369" y="4886313"/>
                  <a:pt x="2354147" y="4887091"/>
                  <a:pt x="2354147" y="4888050"/>
                </a:cubicBezTo>
                <a:cubicBezTo>
                  <a:pt x="2354147" y="4889009"/>
                  <a:pt x="2353369" y="4889787"/>
                  <a:pt x="2352410" y="4889787"/>
                </a:cubicBezTo>
                <a:cubicBezTo>
                  <a:pt x="2351451" y="4889787"/>
                  <a:pt x="2350673" y="4889009"/>
                  <a:pt x="2350673" y="4888050"/>
                </a:cubicBezTo>
                <a:cubicBezTo>
                  <a:pt x="2350673" y="4887091"/>
                  <a:pt x="2351451" y="4886313"/>
                  <a:pt x="2352410" y="4886313"/>
                </a:cubicBezTo>
                <a:close/>
                <a:moveTo>
                  <a:pt x="2509138" y="4886245"/>
                </a:moveTo>
                <a:cubicBezTo>
                  <a:pt x="2510135" y="4886245"/>
                  <a:pt x="2510943" y="4887053"/>
                  <a:pt x="2510943" y="4888050"/>
                </a:cubicBezTo>
                <a:cubicBezTo>
                  <a:pt x="2510943" y="4889047"/>
                  <a:pt x="2510135" y="4889855"/>
                  <a:pt x="2509138" y="4889855"/>
                </a:cubicBezTo>
                <a:cubicBezTo>
                  <a:pt x="2508141" y="4889855"/>
                  <a:pt x="2507333" y="4889047"/>
                  <a:pt x="2507333" y="4888050"/>
                </a:cubicBezTo>
                <a:cubicBezTo>
                  <a:pt x="2507333" y="4887053"/>
                  <a:pt x="2508141" y="4886245"/>
                  <a:pt x="2509138" y="4886245"/>
                </a:cubicBezTo>
                <a:close/>
                <a:moveTo>
                  <a:pt x="3371148" y="4750649"/>
                </a:moveTo>
                <a:cubicBezTo>
                  <a:pt x="3372070" y="4750649"/>
                  <a:pt x="3372818" y="4751397"/>
                  <a:pt x="3372818" y="4752319"/>
                </a:cubicBezTo>
                <a:cubicBezTo>
                  <a:pt x="3372818" y="4753241"/>
                  <a:pt x="3372070" y="4753988"/>
                  <a:pt x="3371148" y="4753988"/>
                </a:cubicBezTo>
                <a:cubicBezTo>
                  <a:pt x="3370226" y="4753988"/>
                  <a:pt x="3369478" y="4753241"/>
                  <a:pt x="3369478" y="4752319"/>
                </a:cubicBezTo>
                <a:cubicBezTo>
                  <a:pt x="3369478" y="4751397"/>
                  <a:pt x="3370226" y="4750649"/>
                  <a:pt x="3371148" y="4750649"/>
                </a:cubicBezTo>
                <a:close/>
                <a:moveTo>
                  <a:pt x="1647130" y="4750649"/>
                </a:moveTo>
                <a:cubicBezTo>
                  <a:pt x="1648052" y="4750649"/>
                  <a:pt x="1648800" y="4751397"/>
                  <a:pt x="1648800" y="4752319"/>
                </a:cubicBezTo>
                <a:cubicBezTo>
                  <a:pt x="1648800" y="4753241"/>
                  <a:pt x="1648052" y="4753988"/>
                  <a:pt x="1647130" y="4753988"/>
                </a:cubicBezTo>
                <a:cubicBezTo>
                  <a:pt x="1646208" y="4753988"/>
                  <a:pt x="1645460" y="4753241"/>
                  <a:pt x="1645460" y="4752319"/>
                </a:cubicBezTo>
                <a:cubicBezTo>
                  <a:pt x="1645460" y="4751397"/>
                  <a:pt x="1646208" y="4750649"/>
                  <a:pt x="1647130" y="4750649"/>
                </a:cubicBezTo>
                <a:close/>
                <a:moveTo>
                  <a:pt x="3214419" y="4750373"/>
                </a:moveTo>
                <a:cubicBezTo>
                  <a:pt x="3215493" y="4750373"/>
                  <a:pt x="3216365" y="4751245"/>
                  <a:pt x="3216365" y="4752319"/>
                </a:cubicBezTo>
                <a:cubicBezTo>
                  <a:pt x="3216365" y="4753394"/>
                  <a:pt x="3215493" y="4754265"/>
                  <a:pt x="3214419" y="4754265"/>
                </a:cubicBezTo>
                <a:cubicBezTo>
                  <a:pt x="3213344" y="4754265"/>
                  <a:pt x="3212473" y="4753393"/>
                  <a:pt x="3212473" y="4752319"/>
                </a:cubicBezTo>
                <a:cubicBezTo>
                  <a:pt x="3212473" y="4751244"/>
                  <a:pt x="3213344" y="4750373"/>
                  <a:pt x="3214419" y="4750373"/>
                </a:cubicBezTo>
                <a:close/>
                <a:moveTo>
                  <a:pt x="1803858" y="4750373"/>
                </a:moveTo>
                <a:cubicBezTo>
                  <a:pt x="1804933" y="4750373"/>
                  <a:pt x="1805804" y="4751245"/>
                  <a:pt x="1805804" y="4752319"/>
                </a:cubicBezTo>
                <a:cubicBezTo>
                  <a:pt x="1805804" y="4753394"/>
                  <a:pt x="1804933" y="4754265"/>
                  <a:pt x="1803858" y="4754265"/>
                </a:cubicBezTo>
                <a:cubicBezTo>
                  <a:pt x="1802783" y="4754265"/>
                  <a:pt x="1801912" y="4753393"/>
                  <a:pt x="1801912" y="4752319"/>
                </a:cubicBezTo>
                <a:cubicBezTo>
                  <a:pt x="1801912" y="4751244"/>
                  <a:pt x="1802783" y="4750373"/>
                  <a:pt x="1803858" y="4750373"/>
                </a:cubicBezTo>
                <a:close/>
                <a:moveTo>
                  <a:pt x="3057689" y="4750152"/>
                </a:moveTo>
                <a:cubicBezTo>
                  <a:pt x="3058886" y="4750152"/>
                  <a:pt x="3059856" y="4751122"/>
                  <a:pt x="3059856" y="4752318"/>
                </a:cubicBezTo>
                <a:cubicBezTo>
                  <a:pt x="3059856" y="4753515"/>
                  <a:pt x="3058886" y="4754485"/>
                  <a:pt x="3057689" y="4754485"/>
                </a:cubicBezTo>
                <a:cubicBezTo>
                  <a:pt x="3056493" y="4754485"/>
                  <a:pt x="3055523" y="4753515"/>
                  <a:pt x="3055523" y="4752318"/>
                </a:cubicBezTo>
                <a:cubicBezTo>
                  <a:pt x="3055523" y="4751122"/>
                  <a:pt x="3056493" y="4750152"/>
                  <a:pt x="3057689" y="4750152"/>
                </a:cubicBezTo>
                <a:close/>
                <a:moveTo>
                  <a:pt x="1960587" y="4750152"/>
                </a:moveTo>
                <a:cubicBezTo>
                  <a:pt x="1961784" y="4750152"/>
                  <a:pt x="1962754" y="4751122"/>
                  <a:pt x="1962754" y="4752318"/>
                </a:cubicBezTo>
                <a:cubicBezTo>
                  <a:pt x="1962754" y="4753515"/>
                  <a:pt x="1961784" y="4754485"/>
                  <a:pt x="1960587" y="4754485"/>
                </a:cubicBezTo>
                <a:cubicBezTo>
                  <a:pt x="1959391" y="4754485"/>
                  <a:pt x="1958421" y="4753515"/>
                  <a:pt x="1958421" y="4752318"/>
                </a:cubicBezTo>
                <a:cubicBezTo>
                  <a:pt x="1958421" y="4751122"/>
                  <a:pt x="1959391" y="4750152"/>
                  <a:pt x="1960587" y="4750152"/>
                </a:cubicBezTo>
                <a:close/>
                <a:moveTo>
                  <a:pt x="2900960" y="4749920"/>
                </a:moveTo>
                <a:cubicBezTo>
                  <a:pt x="2902285" y="4749920"/>
                  <a:pt x="2903359" y="4750994"/>
                  <a:pt x="2903359" y="4752318"/>
                </a:cubicBezTo>
                <a:cubicBezTo>
                  <a:pt x="2903359" y="4753643"/>
                  <a:pt x="2902285" y="4754717"/>
                  <a:pt x="2900960" y="4754717"/>
                </a:cubicBezTo>
                <a:cubicBezTo>
                  <a:pt x="2899636" y="4754717"/>
                  <a:pt x="2898562" y="4753643"/>
                  <a:pt x="2898562" y="4752318"/>
                </a:cubicBezTo>
                <a:cubicBezTo>
                  <a:pt x="2898562" y="4750994"/>
                  <a:pt x="2899636" y="4749920"/>
                  <a:pt x="2900960" y="4749920"/>
                </a:cubicBezTo>
                <a:close/>
                <a:moveTo>
                  <a:pt x="2117317" y="4749920"/>
                </a:moveTo>
                <a:cubicBezTo>
                  <a:pt x="2118641" y="4749920"/>
                  <a:pt x="2119715" y="4750994"/>
                  <a:pt x="2119715" y="4752318"/>
                </a:cubicBezTo>
                <a:cubicBezTo>
                  <a:pt x="2119715" y="4753643"/>
                  <a:pt x="2118641" y="4754717"/>
                  <a:pt x="2117317" y="4754717"/>
                </a:cubicBezTo>
                <a:cubicBezTo>
                  <a:pt x="2115992" y="4754717"/>
                  <a:pt x="2114918" y="4753643"/>
                  <a:pt x="2114918" y="4752318"/>
                </a:cubicBezTo>
                <a:cubicBezTo>
                  <a:pt x="2114918" y="4750994"/>
                  <a:pt x="2115992" y="4749920"/>
                  <a:pt x="2117317" y="4749920"/>
                </a:cubicBezTo>
                <a:close/>
                <a:moveTo>
                  <a:pt x="2744232" y="4749840"/>
                </a:moveTo>
                <a:cubicBezTo>
                  <a:pt x="2745601" y="4749840"/>
                  <a:pt x="2746711" y="4750950"/>
                  <a:pt x="2746711" y="4752318"/>
                </a:cubicBezTo>
                <a:cubicBezTo>
                  <a:pt x="2746711" y="4753687"/>
                  <a:pt x="2745601" y="4754797"/>
                  <a:pt x="2744232" y="4754797"/>
                </a:cubicBezTo>
                <a:cubicBezTo>
                  <a:pt x="2742864" y="4754797"/>
                  <a:pt x="2741754" y="4753687"/>
                  <a:pt x="2741754" y="4752318"/>
                </a:cubicBezTo>
                <a:cubicBezTo>
                  <a:pt x="2741754" y="4750950"/>
                  <a:pt x="2742864" y="4749840"/>
                  <a:pt x="2744232" y="4749840"/>
                </a:cubicBezTo>
                <a:close/>
                <a:moveTo>
                  <a:pt x="2274045" y="4749840"/>
                </a:moveTo>
                <a:cubicBezTo>
                  <a:pt x="2275414" y="4749840"/>
                  <a:pt x="2276524" y="4750950"/>
                  <a:pt x="2276524" y="4752318"/>
                </a:cubicBezTo>
                <a:cubicBezTo>
                  <a:pt x="2276524" y="4753687"/>
                  <a:pt x="2275414" y="4754797"/>
                  <a:pt x="2274045" y="4754797"/>
                </a:cubicBezTo>
                <a:cubicBezTo>
                  <a:pt x="2272676" y="4754797"/>
                  <a:pt x="2271567" y="4753687"/>
                  <a:pt x="2271567" y="4752318"/>
                </a:cubicBezTo>
                <a:cubicBezTo>
                  <a:pt x="2271567" y="4750950"/>
                  <a:pt x="2272676" y="4749840"/>
                  <a:pt x="2274045" y="4749840"/>
                </a:cubicBezTo>
                <a:close/>
                <a:moveTo>
                  <a:pt x="2587503" y="4749759"/>
                </a:moveTo>
                <a:cubicBezTo>
                  <a:pt x="2588916" y="4749759"/>
                  <a:pt x="2590062" y="4750905"/>
                  <a:pt x="2590062" y="4752319"/>
                </a:cubicBezTo>
                <a:cubicBezTo>
                  <a:pt x="2590062" y="4753732"/>
                  <a:pt x="2588916" y="4754878"/>
                  <a:pt x="2587503" y="4754878"/>
                </a:cubicBezTo>
                <a:cubicBezTo>
                  <a:pt x="2586089" y="4754878"/>
                  <a:pt x="2584943" y="4753732"/>
                  <a:pt x="2584943" y="4752319"/>
                </a:cubicBezTo>
                <a:cubicBezTo>
                  <a:pt x="2584943" y="4750905"/>
                  <a:pt x="2586089" y="4749759"/>
                  <a:pt x="2587503" y="4749759"/>
                </a:cubicBezTo>
                <a:close/>
                <a:moveTo>
                  <a:pt x="2430774" y="4749759"/>
                </a:moveTo>
                <a:cubicBezTo>
                  <a:pt x="2432187" y="4749759"/>
                  <a:pt x="2433333" y="4750905"/>
                  <a:pt x="2433333" y="4752319"/>
                </a:cubicBezTo>
                <a:cubicBezTo>
                  <a:pt x="2433333" y="4753732"/>
                  <a:pt x="2432187" y="4754878"/>
                  <a:pt x="2430774" y="4754878"/>
                </a:cubicBezTo>
                <a:cubicBezTo>
                  <a:pt x="2429360" y="4754878"/>
                  <a:pt x="2428214" y="4753732"/>
                  <a:pt x="2428214" y="4752319"/>
                </a:cubicBezTo>
                <a:cubicBezTo>
                  <a:pt x="2428214" y="4750905"/>
                  <a:pt x="2429360" y="4749759"/>
                  <a:pt x="2430774" y="4749759"/>
                </a:cubicBezTo>
                <a:close/>
                <a:moveTo>
                  <a:pt x="3762970" y="4615111"/>
                </a:moveTo>
                <a:cubicBezTo>
                  <a:pt x="3763785" y="4615111"/>
                  <a:pt x="3764446" y="4615772"/>
                  <a:pt x="3764446" y="4616587"/>
                </a:cubicBezTo>
                <a:cubicBezTo>
                  <a:pt x="3764446" y="4617402"/>
                  <a:pt x="3763785" y="4618063"/>
                  <a:pt x="3762970" y="4618063"/>
                </a:cubicBezTo>
                <a:cubicBezTo>
                  <a:pt x="3762155" y="4618063"/>
                  <a:pt x="3761494" y="4617402"/>
                  <a:pt x="3761494" y="4616587"/>
                </a:cubicBezTo>
                <a:cubicBezTo>
                  <a:pt x="3761494" y="4615772"/>
                  <a:pt x="3762155" y="4615111"/>
                  <a:pt x="3762970" y="4615111"/>
                </a:cubicBezTo>
                <a:close/>
                <a:moveTo>
                  <a:pt x="1255307" y="4615111"/>
                </a:moveTo>
                <a:cubicBezTo>
                  <a:pt x="1256123" y="4615111"/>
                  <a:pt x="1256783" y="4615772"/>
                  <a:pt x="1256783" y="4616587"/>
                </a:cubicBezTo>
                <a:cubicBezTo>
                  <a:pt x="1256783" y="4617402"/>
                  <a:pt x="1256123" y="4618063"/>
                  <a:pt x="1255307" y="4618063"/>
                </a:cubicBezTo>
                <a:cubicBezTo>
                  <a:pt x="1254492" y="4618063"/>
                  <a:pt x="1253831" y="4617402"/>
                  <a:pt x="1253831" y="4616587"/>
                </a:cubicBezTo>
                <a:cubicBezTo>
                  <a:pt x="1253831" y="4615772"/>
                  <a:pt x="1254492" y="4615111"/>
                  <a:pt x="1255307" y="4615111"/>
                </a:cubicBezTo>
                <a:close/>
                <a:moveTo>
                  <a:pt x="3606241" y="4614782"/>
                </a:moveTo>
                <a:cubicBezTo>
                  <a:pt x="3607238" y="4614782"/>
                  <a:pt x="3608047" y="4615590"/>
                  <a:pt x="3608047" y="4616587"/>
                </a:cubicBezTo>
                <a:cubicBezTo>
                  <a:pt x="3608047" y="4617584"/>
                  <a:pt x="3607238" y="4618392"/>
                  <a:pt x="3606241" y="4618392"/>
                </a:cubicBezTo>
                <a:cubicBezTo>
                  <a:pt x="3605244" y="4618392"/>
                  <a:pt x="3604436" y="4617584"/>
                  <a:pt x="3604436" y="4616587"/>
                </a:cubicBezTo>
                <a:cubicBezTo>
                  <a:pt x="3604436" y="4615590"/>
                  <a:pt x="3605244" y="4614782"/>
                  <a:pt x="3606241" y="4614782"/>
                </a:cubicBezTo>
                <a:close/>
                <a:moveTo>
                  <a:pt x="1412036" y="4614782"/>
                </a:moveTo>
                <a:cubicBezTo>
                  <a:pt x="1413033" y="4614782"/>
                  <a:pt x="1413841" y="4615590"/>
                  <a:pt x="1413841" y="4616587"/>
                </a:cubicBezTo>
                <a:cubicBezTo>
                  <a:pt x="1413841" y="4617584"/>
                  <a:pt x="1413033" y="4618392"/>
                  <a:pt x="1412036" y="4618392"/>
                </a:cubicBezTo>
                <a:cubicBezTo>
                  <a:pt x="1411039" y="4618392"/>
                  <a:pt x="1410231" y="4617584"/>
                  <a:pt x="1410231" y="4616587"/>
                </a:cubicBezTo>
                <a:cubicBezTo>
                  <a:pt x="1410231" y="4615590"/>
                  <a:pt x="1411039" y="4614782"/>
                  <a:pt x="1412036" y="4614782"/>
                </a:cubicBezTo>
                <a:close/>
                <a:moveTo>
                  <a:pt x="3449512" y="4614421"/>
                </a:moveTo>
                <a:cubicBezTo>
                  <a:pt x="3450709" y="4614421"/>
                  <a:pt x="3451679" y="4615391"/>
                  <a:pt x="3451679" y="4616587"/>
                </a:cubicBezTo>
                <a:cubicBezTo>
                  <a:pt x="3451679" y="4617784"/>
                  <a:pt x="3450709" y="4618754"/>
                  <a:pt x="3449512" y="4618754"/>
                </a:cubicBezTo>
                <a:cubicBezTo>
                  <a:pt x="3448316" y="4618754"/>
                  <a:pt x="3447346" y="4617784"/>
                  <a:pt x="3447346" y="4616587"/>
                </a:cubicBezTo>
                <a:cubicBezTo>
                  <a:pt x="3447346" y="4615391"/>
                  <a:pt x="3448316" y="4614421"/>
                  <a:pt x="3449512" y="4614421"/>
                </a:cubicBezTo>
                <a:close/>
                <a:moveTo>
                  <a:pt x="1568764" y="4614421"/>
                </a:moveTo>
                <a:cubicBezTo>
                  <a:pt x="1569961" y="4614421"/>
                  <a:pt x="1570931" y="4615391"/>
                  <a:pt x="1570931" y="4616587"/>
                </a:cubicBezTo>
                <a:cubicBezTo>
                  <a:pt x="1570931" y="4617784"/>
                  <a:pt x="1569961" y="4618754"/>
                  <a:pt x="1568764" y="4618754"/>
                </a:cubicBezTo>
                <a:cubicBezTo>
                  <a:pt x="1567568" y="4618754"/>
                  <a:pt x="1566598" y="4617784"/>
                  <a:pt x="1566598" y="4616587"/>
                </a:cubicBezTo>
                <a:cubicBezTo>
                  <a:pt x="1566598" y="4615391"/>
                  <a:pt x="1567568" y="4614421"/>
                  <a:pt x="1568764" y="4614421"/>
                </a:cubicBezTo>
                <a:close/>
                <a:moveTo>
                  <a:pt x="3292784" y="4614028"/>
                </a:moveTo>
                <a:cubicBezTo>
                  <a:pt x="3294197" y="4614028"/>
                  <a:pt x="3295343" y="4615174"/>
                  <a:pt x="3295343" y="4616588"/>
                </a:cubicBezTo>
                <a:cubicBezTo>
                  <a:pt x="3295343" y="4618001"/>
                  <a:pt x="3294197" y="4619147"/>
                  <a:pt x="3292784" y="4619147"/>
                </a:cubicBezTo>
                <a:cubicBezTo>
                  <a:pt x="3291370" y="4619147"/>
                  <a:pt x="3290224" y="4618001"/>
                  <a:pt x="3290224" y="4616588"/>
                </a:cubicBezTo>
                <a:cubicBezTo>
                  <a:pt x="3290224" y="4615174"/>
                  <a:pt x="3291370" y="4614028"/>
                  <a:pt x="3292784" y="4614028"/>
                </a:cubicBezTo>
                <a:close/>
                <a:moveTo>
                  <a:pt x="1725494" y="4614028"/>
                </a:moveTo>
                <a:cubicBezTo>
                  <a:pt x="1726907" y="4614028"/>
                  <a:pt x="1728053" y="4615174"/>
                  <a:pt x="1728053" y="4616588"/>
                </a:cubicBezTo>
                <a:cubicBezTo>
                  <a:pt x="1728053" y="4618001"/>
                  <a:pt x="1726907" y="4619147"/>
                  <a:pt x="1725494" y="4619147"/>
                </a:cubicBezTo>
                <a:cubicBezTo>
                  <a:pt x="1724080" y="4619147"/>
                  <a:pt x="1722934" y="4618001"/>
                  <a:pt x="1722934" y="4616588"/>
                </a:cubicBezTo>
                <a:cubicBezTo>
                  <a:pt x="1722934" y="4615174"/>
                  <a:pt x="1724080" y="4614028"/>
                  <a:pt x="1725494" y="4614028"/>
                </a:cubicBezTo>
                <a:close/>
                <a:moveTo>
                  <a:pt x="3136054" y="4613690"/>
                </a:moveTo>
                <a:cubicBezTo>
                  <a:pt x="3137654" y="4613690"/>
                  <a:pt x="3138951" y="4614987"/>
                  <a:pt x="3138951" y="4616587"/>
                </a:cubicBezTo>
                <a:cubicBezTo>
                  <a:pt x="3138951" y="4618187"/>
                  <a:pt x="3137654" y="4619484"/>
                  <a:pt x="3136054" y="4619484"/>
                </a:cubicBezTo>
                <a:cubicBezTo>
                  <a:pt x="3134454" y="4619484"/>
                  <a:pt x="3133157" y="4618187"/>
                  <a:pt x="3133157" y="4616587"/>
                </a:cubicBezTo>
                <a:cubicBezTo>
                  <a:pt x="3133157" y="4614987"/>
                  <a:pt x="3134454" y="4613690"/>
                  <a:pt x="3136054" y="4613690"/>
                </a:cubicBezTo>
                <a:close/>
                <a:moveTo>
                  <a:pt x="1882223" y="4613690"/>
                </a:moveTo>
                <a:cubicBezTo>
                  <a:pt x="1883823" y="4613690"/>
                  <a:pt x="1885120" y="4614987"/>
                  <a:pt x="1885120" y="4616587"/>
                </a:cubicBezTo>
                <a:cubicBezTo>
                  <a:pt x="1885120" y="4618187"/>
                  <a:pt x="1883823" y="4619484"/>
                  <a:pt x="1882223" y="4619484"/>
                </a:cubicBezTo>
                <a:cubicBezTo>
                  <a:pt x="1880623" y="4619484"/>
                  <a:pt x="1879326" y="4618187"/>
                  <a:pt x="1879326" y="4616587"/>
                </a:cubicBezTo>
                <a:cubicBezTo>
                  <a:pt x="1879326" y="4614987"/>
                  <a:pt x="1880623" y="4613690"/>
                  <a:pt x="1882223" y="4613690"/>
                </a:cubicBezTo>
                <a:close/>
                <a:moveTo>
                  <a:pt x="2979326" y="4613424"/>
                </a:moveTo>
                <a:cubicBezTo>
                  <a:pt x="2981073" y="4613424"/>
                  <a:pt x="2982489" y="4614840"/>
                  <a:pt x="2982489" y="4616587"/>
                </a:cubicBezTo>
                <a:cubicBezTo>
                  <a:pt x="2982489" y="4618334"/>
                  <a:pt x="2981073" y="4619751"/>
                  <a:pt x="2979326" y="4619751"/>
                </a:cubicBezTo>
                <a:cubicBezTo>
                  <a:pt x="2977578" y="4619751"/>
                  <a:pt x="2976162" y="4618335"/>
                  <a:pt x="2976162" y="4616587"/>
                </a:cubicBezTo>
                <a:cubicBezTo>
                  <a:pt x="2976162" y="4614840"/>
                  <a:pt x="2977579" y="4613424"/>
                  <a:pt x="2979326" y="4613424"/>
                </a:cubicBezTo>
                <a:close/>
                <a:moveTo>
                  <a:pt x="2038952" y="4613424"/>
                </a:moveTo>
                <a:cubicBezTo>
                  <a:pt x="2040699" y="4613424"/>
                  <a:pt x="2042115" y="4614840"/>
                  <a:pt x="2042115" y="4616587"/>
                </a:cubicBezTo>
                <a:cubicBezTo>
                  <a:pt x="2042115" y="4618334"/>
                  <a:pt x="2040699" y="4619751"/>
                  <a:pt x="2038952" y="4619751"/>
                </a:cubicBezTo>
                <a:cubicBezTo>
                  <a:pt x="2037204" y="4619751"/>
                  <a:pt x="2035788" y="4618335"/>
                  <a:pt x="2035788" y="4616587"/>
                </a:cubicBezTo>
                <a:cubicBezTo>
                  <a:pt x="2035788" y="4614840"/>
                  <a:pt x="2037205" y="4613424"/>
                  <a:pt x="2038952" y="4613424"/>
                </a:cubicBezTo>
                <a:close/>
                <a:moveTo>
                  <a:pt x="2822596" y="4613240"/>
                </a:moveTo>
                <a:cubicBezTo>
                  <a:pt x="2824445" y="4613240"/>
                  <a:pt x="2825944" y="4614739"/>
                  <a:pt x="2825944" y="4616587"/>
                </a:cubicBezTo>
                <a:cubicBezTo>
                  <a:pt x="2825944" y="4618436"/>
                  <a:pt x="2824445" y="4619935"/>
                  <a:pt x="2822596" y="4619935"/>
                </a:cubicBezTo>
                <a:cubicBezTo>
                  <a:pt x="2820748" y="4619935"/>
                  <a:pt x="2819249" y="4618436"/>
                  <a:pt x="2819249" y="4616587"/>
                </a:cubicBezTo>
                <a:cubicBezTo>
                  <a:pt x="2819249" y="4614739"/>
                  <a:pt x="2820748" y="4613240"/>
                  <a:pt x="2822596" y="4613240"/>
                </a:cubicBezTo>
                <a:close/>
                <a:moveTo>
                  <a:pt x="2195680" y="4613240"/>
                </a:moveTo>
                <a:cubicBezTo>
                  <a:pt x="2197529" y="4613240"/>
                  <a:pt x="2199028" y="4614739"/>
                  <a:pt x="2199028" y="4616587"/>
                </a:cubicBezTo>
                <a:cubicBezTo>
                  <a:pt x="2199028" y="4618436"/>
                  <a:pt x="2197529" y="4619935"/>
                  <a:pt x="2195680" y="4619935"/>
                </a:cubicBezTo>
                <a:cubicBezTo>
                  <a:pt x="2193832" y="4619935"/>
                  <a:pt x="2192333" y="4618436"/>
                  <a:pt x="2192333" y="4616587"/>
                </a:cubicBezTo>
                <a:cubicBezTo>
                  <a:pt x="2192333" y="4614739"/>
                  <a:pt x="2193832" y="4613240"/>
                  <a:pt x="2195680" y="4613240"/>
                </a:cubicBezTo>
                <a:close/>
                <a:moveTo>
                  <a:pt x="2665868" y="4613051"/>
                </a:moveTo>
                <a:cubicBezTo>
                  <a:pt x="2667821" y="4613051"/>
                  <a:pt x="2669404" y="4614635"/>
                  <a:pt x="2669404" y="4616587"/>
                </a:cubicBezTo>
                <a:cubicBezTo>
                  <a:pt x="2669404" y="4618541"/>
                  <a:pt x="2667821" y="4620124"/>
                  <a:pt x="2665868" y="4620124"/>
                </a:cubicBezTo>
                <a:cubicBezTo>
                  <a:pt x="2663915" y="4620124"/>
                  <a:pt x="2662331" y="4618540"/>
                  <a:pt x="2662331" y="4616587"/>
                </a:cubicBezTo>
                <a:cubicBezTo>
                  <a:pt x="2662331" y="4614634"/>
                  <a:pt x="2663915" y="4613051"/>
                  <a:pt x="2665868" y="4613051"/>
                </a:cubicBezTo>
                <a:close/>
                <a:moveTo>
                  <a:pt x="2509138" y="4613051"/>
                </a:moveTo>
                <a:cubicBezTo>
                  <a:pt x="2511092" y="4613051"/>
                  <a:pt x="2512675" y="4614635"/>
                  <a:pt x="2512675" y="4616587"/>
                </a:cubicBezTo>
                <a:cubicBezTo>
                  <a:pt x="2512675" y="4618541"/>
                  <a:pt x="2511092" y="4620124"/>
                  <a:pt x="2509138" y="4620124"/>
                </a:cubicBezTo>
                <a:cubicBezTo>
                  <a:pt x="2507185" y="4620124"/>
                  <a:pt x="2505602" y="4618540"/>
                  <a:pt x="2505602" y="4616587"/>
                </a:cubicBezTo>
                <a:cubicBezTo>
                  <a:pt x="2505602" y="4614634"/>
                  <a:pt x="2507185" y="4613051"/>
                  <a:pt x="2509138" y="4613051"/>
                </a:cubicBezTo>
                <a:close/>
                <a:moveTo>
                  <a:pt x="2352410" y="4613051"/>
                </a:moveTo>
                <a:cubicBezTo>
                  <a:pt x="2354363" y="4613051"/>
                  <a:pt x="2355946" y="4614635"/>
                  <a:pt x="2355946" y="4616587"/>
                </a:cubicBezTo>
                <a:cubicBezTo>
                  <a:pt x="2355946" y="4618541"/>
                  <a:pt x="2354363" y="4620124"/>
                  <a:pt x="2352410" y="4620124"/>
                </a:cubicBezTo>
                <a:cubicBezTo>
                  <a:pt x="2350457" y="4620124"/>
                  <a:pt x="2348873" y="4618540"/>
                  <a:pt x="2348873" y="4616587"/>
                </a:cubicBezTo>
                <a:cubicBezTo>
                  <a:pt x="2348873" y="4614634"/>
                  <a:pt x="2350457" y="4613051"/>
                  <a:pt x="2352410" y="4613051"/>
                </a:cubicBezTo>
                <a:close/>
                <a:moveTo>
                  <a:pt x="3841335" y="4478981"/>
                </a:moveTo>
                <a:cubicBezTo>
                  <a:pt x="3842370" y="4478981"/>
                  <a:pt x="3843210" y="4479821"/>
                  <a:pt x="3843210" y="4480856"/>
                </a:cubicBezTo>
                <a:cubicBezTo>
                  <a:pt x="3843210" y="4481891"/>
                  <a:pt x="3842370" y="4482731"/>
                  <a:pt x="3841335" y="4482731"/>
                </a:cubicBezTo>
                <a:cubicBezTo>
                  <a:pt x="3840299" y="4482731"/>
                  <a:pt x="3839460" y="4481891"/>
                  <a:pt x="3839460" y="4480856"/>
                </a:cubicBezTo>
                <a:cubicBezTo>
                  <a:pt x="3839460" y="4479821"/>
                  <a:pt x="3840299" y="4478981"/>
                  <a:pt x="3841335" y="4478981"/>
                </a:cubicBezTo>
                <a:close/>
                <a:moveTo>
                  <a:pt x="1176943" y="4478981"/>
                </a:moveTo>
                <a:cubicBezTo>
                  <a:pt x="1177978" y="4478981"/>
                  <a:pt x="1178818" y="4479821"/>
                  <a:pt x="1178818" y="4480856"/>
                </a:cubicBezTo>
                <a:cubicBezTo>
                  <a:pt x="1178818" y="4481891"/>
                  <a:pt x="1177978" y="4482731"/>
                  <a:pt x="1176943" y="4482731"/>
                </a:cubicBezTo>
                <a:cubicBezTo>
                  <a:pt x="1175907" y="4482731"/>
                  <a:pt x="1175068" y="4481891"/>
                  <a:pt x="1175068" y="4480856"/>
                </a:cubicBezTo>
                <a:cubicBezTo>
                  <a:pt x="1175068" y="4479821"/>
                  <a:pt x="1175908" y="4478981"/>
                  <a:pt x="1176943" y="4478981"/>
                </a:cubicBezTo>
                <a:close/>
                <a:moveTo>
                  <a:pt x="3684606" y="4478536"/>
                </a:moveTo>
                <a:cubicBezTo>
                  <a:pt x="3685887" y="4478536"/>
                  <a:pt x="3686926" y="4479575"/>
                  <a:pt x="3686926" y="4480856"/>
                </a:cubicBezTo>
                <a:cubicBezTo>
                  <a:pt x="3686926" y="4482137"/>
                  <a:pt x="3685887" y="4483175"/>
                  <a:pt x="3684606" y="4483175"/>
                </a:cubicBezTo>
                <a:cubicBezTo>
                  <a:pt x="3683324" y="4483175"/>
                  <a:pt x="3682286" y="4482137"/>
                  <a:pt x="3682286" y="4480856"/>
                </a:cubicBezTo>
                <a:cubicBezTo>
                  <a:pt x="3682286" y="4479575"/>
                  <a:pt x="3683324" y="4478536"/>
                  <a:pt x="3684606" y="4478536"/>
                </a:cubicBezTo>
                <a:close/>
                <a:moveTo>
                  <a:pt x="1333672" y="4478536"/>
                </a:moveTo>
                <a:cubicBezTo>
                  <a:pt x="1334953" y="4478536"/>
                  <a:pt x="1335992" y="4479575"/>
                  <a:pt x="1335992" y="4480856"/>
                </a:cubicBezTo>
                <a:cubicBezTo>
                  <a:pt x="1335992" y="4482137"/>
                  <a:pt x="1334953" y="4483175"/>
                  <a:pt x="1333672" y="4483175"/>
                </a:cubicBezTo>
                <a:cubicBezTo>
                  <a:pt x="1332391" y="4483175"/>
                  <a:pt x="1331352" y="4482137"/>
                  <a:pt x="1331352" y="4480856"/>
                </a:cubicBezTo>
                <a:cubicBezTo>
                  <a:pt x="1331352" y="4479575"/>
                  <a:pt x="1332391" y="4478536"/>
                  <a:pt x="1333672" y="4478536"/>
                </a:cubicBezTo>
                <a:close/>
                <a:moveTo>
                  <a:pt x="3527877" y="4478045"/>
                </a:moveTo>
                <a:cubicBezTo>
                  <a:pt x="3529429" y="4478045"/>
                  <a:pt x="3530688" y="4479304"/>
                  <a:pt x="3530688" y="4480856"/>
                </a:cubicBezTo>
                <a:cubicBezTo>
                  <a:pt x="3530688" y="4482408"/>
                  <a:pt x="3529429" y="4483667"/>
                  <a:pt x="3527877" y="4483667"/>
                </a:cubicBezTo>
                <a:cubicBezTo>
                  <a:pt x="3526324" y="4483667"/>
                  <a:pt x="3525066" y="4482408"/>
                  <a:pt x="3525066" y="4480856"/>
                </a:cubicBezTo>
                <a:cubicBezTo>
                  <a:pt x="3525066" y="4479304"/>
                  <a:pt x="3526324" y="4478045"/>
                  <a:pt x="3527877" y="4478045"/>
                </a:cubicBezTo>
                <a:close/>
                <a:moveTo>
                  <a:pt x="1490401" y="4478045"/>
                </a:moveTo>
                <a:cubicBezTo>
                  <a:pt x="1491953" y="4478045"/>
                  <a:pt x="1493212" y="4479304"/>
                  <a:pt x="1493212" y="4480856"/>
                </a:cubicBezTo>
                <a:cubicBezTo>
                  <a:pt x="1493212" y="4482408"/>
                  <a:pt x="1491953" y="4483667"/>
                  <a:pt x="1490401" y="4483667"/>
                </a:cubicBezTo>
                <a:cubicBezTo>
                  <a:pt x="1488848" y="4483667"/>
                  <a:pt x="1487590" y="4482408"/>
                  <a:pt x="1487590" y="4480856"/>
                </a:cubicBezTo>
                <a:cubicBezTo>
                  <a:pt x="1487590" y="4479304"/>
                  <a:pt x="1488848" y="4478045"/>
                  <a:pt x="1490401" y="4478045"/>
                </a:cubicBezTo>
                <a:close/>
                <a:moveTo>
                  <a:pt x="3371148" y="4477601"/>
                </a:moveTo>
                <a:cubicBezTo>
                  <a:pt x="3372945" y="4477601"/>
                  <a:pt x="3374403" y="4479058"/>
                  <a:pt x="3374403" y="4480856"/>
                </a:cubicBezTo>
                <a:cubicBezTo>
                  <a:pt x="3374403" y="4482653"/>
                  <a:pt x="3372945" y="4484111"/>
                  <a:pt x="3371148" y="4484111"/>
                </a:cubicBezTo>
                <a:cubicBezTo>
                  <a:pt x="3369350" y="4484111"/>
                  <a:pt x="3367893" y="4482653"/>
                  <a:pt x="3367893" y="4480856"/>
                </a:cubicBezTo>
                <a:cubicBezTo>
                  <a:pt x="3367893" y="4479058"/>
                  <a:pt x="3369350" y="4477601"/>
                  <a:pt x="3371148" y="4477601"/>
                </a:cubicBezTo>
                <a:close/>
                <a:moveTo>
                  <a:pt x="1647129" y="4477601"/>
                </a:moveTo>
                <a:cubicBezTo>
                  <a:pt x="1648927" y="4477601"/>
                  <a:pt x="1650384" y="4479058"/>
                  <a:pt x="1650384" y="4480856"/>
                </a:cubicBezTo>
                <a:cubicBezTo>
                  <a:pt x="1650384" y="4482653"/>
                  <a:pt x="1648927" y="4484111"/>
                  <a:pt x="1647129" y="4484111"/>
                </a:cubicBezTo>
                <a:cubicBezTo>
                  <a:pt x="1645331" y="4484111"/>
                  <a:pt x="1643874" y="4482653"/>
                  <a:pt x="1643874" y="4480856"/>
                </a:cubicBezTo>
                <a:cubicBezTo>
                  <a:pt x="1643874" y="4479058"/>
                  <a:pt x="1645331" y="4477601"/>
                  <a:pt x="1647129" y="4477601"/>
                </a:cubicBezTo>
                <a:close/>
                <a:moveTo>
                  <a:pt x="3214419" y="4477126"/>
                </a:moveTo>
                <a:cubicBezTo>
                  <a:pt x="3216479" y="4477126"/>
                  <a:pt x="3218149" y="4478796"/>
                  <a:pt x="3218149" y="4480857"/>
                </a:cubicBezTo>
                <a:cubicBezTo>
                  <a:pt x="3218149" y="4482917"/>
                  <a:pt x="3216479" y="4484587"/>
                  <a:pt x="3214419" y="4484587"/>
                </a:cubicBezTo>
                <a:cubicBezTo>
                  <a:pt x="3212358" y="4484587"/>
                  <a:pt x="3210688" y="4482917"/>
                  <a:pt x="3210688" y="4480857"/>
                </a:cubicBezTo>
                <a:cubicBezTo>
                  <a:pt x="3210688" y="4478796"/>
                  <a:pt x="3212358" y="4477126"/>
                  <a:pt x="3214419" y="4477126"/>
                </a:cubicBezTo>
                <a:close/>
                <a:moveTo>
                  <a:pt x="1803859" y="4477126"/>
                </a:moveTo>
                <a:cubicBezTo>
                  <a:pt x="1805919" y="4477126"/>
                  <a:pt x="1807589" y="4478796"/>
                  <a:pt x="1807589" y="4480857"/>
                </a:cubicBezTo>
                <a:cubicBezTo>
                  <a:pt x="1807589" y="4482917"/>
                  <a:pt x="1805919" y="4484587"/>
                  <a:pt x="1803859" y="4484587"/>
                </a:cubicBezTo>
                <a:cubicBezTo>
                  <a:pt x="1801798" y="4484587"/>
                  <a:pt x="1800128" y="4482917"/>
                  <a:pt x="1800128" y="4480857"/>
                </a:cubicBezTo>
                <a:cubicBezTo>
                  <a:pt x="1800128" y="4478796"/>
                  <a:pt x="1801798" y="4477126"/>
                  <a:pt x="1803859" y="4477126"/>
                </a:cubicBezTo>
                <a:close/>
                <a:moveTo>
                  <a:pt x="3057690" y="4476722"/>
                </a:moveTo>
                <a:cubicBezTo>
                  <a:pt x="3059973" y="4476722"/>
                  <a:pt x="3061824" y="4478573"/>
                  <a:pt x="3061824" y="4480856"/>
                </a:cubicBezTo>
                <a:cubicBezTo>
                  <a:pt x="3061824" y="4483139"/>
                  <a:pt x="3059973" y="4484990"/>
                  <a:pt x="3057690" y="4484990"/>
                </a:cubicBezTo>
                <a:cubicBezTo>
                  <a:pt x="3055407" y="4484990"/>
                  <a:pt x="3053556" y="4483139"/>
                  <a:pt x="3053556" y="4480856"/>
                </a:cubicBezTo>
                <a:cubicBezTo>
                  <a:pt x="3053556" y="4478573"/>
                  <a:pt x="3055407" y="4476722"/>
                  <a:pt x="3057690" y="4476722"/>
                </a:cubicBezTo>
                <a:close/>
                <a:moveTo>
                  <a:pt x="1960587" y="4476722"/>
                </a:moveTo>
                <a:cubicBezTo>
                  <a:pt x="1962870" y="4476722"/>
                  <a:pt x="1964721" y="4478573"/>
                  <a:pt x="1964721" y="4480856"/>
                </a:cubicBezTo>
                <a:cubicBezTo>
                  <a:pt x="1964721" y="4483139"/>
                  <a:pt x="1962870" y="4484990"/>
                  <a:pt x="1960587" y="4484990"/>
                </a:cubicBezTo>
                <a:cubicBezTo>
                  <a:pt x="1958304" y="4484990"/>
                  <a:pt x="1956453" y="4483139"/>
                  <a:pt x="1956453" y="4480856"/>
                </a:cubicBezTo>
                <a:cubicBezTo>
                  <a:pt x="1956453" y="4478573"/>
                  <a:pt x="1958304" y="4476722"/>
                  <a:pt x="1960587" y="4476722"/>
                </a:cubicBezTo>
                <a:close/>
                <a:moveTo>
                  <a:pt x="2900961" y="4476407"/>
                </a:moveTo>
                <a:cubicBezTo>
                  <a:pt x="2903418" y="4476407"/>
                  <a:pt x="2905410" y="4478399"/>
                  <a:pt x="2905410" y="4480857"/>
                </a:cubicBezTo>
                <a:cubicBezTo>
                  <a:pt x="2905410" y="4483314"/>
                  <a:pt x="2903418" y="4485306"/>
                  <a:pt x="2900961" y="4485306"/>
                </a:cubicBezTo>
                <a:cubicBezTo>
                  <a:pt x="2898503" y="4485306"/>
                  <a:pt x="2896511" y="4483314"/>
                  <a:pt x="2896511" y="4480857"/>
                </a:cubicBezTo>
                <a:cubicBezTo>
                  <a:pt x="2896511" y="4478399"/>
                  <a:pt x="2898503" y="4476407"/>
                  <a:pt x="2900961" y="4476407"/>
                </a:cubicBezTo>
                <a:close/>
                <a:moveTo>
                  <a:pt x="2117317" y="4476407"/>
                </a:moveTo>
                <a:cubicBezTo>
                  <a:pt x="2119774" y="4476407"/>
                  <a:pt x="2121766" y="4478399"/>
                  <a:pt x="2121766" y="4480857"/>
                </a:cubicBezTo>
                <a:cubicBezTo>
                  <a:pt x="2121766" y="4483314"/>
                  <a:pt x="2119774" y="4485306"/>
                  <a:pt x="2117317" y="4485306"/>
                </a:cubicBezTo>
                <a:cubicBezTo>
                  <a:pt x="2114859" y="4485306"/>
                  <a:pt x="2112867" y="4483314"/>
                  <a:pt x="2112867" y="4480857"/>
                </a:cubicBezTo>
                <a:cubicBezTo>
                  <a:pt x="2112867" y="4478399"/>
                  <a:pt x="2114859" y="4476407"/>
                  <a:pt x="2117317" y="4476407"/>
                </a:cubicBezTo>
                <a:close/>
                <a:moveTo>
                  <a:pt x="2744232" y="4476190"/>
                </a:moveTo>
                <a:cubicBezTo>
                  <a:pt x="2746810" y="4476190"/>
                  <a:pt x="2748899" y="4478279"/>
                  <a:pt x="2748899" y="4480856"/>
                </a:cubicBezTo>
                <a:cubicBezTo>
                  <a:pt x="2748899" y="4483433"/>
                  <a:pt x="2746810" y="4485523"/>
                  <a:pt x="2744232" y="4485523"/>
                </a:cubicBezTo>
                <a:cubicBezTo>
                  <a:pt x="2741655" y="4485523"/>
                  <a:pt x="2739566" y="4483433"/>
                  <a:pt x="2739566" y="4480856"/>
                </a:cubicBezTo>
                <a:cubicBezTo>
                  <a:pt x="2739566" y="4478279"/>
                  <a:pt x="2741655" y="4476190"/>
                  <a:pt x="2744232" y="4476190"/>
                </a:cubicBezTo>
                <a:close/>
                <a:moveTo>
                  <a:pt x="2274045" y="4476190"/>
                </a:moveTo>
                <a:cubicBezTo>
                  <a:pt x="2276622" y="4476190"/>
                  <a:pt x="2278712" y="4478279"/>
                  <a:pt x="2278712" y="4480856"/>
                </a:cubicBezTo>
                <a:cubicBezTo>
                  <a:pt x="2278712" y="4483433"/>
                  <a:pt x="2276622" y="4485523"/>
                  <a:pt x="2274045" y="4485523"/>
                </a:cubicBezTo>
                <a:cubicBezTo>
                  <a:pt x="2271468" y="4485523"/>
                  <a:pt x="2269379" y="4483433"/>
                  <a:pt x="2269379" y="4480856"/>
                </a:cubicBezTo>
                <a:cubicBezTo>
                  <a:pt x="2269379" y="4478279"/>
                  <a:pt x="2271468" y="4476190"/>
                  <a:pt x="2274045" y="4476190"/>
                </a:cubicBezTo>
                <a:close/>
                <a:moveTo>
                  <a:pt x="2587503" y="4476080"/>
                </a:moveTo>
                <a:cubicBezTo>
                  <a:pt x="2590141" y="4476080"/>
                  <a:pt x="2592279" y="4478219"/>
                  <a:pt x="2592279" y="4480857"/>
                </a:cubicBezTo>
                <a:cubicBezTo>
                  <a:pt x="2592279" y="4483495"/>
                  <a:pt x="2590141" y="4485633"/>
                  <a:pt x="2587503" y="4485633"/>
                </a:cubicBezTo>
                <a:cubicBezTo>
                  <a:pt x="2584865" y="4485633"/>
                  <a:pt x="2582726" y="4483494"/>
                  <a:pt x="2582726" y="4480857"/>
                </a:cubicBezTo>
                <a:cubicBezTo>
                  <a:pt x="2582726" y="4478218"/>
                  <a:pt x="2584865" y="4476080"/>
                  <a:pt x="2587503" y="4476080"/>
                </a:cubicBezTo>
                <a:close/>
                <a:moveTo>
                  <a:pt x="2430774" y="4476080"/>
                </a:moveTo>
                <a:cubicBezTo>
                  <a:pt x="2433412" y="4476080"/>
                  <a:pt x="2435550" y="4478219"/>
                  <a:pt x="2435550" y="4480857"/>
                </a:cubicBezTo>
                <a:cubicBezTo>
                  <a:pt x="2435550" y="4483495"/>
                  <a:pt x="2433412" y="4485633"/>
                  <a:pt x="2430774" y="4485633"/>
                </a:cubicBezTo>
                <a:cubicBezTo>
                  <a:pt x="2428136" y="4485633"/>
                  <a:pt x="2425997" y="4483494"/>
                  <a:pt x="2425997" y="4480857"/>
                </a:cubicBezTo>
                <a:cubicBezTo>
                  <a:pt x="2425997" y="4478218"/>
                  <a:pt x="2428136" y="4476080"/>
                  <a:pt x="2430774" y="4476080"/>
                </a:cubicBezTo>
                <a:close/>
                <a:moveTo>
                  <a:pt x="4076428" y="4343455"/>
                </a:moveTo>
                <a:cubicBezTo>
                  <a:pt x="4077350" y="4343455"/>
                  <a:pt x="4078098" y="4344203"/>
                  <a:pt x="4078098" y="4345125"/>
                </a:cubicBezTo>
                <a:cubicBezTo>
                  <a:pt x="4078098" y="4346047"/>
                  <a:pt x="4077350" y="4346794"/>
                  <a:pt x="4076428" y="4346794"/>
                </a:cubicBezTo>
                <a:cubicBezTo>
                  <a:pt x="4075506" y="4346794"/>
                  <a:pt x="4074758" y="4346047"/>
                  <a:pt x="4074758" y="4345125"/>
                </a:cubicBezTo>
                <a:cubicBezTo>
                  <a:pt x="4074758" y="4344203"/>
                  <a:pt x="4075506" y="4343455"/>
                  <a:pt x="4076428" y="4343455"/>
                </a:cubicBezTo>
                <a:close/>
                <a:moveTo>
                  <a:pt x="941851" y="4343455"/>
                </a:moveTo>
                <a:cubicBezTo>
                  <a:pt x="942772" y="4343455"/>
                  <a:pt x="943520" y="4344203"/>
                  <a:pt x="943520" y="4345125"/>
                </a:cubicBezTo>
                <a:cubicBezTo>
                  <a:pt x="943520" y="4346047"/>
                  <a:pt x="942772" y="4346794"/>
                  <a:pt x="941851" y="4346794"/>
                </a:cubicBezTo>
                <a:cubicBezTo>
                  <a:pt x="940928" y="4346794"/>
                  <a:pt x="940180" y="4346047"/>
                  <a:pt x="940180" y="4345125"/>
                </a:cubicBezTo>
                <a:cubicBezTo>
                  <a:pt x="940180" y="4344203"/>
                  <a:pt x="940928" y="4343455"/>
                  <a:pt x="941851" y="4343455"/>
                </a:cubicBezTo>
                <a:close/>
                <a:moveTo>
                  <a:pt x="3919699" y="4342883"/>
                </a:moveTo>
                <a:cubicBezTo>
                  <a:pt x="3920938" y="4342883"/>
                  <a:pt x="3921942" y="4343887"/>
                  <a:pt x="3921942" y="4345125"/>
                </a:cubicBezTo>
                <a:cubicBezTo>
                  <a:pt x="3921942" y="4346364"/>
                  <a:pt x="3920938" y="4347368"/>
                  <a:pt x="3919699" y="4347368"/>
                </a:cubicBezTo>
                <a:cubicBezTo>
                  <a:pt x="3918461" y="4347368"/>
                  <a:pt x="3917457" y="4346364"/>
                  <a:pt x="3917457" y="4345125"/>
                </a:cubicBezTo>
                <a:cubicBezTo>
                  <a:pt x="3917457" y="4343887"/>
                  <a:pt x="3918461" y="4342883"/>
                  <a:pt x="3919699" y="4342883"/>
                </a:cubicBezTo>
                <a:close/>
                <a:moveTo>
                  <a:pt x="1098577" y="4342883"/>
                </a:moveTo>
                <a:cubicBezTo>
                  <a:pt x="1099816" y="4342883"/>
                  <a:pt x="1100820" y="4343887"/>
                  <a:pt x="1100820" y="4345125"/>
                </a:cubicBezTo>
                <a:cubicBezTo>
                  <a:pt x="1100820" y="4346364"/>
                  <a:pt x="1099816" y="4347368"/>
                  <a:pt x="1098577" y="4347368"/>
                </a:cubicBezTo>
                <a:cubicBezTo>
                  <a:pt x="1097339" y="4347368"/>
                  <a:pt x="1096335" y="4346364"/>
                  <a:pt x="1096335" y="4345125"/>
                </a:cubicBezTo>
                <a:cubicBezTo>
                  <a:pt x="1096335" y="4343887"/>
                  <a:pt x="1097339" y="4342883"/>
                  <a:pt x="1098577" y="4342883"/>
                </a:cubicBezTo>
                <a:close/>
                <a:moveTo>
                  <a:pt x="3762970" y="4342314"/>
                </a:moveTo>
                <a:cubicBezTo>
                  <a:pt x="3764522" y="4342314"/>
                  <a:pt x="3765781" y="4343573"/>
                  <a:pt x="3765781" y="4345125"/>
                </a:cubicBezTo>
                <a:cubicBezTo>
                  <a:pt x="3765781" y="4346677"/>
                  <a:pt x="3764522" y="4347936"/>
                  <a:pt x="3762970" y="4347936"/>
                </a:cubicBezTo>
                <a:cubicBezTo>
                  <a:pt x="3761418" y="4347936"/>
                  <a:pt x="3760159" y="4346677"/>
                  <a:pt x="3760159" y="4345125"/>
                </a:cubicBezTo>
                <a:cubicBezTo>
                  <a:pt x="3760159" y="4343573"/>
                  <a:pt x="3761417" y="4342314"/>
                  <a:pt x="3762970" y="4342314"/>
                </a:cubicBezTo>
                <a:close/>
                <a:moveTo>
                  <a:pt x="1255307" y="4342314"/>
                </a:moveTo>
                <a:cubicBezTo>
                  <a:pt x="1256859" y="4342314"/>
                  <a:pt x="1258117" y="4343573"/>
                  <a:pt x="1258117" y="4345125"/>
                </a:cubicBezTo>
                <a:cubicBezTo>
                  <a:pt x="1258117" y="4346677"/>
                  <a:pt x="1256859" y="4347936"/>
                  <a:pt x="1255307" y="4347936"/>
                </a:cubicBezTo>
                <a:cubicBezTo>
                  <a:pt x="1253754" y="4347936"/>
                  <a:pt x="1252496" y="4346677"/>
                  <a:pt x="1252496" y="4345125"/>
                </a:cubicBezTo>
                <a:cubicBezTo>
                  <a:pt x="1252496" y="4343573"/>
                  <a:pt x="1253754" y="4342314"/>
                  <a:pt x="1255307" y="4342314"/>
                </a:cubicBezTo>
                <a:close/>
                <a:moveTo>
                  <a:pt x="1412035" y="4341778"/>
                </a:moveTo>
                <a:cubicBezTo>
                  <a:pt x="1413884" y="4341778"/>
                  <a:pt x="1415383" y="4343277"/>
                  <a:pt x="1415383" y="4345125"/>
                </a:cubicBezTo>
                <a:cubicBezTo>
                  <a:pt x="1415383" y="4346974"/>
                  <a:pt x="1413884" y="4348473"/>
                  <a:pt x="1412035" y="4348473"/>
                </a:cubicBezTo>
                <a:cubicBezTo>
                  <a:pt x="1410187" y="4348473"/>
                  <a:pt x="1408688" y="4346974"/>
                  <a:pt x="1408688" y="4345125"/>
                </a:cubicBezTo>
                <a:cubicBezTo>
                  <a:pt x="1408688" y="4343277"/>
                  <a:pt x="1410187" y="4341778"/>
                  <a:pt x="1412035" y="4341778"/>
                </a:cubicBezTo>
                <a:close/>
                <a:moveTo>
                  <a:pt x="3606241" y="4341684"/>
                </a:moveTo>
                <a:cubicBezTo>
                  <a:pt x="3608142" y="4341684"/>
                  <a:pt x="3609683" y="4343225"/>
                  <a:pt x="3609683" y="4345125"/>
                </a:cubicBezTo>
                <a:cubicBezTo>
                  <a:pt x="3609683" y="4347026"/>
                  <a:pt x="3608142" y="4348566"/>
                  <a:pt x="3606241" y="4348566"/>
                </a:cubicBezTo>
                <a:cubicBezTo>
                  <a:pt x="3604341" y="4348566"/>
                  <a:pt x="3602800" y="4347026"/>
                  <a:pt x="3602800" y="4345125"/>
                </a:cubicBezTo>
                <a:cubicBezTo>
                  <a:pt x="3602800" y="4343225"/>
                  <a:pt x="3604340" y="4341684"/>
                  <a:pt x="3606241" y="4341684"/>
                </a:cubicBezTo>
                <a:close/>
                <a:moveTo>
                  <a:pt x="3449512" y="4341094"/>
                </a:moveTo>
                <a:cubicBezTo>
                  <a:pt x="3451738" y="4341094"/>
                  <a:pt x="3453543" y="4342899"/>
                  <a:pt x="3453543" y="4345125"/>
                </a:cubicBezTo>
                <a:cubicBezTo>
                  <a:pt x="3453543" y="4347352"/>
                  <a:pt x="3451738" y="4349156"/>
                  <a:pt x="3449512" y="4349156"/>
                </a:cubicBezTo>
                <a:cubicBezTo>
                  <a:pt x="3447286" y="4349156"/>
                  <a:pt x="3445481" y="4347352"/>
                  <a:pt x="3445481" y="4345125"/>
                </a:cubicBezTo>
                <a:cubicBezTo>
                  <a:pt x="3445481" y="4342899"/>
                  <a:pt x="3447286" y="4341094"/>
                  <a:pt x="3449512" y="4341094"/>
                </a:cubicBezTo>
                <a:close/>
                <a:moveTo>
                  <a:pt x="1568765" y="4341094"/>
                </a:moveTo>
                <a:cubicBezTo>
                  <a:pt x="1570991" y="4341094"/>
                  <a:pt x="1572796" y="4342899"/>
                  <a:pt x="1572796" y="4345125"/>
                </a:cubicBezTo>
                <a:cubicBezTo>
                  <a:pt x="1572796" y="4347352"/>
                  <a:pt x="1570991" y="4349156"/>
                  <a:pt x="1568765" y="4349156"/>
                </a:cubicBezTo>
                <a:cubicBezTo>
                  <a:pt x="1566539" y="4349156"/>
                  <a:pt x="1564734" y="4347352"/>
                  <a:pt x="1564734" y="4345125"/>
                </a:cubicBezTo>
                <a:cubicBezTo>
                  <a:pt x="1564734" y="4342899"/>
                  <a:pt x="1566539" y="4341094"/>
                  <a:pt x="1568765" y="4341094"/>
                </a:cubicBezTo>
                <a:close/>
                <a:moveTo>
                  <a:pt x="3292783" y="4340568"/>
                </a:moveTo>
                <a:cubicBezTo>
                  <a:pt x="3295300" y="4340568"/>
                  <a:pt x="3297341" y="4342609"/>
                  <a:pt x="3297341" y="4345125"/>
                </a:cubicBezTo>
                <a:cubicBezTo>
                  <a:pt x="3297341" y="4347642"/>
                  <a:pt x="3295300" y="4349683"/>
                  <a:pt x="3292783" y="4349683"/>
                </a:cubicBezTo>
                <a:cubicBezTo>
                  <a:pt x="3290266" y="4349683"/>
                  <a:pt x="3288226" y="4347642"/>
                  <a:pt x="3288226" y="4345125"/>
                </a:cubicBezTo>
                <a:cubicBezTo>
                  <a:pt x="3288226" y="4342609"/>
                  <a:pt x="3290266" y="4340568"/>
                  <a:pt x="3292783" y="4340568"/>
                </a:cubicBezTo>
                <a:close/>
                <a:moveTo>
                  <a:pt x="1725493" y="4340568"/>
                </a:moveTo>
                <a:cubicBezTo>
                  <a:pt x="1728010" y="4340568"/>
                  <a:pt x="1730051" y="4342609"/>
                  <a:pt x="1730051" y="4345125"/>
                </a:cubicBezTo>
                <a:cubicBezTo>
                  <a:pt x="1730051" y="4347642"/>
                  <a:pt x="1728010" y="4349683"/>
                  <a:pt x="1725493" y="4349683"/>
                </a:cubicBezTo>
                <a:cubicBezTo>
                  <a:pt x="1722976" y="4349683"/>
                  <a:pt x="1720936" y="4347642"/>
                  <a:pt x="1720936" y="4345125"/>
                </a:cubicBezTo>
                <a:cubicBezTo>
                  <a:pt x="1720936" y="4342609"/>
                  <a:pt x="1722976" y="4340568"/>
                  <a:pt x="1725493" y="4340568"/>
                </a:cubicBezTo>
                <a:close/>
                <a:moveTo>
                  <a:pt x="3136054" y="4340124"/>
                </a:moveTo>
                <a:cubicBezTo>
                  <a:pt x="3138816" y="4340124"/>
                  <a:pt x="3141055" y="4342363"/>
                  <a:pt x="3141055" y="4345125"/>
                </a:cubicBezTo>
                <a:cubicBezTo>
                  <a:pt x="3141055" y="4347887"/>
                  <a:pt x="3138816" y="4350126"/>
                  <a:pt x="3136054" y="4350126"/>
                </a:cubicBezTo>
                <a:cubicBezTo>
                  <a:pt x="3133292" y="4350126"/>
                  <a:pt x="3131053" y="4347887"/>
                  <a:pt x="3131053" y="4345125"/>
                </a:cubicBezTo>
                <a:cubicBezTo>
                  <a:pt x="3131053" y="4342363"/>
                  <a:pt x="3133292" y="4340124"/>
                  <a:pt x="3136054" y="4340124"/>
                </a:cubicBezTo>
                <a:close/>
                <a:moveTo>
                  <a:pt x="1882223" y="4340124"/>
                </a:moveTo>
                <a:cubicBezTo>
                  <a:pt x="1884985" y="4340124"/>
                  <a:pt x="1887224" y="4342363"/>
                  <a:pt x="1887224" y="4345125"/>
                </a:cubicBezTo>
                <a:cubicBezTo>
                  <a:pt x="1887224" y="4347887"/>
                  <a:pt x="1884985" y="4350126"/>
                  <a:pt x="1882223" y="4350126"/>
                </a:cubicBezTo>
                <a:cubicBezTo>
                  <a:pt x="1879461" y="4350126"/>
                  <a:pt x="1877222" y="4347887"/>
                  <a:pt x="1877222" y="4345125"/>
                </a:cubicBezTo>
                <a:cubicBezTo>
                  <a:pt x="1877222" y="4342363"/>
                  <a:pt x="1879461" y="4340124"/>
                  <a:pt x="1882223" y="4340124"/>
                </a:cubicBezTo>
                <a:close/>
                <a:moveTo>
                  <a:pt x="2979325" y="4339661"/>
                </a:moveTo>
                <a:cubicBezTo>
                  <a:pt x="2982343" y="4339661"/>
                  <a:pt x="2984790" y="4342108"/>
                  <a:pt x="2984790" y="4345125"/>
                </a:cubicBezTo>
                <a:cubicBezTo>
                  <a:pt x="2984790" y="4348143"/>
                  <a:pt x="2982343" y="4350590"/>
                  <a:pt x="2979325" y="4350590"/>
                </a:cubicBezTo>
                <a:cubicBezTo>
                  <a:pt x="2976307" y="4350590"/>
                  <a:pt x="2973861" y="4348143"/>
                  <a:pt x="2973861" y="4345125"/>
                </a:cubicBezTo>
                <a:cubicBezTo>
                  <a:pt x="2973861" y="4342108"/>
                  <a:pt x="2976307" y="4339661"/>
                  <a:pt x="2979325" y="4339661"/>
                </a:cubicBezTo>
                <a:close/>
                <a:moveTo>
                  <a:pt x="2038951" y="4339661"/>
                </a:moveTo>
                <a:cubicBezTo>
                  <a:pt x="2041969" y="4339661"/>
                  <a:pt x="2044416" y="4342108"/>
                  <a:pt x="2044416" y="4345125"/>
                </a:cubicBezTo>
                <a:cubicBezTo>
                  <a:pt x="2044416" y="4348143"/>
                  <a:pt x="2041969" y="4350590"/>
                  <a:pt x="2038951" y="4350590"/>
                </a:cubicBezTo>
                <a:cubicBezTo>
                  <a:pt x="2035933" y="4350590"/>
                  <a:pt x="2033487" y="4348143"/>
                  <a:pt x="2033487" y="4345125"/>
                </a:cubicBezTo>
                <a:cubicBezTo>
                  <a:pt x="2033487" y="4342108"/>
                  <a:pt x="2035933" y="4339661"/>
                  <a:pt x="2038951" y="4339661"/>
                </a:cubicBezTo>
                <a:close/>
                <a:moveTo>
                  <a:pt x="2822596" y="4339300"/>
                </a:moveTo>
                <a:cubicBezTo>
                  <a:pt x="2825814" y="4339300"/>
                  <a:pt x="2828421" y="4341908"/>
                  <a:pt x="2828421" y="4345125"/>
                </a:cubicBezTo>
                <a:cubicBezTo>
                  <a:pt x="2828421" y="4348343"/>
                  <a:pt x="2825814" y="4350950"/>
                  <a:pt x="2822596" y="4350950"/>
                </a:cubicBezTo>
                <a:cubicBezTo>
                  <a:pt x="2819379" y="4350950"/>
                  <a:pt x="2816771" y="4348343"/>
                  <a:pt x="2816771" y="4345125"/>
                </a:cubicBezTo>
                <a:cubicBezTo>
                  <a:pt x="2816771" y="4341908"/>
                  <a:pt x="2819379" y="4339300"/>
                  <a:pt x="2822596" y="4339300"/>
                </a:cubicBezTo>
                <a:close/>
                <a:moveTo>
                  <a:pt x="2195680" y="4339300"/>
                </a:moveTo>
                <a:cubicBezTo>
                  <a:pt x="2198897" y="4339300"/>
                  <a:pt x="2201505" y="4341908"/>
                  <a:pt x="2201505" y="4345125"/>
                </a:cubicBezTo>
                <a:cubicBezTo>
                  <a:pt x="2201505" y="4348343"/>
                  <a:pt x="2198897" y="4350950"/>
                  <a:pt x="2195680" y="4350950"/>
                </a:cubicBezTo>
                <a:cubicBezTo>
                  <a:pt x="2192463" y="4350950"/>
                  <a:pt x="2189855" y="4348343"/>
                  <a:pt x="2189855" y="4345125"/>
                </a:cubicBezTo>
                <a:cubicBezTo>
                  <a:pt x="2189855" y="4341908"/>
                  <a:pt x="2192463" y="4339300"/>
                  <a:pt x="2195680" y="4339300"/>
                </a:cubicBezTo>
                <a:close/>
                <a:moveTo>
                  <a:pt x="2665867" y="4339177"/>
                </a:moveTo>
                <a:cubicBezTo>
                  <a:pt x="2669152" y="4339177"/>
                  <a:pt x="2671815" y="4341840"/>
                  <a:pt x="2671815" y="4345125"/>
                </a:cubicBezTo>
                <a:cubicBezTo>
                  <a:pt x="2671815" y="4348410"/>
                  <a:pt x="2669152" y="4351073"/>
                  <a:pt x="2665867" y="4351073"/>
                </a:cubicBezTo>
                <a:cubicBezTo>
                  <a:pt x="2662582" y="4351073"/>
                  <a:pt x="2659919" y="4348410"/>
                  <a:pt x="2659919" y="4345125"/>
                </a:cubicBezTo>
                <a:cubicBezTo>
                  <a:pt x="2659919" y="4341840"/>
                  <a:pt x="2662582" y="4339177"/>
                  <a:pt x="2665867" y="4339177"/>
                </a:cubicBezTo>
                <a:close/>
                <a:moveTo>
                  <a:pt x="2352410" y="4339177"/>
                </a:moveTo>
                <a:cubicBezTo>
                  <a:pt x="2355695" y="4339177"/>
                  <a:pt x="2358358" y="4341840"/>
                  <a:pt x="2358358" y="4345125"/>
                </a:cubicBezTo>
                <a:cubicBezTo>
                  <a:pt x="2358358" y="4348410"/>
                  <a:pt x="2355695" y="4351073"/>
                  <a:pt x="2352410" y="4351073"/>
                </a:cubicBezTo>
                <a:cubicBezTo>
                  <a:pt x="2349125" y="4351073"/>
                  <a:pt x="2346462" y="4348410"/>
                  <a:pt x="2346462" y="4345125"/>
                </a:cubicBezTo>
                <a:cubicBezTo>
                  <a:pt x="2346462" y="4341840"/>
                  <a:pt x="2349125" y="4339177"/>
                  <a:pt x="2352410" y="4339177"/>
                </a:cubicBezTo>
                <a:close/>
                <a:moveTo>
                  <a:pt x="2509138" y="4339053"/>
                </a:moveTo>
                <a:cubicBezTo>
                  <a:pt x="2512492" y="4339053"/>
                  <a:pt x="2515210" y="4341771"/>
                  <a:pt x="2515210" y="4345125"/>
                </a:cubicBezTo>
                <a:cubicBezTo>
                  <a:pt x="2515210" y="4348478"/>
                  <a:pt x="2512492" y="4351197"/>
                  <a:pt x="2509138" y="4351197"/>
                </a:cubicBezTo>
                <a:cubicBezTo>
                  <a:pt x="2505784" y="4351197"/>
                  <a:pt x="2503066" y="4348479"/>
                  <a:pt x="2503066" y="4345125"/>
                </a:cubicBezTo>
                <a:cubicBezTo>
                  <a:pt x="2503066" y="4341772"/>
                  <a:pt x="2505784" y="4339053"/>
                  <a:pt x="2509138" y="4339053"/>
                </a:cubicBezTo>
                <a:close/>
                <a:moveTo>
                  <a:pt x="4154793" y="4207448"/>
                </a:moveTo>
                <a:cubicBezTo>
                  <a:pt x="4155868" y="4207448"/>
                  <a:pt x="4156739" y="4208320"/>
                  <a:pt x="4156739" y="4209394"/>
                </a:cubicBezTo>
                <a:cubicBezTo>
                  <a:pt x="4156739" y="4210469"/>
                  <a:pt x="4155867" y="4211340"/>
                  <a:pt x="4154793" y="4211340"/>
                </a:cubicBezTo>
                <a:cubicBezTo>
                  <a:pt x="4153718" y="4211340"/>
                  <a:pt x="4152847" y="4210468"/>
                  <a:pt x="4152847" y="4209394"/>
                </a:cubicBezTo>
                <a:cubicBezTo>
                  <a:pt x="4152847" y="4208319"/>
                  <a:pt x="4153719" y="4207448"/>
                  <a:pt x="4154793" y="4207448"/>
                </a:cubicBezTo>
                <a:close/>
                <a:moveTo>
                  <a:pt x="863485" y="4207448"/>
                </a:moveTo>
                <a:cubicBezTo>
                  <a:pt x="864561" y="4207448"/>
                  <a:pt x="865432" y="4208320"/>
                  <a:pt x="865432" y="4209394"/>
                </a:cubicBezTo>
                <a:cubicBezTo>
                  <a:pt x="865432" y="4210469"/>
                  <a:pt x="864561" y="4211340"/>
                  <a:pt x="863485" y="4211340"/>
                </a:cubicBezTo>
                <a:cubicBezTo>
                  <a:pt x="862410" y="4211340"/>
                  <a:pt x="861541" y="4210468"/>
                  <a:pt x="861541" y="4209394"/>
                </a:cubicBezTo>
                <a:cubicBezTo>
                  <a:pt x="861541" y="4208319"/>
                  <a:pt x="862410" y="4207448"/>
                  <a:pt x="863485" y="4207448"/>
                </a:cubicBezTo>
                <a:close/>
                <a:moveTo>
                  <a:pt x="3998064" y="4206834"/>
                </a:moveTo>
                <a:cubicBezTo>
                  <a:pt x="3999477" y="4206834"/>
                  <a:pt x="4000623" y="4207980"/>
                  <a:pt x="4000623" y="4209394"/>
                </a:cubicBezTo>
                <a:cubicBezTo>
                  <a:pt x="4000623" y="4210807"/>
                  <a:pt x="3999477" y="4211953"/>
                  <a:pt x="3998064" y="4211953"/>
                </a:cubicBezTo>
                <a:cubicBezTo>
                  <a:pt x="3996650" y="4211953"/>
                  <a:pt x="3995504" y="4210807"/>
                  <a:pt x="3995504" y="4209394"/>
                </a:cubicBezTo>
                <a:cubicBezTo>
                  <a:pt x="3995504" y="4207980"/>
                  <a:pt x="3996650" y="4206834"/>
                  <a:pt x="3998064" y="4206834"/>
                </a:cubicBezTo>
                <a:close/>
                <a:moveTo>
                  <a:pt x="1020214" y="4206834"/>
                </a:moveTo>
                <a:cubicBezTo>
                  <a:pt x="1021627" y="4206834"/>
                  <a:pt x="1022773" y="4207980"/>
                  <a:pt x="1022773" y="4209394"/>
                </a:cubicBezTo>
                <a:cubicBezTo>
                  <a:pt x="1022773" y="4210807"/>
                  <a:pt x="1021627" y="4211953"/>
                  <a:pt x="1020214" y="4211953"/>
                </a:cubicBezTo>
                <a:cubicBezTo>
                  <a:pt x="1018800" y="4211953"/>
                  <a:pt x="1017654" y="4210807"/>
                  <a:pt x="1017654" y="4209394"/>
                </a:cubicBezTo>
                <a:cubicBezTo>
                  <a:pt x="1017654" y="4207980"/>
                  <a:pt x="1018800" y="4206834"/>
                  <a:pt x="1020214" y="4206834"/>
                </a:cubicBezTo>
                <a:close/>
                <a:moveTo>
                  <a:pt x="3841335" y="4206139"/>
                </a:moveTo>
                <a:cubicBezTo>
                  <a:pt x="3843132" y="4206139"/>
                  <a:pt x="3844590" y="4207596"/>
                  <a:pt x="3844590" y="4209394"/>
                </a:cubicBezTo>
                <a:cubicBezTo>
                  <a:pt x="3844590" y="4211191"/>
                  <a:pt x="3843132" y="4212649"/>
                  <a:pt x="3841335" y="4212649"/>
                </a:cubicBezTo>
                <a:cubicBezTo>
                  <a:pt x="3839537" y="4212649"/>
                  <a:pt x="3838080" y="4211191"/>
                  <a:pt x="3838080" y="4209394"/>
                </a:cubicBezTo>
                <a:cubicBezTo>
                  <a:pt x="3838080" y="4207596"/>
                  <a:pt x="3839537" y="4206139"/>
                  <a:pt x="3841335" y="4206139"/>
                </a:cubicBezTo>
                <a:close/>
                <a:moveTo>
                  <a:pt x="1176943" y="4206139"/>
                </a:moveTo>
                <a:cubicBezTo>
                  <a:pt x="1178740" y="4206139"/>
                  <a:pt x="1180198" y="4207596"/>
                  <a:pt x="1180198" y="4209394"/>
                </a:cubicBezTo>
                <a:cubicBezTo>
                  <a:pt x="1180198" y="4211191"/>
                  <a:pt x="1178740" y="4212649"/>
                  <a:pt x="1176943" y="4212649"/>
                </a:cubicBezTo>
                <a:cubicBezTo>
                  <a:pt x="1175145" y="4212649"/>
                  <a:pt x="1173688" y="4211191"/>
                  <a:pt x="1173688" y="4209394"/>
                </a:cubicBezTo>
                <a:cubicBezTo>
                  <a:pt x="1173688" y="4207596"/>
                  <a:pt x="1175145" y="4206139"/>
                  <a:pt x="1176943" y="4206139"/>
                </a:cubicBezTo>
                <a:close/>
                <a:moveTo>
                  <a:pt x="3684606" y="4205464"/>
                </a:moveTo>
                <a:cubicBezTo>
                  <a:pt x="3686776" y="4205464"/>
                  <a:pt x="3688536" y="4207223"/>
                  <a:pt x="3688536" y="4209394"/>
                </a:cubicBezTo>
                <a:cubicBezTo>
                  <a:pt x="3688536" y="4211564"/>
                  <a:pt x="3686776" y="4213324"/>
                  <a:pt x="3684606" y="4213324"/>
                </a:cubicBezTo>
                <a:cubicBezTo>
                  <a:pt x="3682436" y="4213324"/>
                  <a:pt x="3680676" y="4211565"/>
                  <a:pt x="3680676" y="4209394"/>
                </a:cubicBezTo>
                <a:cubicBezTo>
                  <a:pt x="3680676" y="4207223"/>
                  <a:pt x="3682436" y="4205464"/>
                  <a:pt x="3684606" y="4205464"/>
                </a:cubicBezTo>
                <a:close/>
                <a:moveTo>
                  <a:pt x="1333672" y="4205464"/>
                </a:moveTo>
                <a:cubicBezTo>
                  <a:pt x="1335842" y="4205464"/>
                  <a:pt x="1337601" y="4207223"/>
                  <a:pt x="1337601" y="4209394"/>
                </a:cubicBezTo>
                <a:cubicBezTo>
                  <a:pt x="1337601" y="4211564"/>
                  <a:pt x="1335842" y="4213324"/>
                  <a:pt x="1333672" y="4213324"/>
                </a:cubicBezTo>
                <a:cubicBezTo>
                  <a:pt x="1331501" y="4213324"/>
                  <a:pt x="1329742" y="4211565"/>
                  <a:pt x="1329742" y="4209394"/>
                </a:cubicBezTo>
                <a:cubicBezTo>
                  <a:pt x="1329742" y="4207223"/>
                  <a:pt x="1331501" y="4205464"/>
                  <a:pt x="1333672" y="4205464"/>
                </a:cubicBezTo>
                <a:close/>
                <a:moveTo>
                  <a:pt x="3527876" y="4204727"/>
                </a:moveTo>
                <a:cubicBezTo>
                  <a:pt x="3530453" y="4204727"/>
                  <a:pt x="3532543" y="4206816"/>
                  <a:pt x="3532543" y="4209393"/>
                </a:cubicBezTo>
                <a:cubicBezTo>
                  <a:pt x="3532543" y="4211970"/>
                  <a:pt x="3530453" y="4214060"/>
                  <a:pt x="3527876" y="4214060"/>
                </a:cubicBezTo>
                <a:cubicBezTo>
                  <a:pt x="3525299" y="4214060"/>
                  <a:pt x="3523210" y="4211970"/>
                  <a:pt x="3523210" y="4209393"/>
                </a:cubicBezTo>
                <a:cubicBezTo>
                  <a:pt x="3523210" y="4206816"/>
                  <a:pt x="3525299" y="4204727"/>
                  <a:pt x="3527876" y="4204727"/>
                </a:cubicBezTo>
                <a:close/>
                <a:moveTo>
                  <a:pt x="1490400" y="4204727"/>
                </a:moveTo>
                <a:cubicBezTo>
                  <a:pt x="1492978" y="4204727"/>
                  <a:pt x="1495067" y="4206816"/>
                  <a:pt x="1495067" y="4209393"/>
                </a:cubicBezTo>
                <a:cubicBezTo>
                  <a:pt x="1495067" y="4211970"/>
                  <a:pt x="1492978" y="4214060"/>
                  <a:pt x="1490400" y="4214060"/>
                </a:cubicBezTo>
                <a:cubicBezTo>
                  <a:pt x="1487823" y="4214060"/>
                  <a:pt x="1485734" y="4211970"/>
                  <a:pt x="1485734" y="4209393"/>
                </a:cubicBezTo>
                <a:cubicBezTo>
                  <a:pt x="1485734" y="4206816"/>
                  <a:pt x="1487823" y="4204727"/>
                  <a:pt x="1490400" y="4204727"/>
                </a:cubicBezTo>
                <a:close/>
                <a:moveTo>
                  <a:pt x="3371147" y="4204047"/>
                </a:moveTo>
                <a:cubicBezTo>
                  <a:pt x="3374100" y="4204047"/>
                  <a:pt x="3376494" y="4206441"/>
                  <a:pt x="3376494" y="4209394"/>
                </a:cubicBezTo>
                <a:cubicBezTo>
                  <a:pt x="3376494" y="4212346"/>
                  <a:pt x="3374100" y="4214740"/>
                  <a:pt x="3371147" y="4214740"/>
                </a:cubicBezTo>
                <a:cubicBezTo>
                  <a:pt x="3368194" y="4214740"/>
                  <a:pt x="3365801" y="4212346"/>
                  <a:pt x="3365801" y="4209394"/>
                </a:cubicBezTo>
                <a:cubicBezTo>
                  <a:pt x="3365801" y="4206441"/>
                  <a:pt x="3368194" y="4204047"/>
                  <a:pt x="3371147" y="4204047"/>
                </a:cubicBezTo>
                <a:close/>
                <a:moveTo>
                  <a:pt x="1647130" y="4204047"/>
                </a:moveTo>
                <a:cubicBezTo>
                  <a:pt x="1650083" y="4204047"/>
                  <a:pt x="1652476" y="4206441"/>
                  <a:pt x="1652476" y="4209394"/>
                </a:cubicBezTo>
                <a:cubicBezTo>
                  <a:pt x="1652476" y="4212346"/>
                  <a:pt x="1650083" y="4214740"/>
                  <a:pt x="1647130" y="4214740"/>
                </a:cubicBezTo>
                <a:cubicBezTo>
                  <a:pt x="1644177" y="4214740"/>
                  <a:pt x="1641783" y="4212346"/>
                  <a:pt x="1641783" y="4209394"/>
                </a:cubicBezTo>
                <a:cubicBezTo>
                  <a:pt x="1641783" y="4206441"/>
                  <a:pt x="1644177" y="4204047"/>
                  <a:pt x="1647130" y="4204047"/>
                </a:cubicBezTo>
                <a:close/>
                <a:moveTo>
                  <a:pt x="3214419" y="4203446"/>
                </a:moveTo>
                <a:cubicBezTo>
                  <a:pt x="3217704" y="4203446"/>
                  <a:pt x="3220367" y="4206109"/>
                  <a:pt x="3220367" y="4209394"/>
                </a:cubicBezTo>
                <a:cubicBezTo>
                  <a:pt x="3220367" y="4212679"/>
                  <a:pt x="3217704" y="4215342"/>
                  <a:pt x="3214419" y="4215342"/>
                </a:cubicBezTo>
                <a:cubicBezTo>
                  <a:pt x="3211134" y="4215342"/>
                  <a:pt x="3208471" y="4212679"/>
                  <a:pt x="3208471" y="4209394"/>
                </a:cubicBezTo>
                <a:cubicBezTo>
                  <a:pt x="3208471" y="4206109"/>
                  <a:pt x="3211134" y="4203446"/>
                  <a:pt x="3214419" y="4203446"/>
                </a:cubicBezTo>
                <a:close/>
                <a:moveTo>
                  <a:pt x="1803858" y="4203446"/>
                </a:moveTo>
                <a:cubicBezTo>
                  <a:pt x="1807143" y="4203446"/>
                  <a:pt x="1809806" y="4206109"/>
                  <a:pt x="1809806" y="4209394"/>
                </a:cubicBezTo>
                <a:cubicBezTo>
                  <a:pt x="1809806" y="4212679"/>
                  <a:pt x="1807143" y="4215342"/>
                  <a:pt x="1803858" y="4215342"/>
                </a:cubicBezTo>
                <a:cubicBezTo>
                  <a:pt x="1800573" y="4215342"/>
                  <a:pt x="1797910" y="4212679"/>
                  <a:pt x="1797910" y="4209394"/>
                </a:cubicBezTo>
                <a:cubicBezTo>
                  <a:pt x="1797910" y="4206109"/>
                  <a:pt x="1800573" y="4203446"/>
                  <a:pt x="1803858" y="4203446"/>
                </a:cubicBezTo>
                <a:close/>
                <a:moveTo>
                  <a:pt x="3057690" y="4202813"/>
                </a:moveTo>
                <a:cubicBezTo>
                  <a:pt x="3061324" y="4202813"/>
                  <a:pt x="3064270" y="4205759"/>
                  <a:pt x="3064270" y="4209394"/>
                </a:cubicBezTo>
                <a:cubicBezTo>
                  <a:pt x="3064270" y="4213028"/>
                  <a:pt x="3061324" y="4215974"/>
                  <a:pt x="3057690" y="4215974"/>
                </a:cubicBezTo>
                <a:cubicBezTo>
                  <a:pt x="3054055" y="4215974"/>
                  <a:pt x="3051109" y="4213028"/>
                  <a:pt x="3051109" y="4209394"/>
                </a:cubicBezTo>
                <a:cubicBezTo>
                  <a:pt x="3051109" y="4205759"/>
                  <a:pt x="3054056" y="4202813"/>
                  <a:pt x="3057690" y="4202813"/>
                </a:cubicBezTo>
                <a:close/>
                <a:moveTo>
                  <a:pt x="1960588" y="4202813"/>
                </a:moveTo>
                <a:cubicBezTo>
                  <a:pt x="1964222" y="4202813"/>
                  <a:pt x="1967168" y="4205759"/>
                  <a:pt x="1967168" y="4209394"/>
                </a:cubicBezTo>
                <a:cubicBezTo>
                  <a:pt x="1967168" y="4213028"/>
                  <a:pt x="1964222" y="4215974"/>
                  <a:pt x="1960588" y="4215974"/>
                </a:cubicBezTo>
                <a:cubicBezTo>
                  <a:pt x="1956953" y="4215974"/>
                  <a:pt x="1954007" y="4213028"/>
                  <a:pt x="1954007" y="4209394"/>
                </a:cubicBezTo>
                <a:cubicBezTo>
                  <a:pt x="1954007" y="4205759"/>
                  <a:pt x="1956954" y="4202813"/>
                  <a:pt x="1960588" y="4202813"/>
                </a:cubicBezTo>
                <a:close/>
                <a:moveTo>
                  <a:pt x="2900961" y="4202419"/>
                </a:moveTo>
                <a:cubicBezTo>
                  <a:pt x="2904813" y="4202419"/>
                  <a:pt x="2907936" y="4205542"/>
                  <a:pt x="2907936" y="4209394"/>
                </a:cubicBezTo>
                <a:cubicBezTo>
                  <a:pt x="2907936" y="4213246"/>
                  <a:pt x="2904813" y="4216369"/>
                  <a:pt x="2900961" y="4216369"/>
                </a:cubicBezTo>
                <a:cubicBezTo>
                  <a:pt x="2897109" y="4216369"/>
                  <a:pt x="2893986" y="4213246"/>
                  <a:pt x="2893986" y="4209394"/>
                </a:cubicBezTo>
                <a:cubicBezTo>
                  <a:pt x="2893986" y="4205542"/>
                  <a:pt x="2897109" y="4202419"/>
                  <a:pt x="2900961" y="4202419"/>
                </a:cubicBezTo>
                <a:close/>
                <a:moveTo>
                  <a:pt x="2117316" y="4202419"/>
                </a:moveTo>
                <a:cubicBezTo>
                  <a:pt x="2121168" y="4202419"/>
                  <a:pt x="2124291" y="4205542"/>
                  <a:pt x="2124291" y="4209394"/>
                </a:cubicBezTo>
                <a:cubicBezTo>
                  <a:pt x="2124291" y="4213246"/>
                  <a:pt x="2121168" y="4216369"/>
                  <a:pt x="2117316" y="4216369"/>
                </a:cubicBezTo>
                <a:cubicBezTo>
                  <a:pt x="2113464" y="4216369"/>
                  <a:pt x="2110341" y="4213246"/>
                  <a:pt x="2110341" y="4209394"/>
                </a:cubicBezTo>
                <a:cubicBezTo>
                  <a:pt x="2110341" y="4205542"/>
                  <a:pt x="2113464" y="4202419"/>
                  <a:pt x="2117316" y="4202419"/>
                </a:cubicBezTo>
                <a:close/>
                <a:moveTo>
                  <a:pt x="2744232" y="4202150"/>
                </a:moveTo>
                <a:cubicBezTo>
                  <a:pt x="2748233" y="4202150"/>
                  <a:pt x="2751476" y="4205393"/>
                  <a:pt x="2751476" y="4209394"/>
                </a:cubicBezTo>
                <a:cubicBezTo>
                  <a:pt x="2751476" y="4213395"/>
                  <a:pt x="2748233" y="4216638"/>
                  <a:pt x="2744232" y="4216638"/>
                </a:cubicBezTo>
                <a:cubicBezTo>
                  <a:pt x="2740231" y="4216638"/>
                  <a:pt x="2736988" y="4213395"/>
                  <a:pt x="2736988" y="4209394"/>
                </a:cubicBezTo>
                <a:cubicBezTo>
                  <a:pt x="2736988" y="4205393"/>
                  <a:pt x="2740232" y="4202150"/>
                  <a:pt x="2744232" y="4202150"/>
                </a:cubicBezTo>
                <a:close/>
                <a:moveTo>
                  <a:pt x="2274045" y="4202150"/>
                </a:moveTo>
                <a:cubicBezTo>
                  <a:pt x="2278046" y="4202150"/>
                  <a:pt x="2281289" y="4205393"/>
                  <a:pt x="2281289" y="4209394"/>
                </a:cubicBezTo>
                <a:cubicBezTo>
                  <a:pt x="2281289" y="4213395"/>
                  <a:pt x="2278046" y="4216638"/>
                  <a:pt x="2274045" y="4216638"/>
                </a:cubicBezTo>
                <a:cubicBezTo>
                  <a:pt x="2270044" y="4216638"/>
                  <a:pt x="2266801" y="4213395"/>
                  <a:pt x="2266801" y="4209394"/>
                </a:cubicBezTo>
                <a:cubicBezTo>
                  <a:pt x="2266801" y="4205393"/>
                  <a:pt x="2270045" y="4202150"/>
                  <a:pt x="2274045" y="4202150"/>
                </a:cubicBezTo>
                <a:close/>
                <a:moveTo>
                  <a:pt x="2587503" y="4202013"/>
                </a:moveTo>
                <a:cubicBezTo>
                  <a:pt x="2591579" y="4202013"/>
                  <a:pt x="2594883" y="4205318"/>
                  <a:pt x="2594883" y="4209394"/>
                </a:cubicBezTo>
                <a:cubicBezTo>
                  <a:pt x="2594883" y="4213470"/>
                  <a:pt x="2591579" y="4216774"/>
                  <a:pt x="2587503" y="4216774"/>
                </a:cubicBezTo>
                <a:cubicBezTo>
                  <a:pt x="2583426" y="4216774"/>
                  <a:pt x="2580122" y="4213470"/>
                  <a:pt x="2580122" y="4209394"/>
                </a:cubicBezTo>
                <a:cubicBezTo>
                  <a:pt x="2580122" y="4205318"/>
                  <a:pt x="2583426" y="4202013"/>
                  <a:pt x="2587503" y="4202013"/>
                </a:cubicBezTo>
                <a:close/>
                <a:moveTo>
                  <a:pt x="2430774" y="4202013"/>
                </a:moveTo>
                <a:cubicBezTo>
                  <a:pt x="2434850" y="4202013"/>
                  <a:pt x="2438154" y="4205318"/>
                  <a:pt x="2438154" y="4209394"/>
                </a:cubicBezTo>
                <a:cubicBezTo>
                  <a:pt x="2438154" y="4213470"/>
                  <a:pt x="2434850" y="4216774"/>
                  <a:pt x="2430774" y="4216774"/>
                </a:cubicBezTo>
                <a:cubicBezTo>
                  <a:pt x="2426697" y="4216774"/>
                  <a:pt x="2423393" y="4213470"/>
                  <a:pt x="2423393" y="4209394"/>
                </a:cubicBezTo>
                <a:cubicBezTo>
                  <a:pt x="2423393" y="4205318"/>
                  <a:pt x="2426697" y="4202013"/>
                  <a:pt x="2430774" y="4202013"/>
                </a:cubicBezTo>
                <a:close/>
                <a:moveTo>
                  <a:pt x="4389885" y="4072123"/>
                </a:moveTo>
                <a:cubicBezTo>
                  <a:pt x="4390735" y="4072123"/>
                  <a:pt x="4391425" y="4072812"/>
                  <a:pt x="4391425" y="4073662"/>
                </a:cubicBezTo>
                <a:cubicBezTo>
                  <a:pt x="4391425" y="4074512"/>
                  <a:pt x="4390735" y="4075202"/>
                  <a:pt x="4389885" y="4075202"/>
                </a:cubicBezTo>
                <a:cubicBezTo>
                  <a:pt x="4389036" y="4075202"/>
                  <a:pt x="4388346" y="4074512"/>
                  <a:pt x="4388346" y="4073662"/>
                </a:cubicBezTo>
                <a:cubicBezTo>
                  <a:pt x="4388346" y="4072812"/>
                  <a:pt x="4389036" y="4072123"/>
                  <a:pt x="4389885" y="4072123"/>
                </a:cubicBezTo>
                <a:close/>
                <a:moveTo>
                  <a:pt x="628392" y="4072123"/>
                </a:moveTo>
                <a:cubicBezTo>
                  <a:pt x="629243" y="4072123"/>
                  <a:pt x="629932" y="4072812"/>
                  <a:pt x="629932" y="4073662"/>
                </a:cubicBezTo>
                <a:cubicBezTo>
                  <a:pt x="629932" y="4074512"/>
                  <a:pt x="629243" y="4075202"/>
                  <a:pt x="628392" y="4075202"/>
                </a:cubicBezTo>
                <a:cubicBezTo>
                  <a:pt x="627542" y="4075202"/>
                  <a:pt x="626854" y="4074512"/>
                  <a:pt x="626854" y="4073662"/>
                </a:cubicBezTo>
                <a:cubicBezTo>
                  <a:pt x="626854" y="4072812"/>
                  <a:pt x="627542" y="4072123"/>
                  <a:pt x="628392" y="4072123"/>
                </a:cubicBezTo>
                <a:close/>
                <a:moveTo>
                  <a:pt x="4233158" y="4071496"/>
                </a:moveTo>
                <a:cubicBezTo>
                  <a:pt x="4234354" y="4071496"/>
                  <a:pt x="4235324" y="4072466"/>
                  <a:pt x="4235324" y="4073662"/>
                </a:cubicBezTo>
                <a:cubicBezTo>
                  <a:pt x="4235324" y="4074859"/>
                  <a:pt x="4234354" y="4075829"/>
                  <a:pt x="4233158" y="4075829"/>
                </a:cubicBezTo>
                <a:cubicBezTo>
                  <a:pt x="4231961" y="4075829"/>
                  <a:pt x="4230991" y="4074859"/>
                  <a:pt x="4230991" y="4073662"/>
                </a:cubicBezTo>
                <a:cubicBezTo>
                  <a:pt x="4230991" y="4072466"/>
                  <a:pt x="4231961" y="4071496"/>
                  <a:pt x="4233158" y="4071496"/>
                </a:cubicBezTo>
                <a:close/>
                <a:moveTo>
                  <a:pt x="785120" y="4071496"/>
                </a:moveTo>
                <a:cubicBezTo>
                  <a:pt x="786319" y="4071496"/>
                  <a:pt x="787288" y="4072466"/>
                  <a:pt x="787288" y="4073662"/>
                </a:cubicBezTo>
                <a:cubicBezTo>
                  <a:pt x="787288" y="4074859"/>
                  <a:pt x="786319" y="4075829"/>
                  <a:pt x="785120" y="4075829"/>
                </a:cubicBezTo>
                <a:cubicBezTo>
                  <a:pt x="783925" y="4075829"/>
                  <a:pt x="782954" y="4074859"/>
                  <a:pt x="782954" y="4073662"/>
                </a:cubicBezTo>
                <a:cubicBezTo>
                  <a:pt x="782954" y="4072466"/>
                  <a:pt x="783925" y="4071496"/>
                  <a:pt x="785120" y="4071496"/>
                </a:cubicBezTo>
                <a:close/>
                <a:moveTo>
                  <a:pt x="4076428" y="4070765"/>
                </a:moveTo>
                <a:cubicBezTo>
                  <a:pt x="4078028" y="4070765"/>
                  <a:pt x="4079325" y="4072062"/>
                  <a:pt x="4079325" y="4073662"/>
                </a:cubicBezTo>
                <a:cubicBezTo>
                  <a:pt x="4079325" y="4075262"/>
                  <a:pt x="4078028" y="4076559"/>
                  <a:pt x="4076428" y="4076559"/>
                </a:cubicBezTo>
                <a:cubicBezTo>
                  <a:pt x="4074828" y="4076559"/>
                  <a:pt x="4073531" y="4075262"/>
                  <a:pt x="4073531" y="4073662"/>
                </a:cubicBezTo>
                <a:cubicBezTo>
                  <a:pt x="4073531" y="4072062"/>
                  <a:pt x="4074828" y="4070765"/>
                  <a:pt x="4076428" y="4070765"/>
                </a:cubicBezTo>
                <a:close/>
                <a:moveTo>
                  <a:pt x="941851" y="4070765"/>
                </a:moveTo>
                <a:cubicBezTo>
                  <a:pt x="943450" y="4070765"/>
                  <a:pt x="944747" y="4072062"/>
                  <a:pt x="944747" y="4073662"/>
                </a:cubicBezTo>
                <a:cubicBezTo>
                  <a:pt x="944747" y="4075262"/>
                  <a:pt x="943450" y="4076559"/>
                  <a:pt x="941851" y="4076559"/>
                </a:cubicBezTo>
                <a:cubicBezTo>
                  <a:pt x="940250" y="4076559"/>
                  <a:pt x="938953" y="4075262"/>
                  <a:pt x="938953" y="4073662"/>
                </a:cubicBezTo>
                <a:cubicBezTo>
                  <a:pt x="938953" y="4072062"/>
                  <a:pt x="940250" y="4070765"/>
                  <a:pt x="941851" y="4070765"/>
                </a:cubicBezTo>
                <a:close/>
                <a:moveTo>
                  <a:pt x="3919699" y="4070030"/>
                </a:moveTo>
                <a:cubicBezTo>
                  <a:pt x="3921705" y="4070030"/>
                  <a:pt x="3923332" y="4071657"/>
                  <a:pt x="3923332" y="4073663"/>
                </a:cubicBezTo>
                <a:cubicBezTo>
                  <a:pt x="3923332" y="4075669"/>
                  <a:pt x="3921705" y="4077296"/>
                  <a:pt x="3919699" y="4077296"/>
                </a:cubicBezTo>
                <a:cubicBezTo>
                  <a:pt x="3917693" y="4077296"/>
                  <a:pt x="3916066" y="4075669"/>
                  <a:pt x="3916066" y="4073663"/>
                </a:cubicBezTo>
                <a:cubicBezTo>
                  <a:pt x="3916066" y="4071657"/>
                  <a:pt x="3917693" y="4070030"/>
                  <a:pt x="3919699" y="4070030"/>
                </a:cubicBezTo>
                <a:close/>
                <a:moveTo>
                  <a:pt x="1098578" y="4070030"/>
                </a:moveTo>
                <a:cubicBezTo>
                  <a:pt x="1100584" y="4070030"/>
                  <a:pt x="1102211" y="4071657"/>
                  <a:pt x="1102211" y="4073663"/>
                </a:cubicBezTo>
                <a:cubicBezTo>
                  <a:pt x="1102211" y="4075669"/>
                  <a:pt x="1100584" y="4077296"/>
                  <a:pt x="1098578" y="4077296"/>
                </a:cubicBezTo>
                <a:cubicBezTo>
                  <a:pt x="1096571" y="4077296"/>
                  <a:pt x="1094945" y="4075669"/>
                  <a:pt x="1094945" y="4073663"/>
                </a:cubicBezTo>
                <a:cubicBezTo>
                  <a:pt x="1094945" y="4071657"/>
                  <a:pt x="1096571" y="4070030"/>
                  <a:pt x="1098578" y="4070030"/>
                </a:cubicBezTo>
                <a:close/>
                <a:moveTo>
                  <a:pt x="3762970" y="4069105"/>
                </a:moveTo>
                <a:cubicBezTo>
                  <a:pt x="3765487" y="4069105"/>
                  <a:pt x="3767528" y="4071146"/>
                  <a:pt x="3767528" y="4073662"/>
                </a:cubicBezTo>
                <a:cubicBezTo>
                  <a:pt x="3767528" y="4076179"/>
                  <a:pt x="3765487" y="4078220"/>
                  <a:pt x="3762970" y="4078220"/>
                </a:cubicBezTo>
                <a:cubicBezTo>
                  <a:pt x="3760453" y="4078220"/>
                  <a:pt x="3758413" y="4076179"/>
                  <a:pt x="3758413" y="4073662"/>
                </a:cubicBezTo>
                <a:cubicBezTo>
                  <a:pt x="3758413" y="4071146"/>
                  <a:pt x="3760453" y="4069105"/>
                  <a:pt x="3762970" y="4069105"/>
                </a:cubicBezTo>
                <a:close/>
                <a:moveTo>
                  <a:pt x="1255307" y="4069105"/>
                </a:moveTo>
                <a:cubicBezTo>
                  <a:pt x="1257824" y="4069105"/>
                  <a:pt x="1259865" y="4071146"/>
                  <a:pt x="1259865" y="4073662"/>
                </a:cubicBezTo>
                <a:cubicBezTo>
                  <a:pt x="1259865" y="4076179"/>
                  <a:pt x="1257824" y="4078220"/>
                  <a:pt x="1255307" y="4078220"/>
                </a:cubicBezTo>
                <a:cubicBezTo>
                  <a:pt x="1252790" y="4078220"/>
                  <a:pt x="1250750" y="4076179"/>
                  <a:pt x="1250750" y="4073662"/>
                </a:cubicBezTo>
                <a:cubicBezTo>
                  <a:pt x="1250750" y="4071146"/>
                  <a:pt x="1252791" y="4069105"/>
                  <a:pt x="1255307" y="4069105"/>
                </a:cubicBezTo>
                <a:close/>
                <a:moveTo>
                  <a:pt x="3606241" y="4068316"/>
                </a:moveTo>
                <a:cubicBezTo>
                  <a:pt x="3609194" y="4068316"/>
                  <a:pt x="3611587" y="4070710"/>
                  <a:pt x="3611587" y="4073663"/>
                </a:cubicBezTo>
                <a:cubicBezTo>
                  <a:pt x="3611587" y="4076615"/>
                  <a:pt x="3609194" y="4079009"/>
                  <a:pt x="3606241" y="4079009"/>
                </a:cubicBezTo>
                <a:cubicBezTo>
                  <a:pt x="3603288" y="4079009"/>
                  <a:pt x="3600894" y="4076615"/>
                  <a:pt x="3600894" y="4073663"/>
                </a:cubicBezTo>
                <a:cubicBezTo>
                  <a:pt x="3600894" y="4070710"/>
                  <a:pt x="3603288" y="4068316"/>
                  <a:pt x="3606241" y="4068316"/>
                </a:cubicBezTo>
                <a:close/>
                <a:moveTo>
                  <a:pt x="1412036" y="4068316"/>
                </a:moveTo>
                <a:cubicBezTo>
                  <a:pt x="1414989" y="4068316"/>
                  <a:pt x="1417382" y="4070710"/>
                  <a:pt x="1417382" y="4073663"/>
                </a:cubicBezTo>
                <a:cubicBezTo>
                  <a:pt x="1417382" y="4076615"/>
                  <a:pt x="1414989" y="4079009"/>
                  <a:pt x="1412036" y="4079009"/>
                </a:cubicBezTo>
                <a:cubicBezTo>
                  <a:pt x="1409083" y="4079009"/>
                  <a:pt x="1406689" y="4076615"/>
                  <a:pt x="1406689" y="4073663"/>
                </a:cubicBezTo>
                <a:cubicBezTo>
                  <a:pt x="1406689" y="4070710"/>
                  <a:pt x="1409083" y="4068316"/>
                  <a:pt x="1412036" y="4068316"/>
                </a:cubicBezTo>
                <a:close/>
                <a:moveTo>
                  <a:pt x="3449512" y="4067465"/>
                </a:moveTo>
                <a:cubicBezTo>
                  <a:pt x="3452935" y="4067465"/>
                  <a:pt x="3455710" y="4070240"/>
                  <a:pt x="3455710" y="4073662"/>
                </a:cubicBezTo>
                <a:cubicBezTo>
                  <a:pt x="3455710" y="4077085"/>
                  <a:pt x="3452935" y="4079860"/>
                  <a:pt x="3449512" y="4079860"/>
                </a:cubicBezTo>
                <a:cubicBezTo>
                  <a:pt x="3446090" y="4079860"/>
                  <a:pt x="3443315" y="4077085"/>
                  <a:pt x="3443315" y="4073662"/>
                </a:cubicBezTo>
                <a:cubicBezTo>
                  <a:pt x="3443315" y="4070240"/>
                  <a:pt x="3446090" y="4067465"/>
                  <a:pt x="3449512" y="4067465"/>
                </a:cubicBezTo>
                <a:close/>
                <a:moveTo>
                  <a:pt x="1568765" y="4067465"/>
                </a:moveTo>
                <a:cubicBezTo>
                  <a:pt x="1572188" y="4067465"/>
                  <a:pt x="1574963" y="4070240"/>
                  <a:pt x="1574963" y="4073662"/>
                </a:cubicBezTo>
                <a:cubicBezTo>
                  <a:pt x="1574963" y="4077085"/>
                  <a:pt x="1572188" y="4079860"/>
                  <a:pt x="1568765" y="4079860"/>
                </a:cubicBezTo>
                <a:cubicBezTo>
                  <a:pt x="1565343" y="4079860"/>
                  <a:pt x="1562568" y="4077085"/>
                  <a:pt x="1562568" y="4073662"/>
                </a:cubicBezTo>
                <a:cubicBezTo>
                  <a:pt x="1562568" y="4070240"/>
                  <a:pt x="1565343" y="4067465"/>
                  <a:pt x="1568765" y="4067465"/>
                </a:cubicBezTo>
                <a:close/>
                <a:moveTo>
                  <a:pt x="3292783" y="4066688"/>
                </a:moveTo>
                <a:cubicBezTo>
                  <a:pt x="3296635" y="4066688"/>
                  <a:pt x="3299758" y="4069811"/>
                  <a:pt x="3299758" y="4073663"/>
                </a:cubicBezTo>
                <a:cubicBezTo>
                  <a:pt x="3299758" y="4077515"/>
                  <a:pt x="3296635" y="4080638"/>
                  <a:pt x="3292783" y="4080638"/>
                </a:cubicBezTo>
                <a:cubicBezTo>
                  <a:pt x="3288931" y="4080638"/>
                  <a:pt x="3285808" y="4077515"/>
                  <a:pt x="3285808" y="4073663"/>
                </a:cubicBezTo>
                <a:cubicBezTo>
                  <a:pt x="3285808" y="4069811"/>
                  <a:pt x="3288931" y="4066688"/>
                  <a:pt x="3292783" y="4066688"/>
                </a:cubicBezTo>
                <a:close/>
                <a:moveTo>
                  <a:pt x="1725494" y="4066688"/>
                </a:moveTo>
                <a:cubicBezTo>
                  <a:pt x="1729346" y="4066688"/>
                  <a:pt x="1732469" y="4069811"/>
                  <a:pt x="1732469" y="4073663"/>
                </a:cubicBezTo>
                <a:cubicBezTo>
                  <a:pt x="1732469" y="4077515"/>
                  <a:pt x="1729346" y="4080638"/>
                  <a:pt x="1725494" y="4080638"/>
                </a:cubicBezTo>
                <a:cubicBezTo>
                  <a:pt x="1721642" y="4080638"/>
                  <a:pt x="1718519" y="4077515"/>
                  <a:pt x="1718519" y="4073663"/>
                </a:cubicBezTo>
                <a:cubicBezTo>
                  <a:pt x="1718519" y="4069811"/>
                  <a:pt x="1721642" y="4066688"/>
                  <a:pt x="1725494" y="4066688"/>
                </a:cubicBezTo>
                <a:close/>
                <a:moveTo>
                  <a:pt x="3136054" y="4066005"/>
                </a:moveTo>
                <a:cubicBezTo>
                  <a:pt x="3140283" y="4066005"/>
                  <a:pt x="3143711" y="4069433"/>
                  <a:pt x="3143711" y="4073662"/>
                </a:cubicBezTo>
                <a:cubicBezTo>
                  <a:pt x="3143711" y="4077891"/>
                  <a:pt x="3140283" y="4081319"/>
                  <a:pt x="3136054" y="4081319"/>
                </a:cubicBezTo>
                <a:cubicBezTo>
                  <a:pt x="3131825" y="4081319"/>
                  <a:pt x="3128397" y="4077891"/>
                  <a:pt x="3128397" y="4073662"/>
                </a:cubicBezTo>
                <a:cubicBezTo>
                  <a:pt x="3128397" y="4069433"/>
                  <a:pt x="3131825" y="4066005"/>
                  <a:pt x="3136054" y="4066005"/>
                </a:cubicBezTo>
                <a:close/>
                <a:moveTo>
                  <a:pt x="1882223" y="4066005"/>
                </a:moveTo>
                <a:cubicBezTo>
                  <a:pt x="1886452" y="4066005"/>
                  <a:pt x="1889880" y="4069433"/>
                  <a:pt x="1889880" y="4073662"/>
                </a:cubicBezTo>
                <a:cubicBezTo>
                  <a:pt x="1889880" y="4077891"/>
                  <a:pt x="1886451" y="4081319"/>
                  <a:pt x="1882223" y="4081319"/>
                </a:cubicBezTo>
                <a:cubicBezTo>
                  <a:pt x="1877993" y="4081319"/>
                  <a:pt x="1874565" y="4077891"/>
                  <a:pt x="1874565" y="4073662"/>
                </a:cubicBezTo>
                <a:cubicBezTo>
                  <a:pt x="1874565" y="4069433"/>
                  <a:pt x="1877994" y="4066005"/>
                  <a:pt x="1882223" y="4066005"/>
                </a:cubicBezTo>
                <a:close/>
                <a:moveTo>
                  <a:pt x="2979325" y="4065437"/>
                </a:moveTo>
                <a:cubicBezTo>
                  <a:pt x="2983868" y="4065437"/>
                  <a:pt x="2987551" y="4069120"/>
                  <a:pt x="2987551" y="4073662"/>
                </a:cubicBezTo>
                <a:cubicBezTo>
                  <a:pt x="2987551" y="4078205"/>
                  <a:pt x="2983868" y="4081887"/>
                  <a:pt x="2979325" y="4081887"/>
                </a:cubicBezTo>
                <a:cubicBezTo>
                  <a:pt x="2974782" y="4081887"/>
                  <a:pt x="2971100" y="4078205"/>
                  <a:pt x="2971100" y="4073662"/>
                </a:cubicBezTo>
                <a:cubicBezTo>
                  <a:pt x="2971100" y="4069120"/>
                  <a:pt x="2974782" y="4065437"/>
                  <a:pt x="2979325" y="4065437"/>
                </a:cubicBezTo>
                <a:close/>
                <a:moveTo>
                  <a:pt x="2038951" y="4065437"/>
                </a:moveTo>
                <a:cubicBezTo>
                  <a:pt x="2043494" y="4065437"/>
                  <a:pt x="2047177" y="4069120"/>
                  <a:pt x="2047177" y="4073662"/>
                </a:cubicBezTo>
                <a:cubicBezTo>
                  <a:pt x="2047177" y="4078205"/>
                  <a:pt x="2043494" y="4081887"/>
                  <a:pt x="2038951" y="4081887"/>
                </a:cubicBezTo>
                <a:cubicBezTo>
                  <a:pt x="2034408" y="4081887"/>
                  <a:pt x="2030726" y="4078205"/>
                  <a:pt x="2030726" y="4073662"/>
                </a:cubicBezTo>
                <a:cubicBezTo>
                  <a:pt x="2030726" y="4069120"/>
                  <a:pt x="2034408" y="4065437"/>
                  <a:pt x="2038951" y="4065437"/>
                </a:cubicBezTo>
                <a:close/>
                <a:moveTo>
                  <a:pt x="2822596" y="4064998"/>
                </a:moveTo>
                <a:cubicBezTo>
                  <a:pt x="2827382" y="4064998"/>
                  <a:pt x="2831261" y="4068877"/>
                  <a:pt x="2831261" y="4073662"/>
                </a:cubicBezTo>
                <a:cubicBezTo>
                  <a:pt x="2831261" y="4078448"/>
                  <a:pt x="2827382" y="4082327"/>
                  <a:pt x="2822596" y="4082327"/>
                </a:cubicBezTo>
                <a:cubicBezTo>
                  <a:pt x="2817811" y="4082327"/>
                  <a:pt x="2813932" y="4078448"/>
                  <a:pt x="2813932" y="4073662"/>
                </a:cubicBezTo>
                <a:cubicBezTo>
                  <a:pt x="2813932" y="4068877"/>
                  <a:pt x="2817811" y="4064998"/>
                  <a:pt x="2822596" y="4064998"/>
                </a:cubicBezTo>
                <a:close/>
                <a:moveTo>
                  <a:pt x="2195680" y="4064998"/>
                </a:moveTo>
                <a:cubicBezTo>
                  <a:pt x="2200466" y="4064998"/>
                  <a:pt x="2204345" y="4068877"/>
                  <a:pt x="2204345" y="4073662"/>
                </a:cubicBezTo>
                <a:cubicBezTo>
                  <a:pt x="2204345" y="4078448"/>
                  <a:pt x="2200466" y="4082327"/>
                  <a:pt x="2195680" y="4082327"/>
                </a:cubicBezTo>
                <a:cubicBezTo>
                  <a:pt x="2190895" y="4082327"/>
                  <a:pt x="2187016" y="4078448"/>
                  <a:pt x="2187016" y="4073662"/>
                </a:cubicBezTo>
                <a:cubicBezTo>
                  <a:pt x="2187016" y="4068877"/>
                  <a:pt x="2190895" y="4064998"/>
                  <a:pt x="2195680" y="4064998"/>
                </a:cubicBezTo>
                <a:close/>
                <a:moveTo>
                  <a:pt x="2665867" y="4064699"/>
                </a:moveTo>
                <a:cubicBezTo>
                  <a:pt x="2670817" y="4064699"/>
                  <a:pt x="2674831" y="4068712"/>
                  <a:pt x="2674831" y="4073662"/>
                </a:cubicBezTo>
                <a:cubicBezTo>
                  <a:pt x="2674831" y="4078613"/>
                  <a:pt x="2670817" y="4082626"/>
                  <a:pt x="2665867" y="4082626"/>
                </a:cubicBezTo>
                <a:cubicBezTo>
                  <a:pt x="2660917" y="4082626"/>
                  <a:pt x="2656904" y="4078613"/>
                  <a:pt x="2656904" y="4073662"/>
                </a:cubicBezTo>
                <a:cubicBezTo>
                  <a:pt x="2656904" y="4068712"/>
                  <a:pt x="2660917" y="4064699"/>
                  <a:pt x="2665867" y="4064699"/>
                </a:cubicBezTo>
                <a:close/>
                <a:moveTo>
                  <a:pt x="2509138" y="4064699"/>
                </a:moveTo>
                <a:cubicBezTo>
                  <a:pt x="2514089" y="4064699"/>
                  <a:pt x="2518102" y="4068712"/>
                  <a:pt x="2518102" y="4073662"/>
                </a:cubicBezTo>
                <a:cubicBezTo>
                  <a:pt x="2518102" y="4078613"/>
                  <a:pt x="2514089" y="4082626"/>
                  <a:pt x="2509138" y="4082626"/>
                </a:cubicBezTo>
                <a:cubicBezTo>
                  <a:pt x="2504188" y="4082626"/>
                  <a:pt x="2500175" y="4078613"/>
                  <a:pt x="2500175" y="4073662"/>
                </a:cubicBezTo>
                <a:cubicBezTo>
                  <a:pt x="2500175" y="4068712"/>
                  <a:pt x="2504188" y="4064699"/>
                  <a:pt x="2509138" y="4064699"/>
                </a:cubicBezTo>
                <a:close/>
                <a:moveTo>
                  <a:pt x="2352409" y="4064699"/>
                </a:moveTo>
                <a:cubicBezTo>
                  <a:pt x="2357359" y="4064699"/>
                  <a:pt x="2361373" y="4068712"/>
                  <a:pt x="2361373" y="4073662"/>
                </a:cubicBezTo>
                <a:cubicBezTo>
                  <a:pt x="2361373" y="4078613"/>
                  <a:pt x="2357359" y="4082626"/>
                  <a:pt x="2352409" y="4082626"/>
                </a:cubicBezTo>
                <a:cubicBezTo>
                  <a:pt x="2347459" y="4082626"/>
                  <a:pt x="2343446" y="4078613"/>
                  <a:pt x="2343446" y="4073662"/>
                </a:cubicBezTo>
                <a:cubicBezTo>
                  <a:pt x="2343446" y="4068712"/>
                  <a:pt x="2347459" y="4064699"/>
                  <a:pt x="2352409" y="4064699"/>
                </a:cubicBezTo>
                <a:close/>
                <a:moveTo>
                  <a:pt x="4468251" y="3936261"/>
                </a:moveTo>
                <a:cubicBezTo>
                  <a:pt x="4469173" y="3936261"/>
                  <a:pt x="4469920" y="3937009"/>
                  <a:pt x="4469920" y="3937931"/>
                </a:cubicBezTo>
                <a:cubicBezTo>
                  <a:pt x="4469920" y="3938853"/>
                  <a:pt x="4469173" y="3939600"/>
                  <a:pt x="4468251" y="3939600"/>
                </a:cubicBezTo>
                <a:cubicBezTo>
                  <a:pt x="4467329" y="3939600"/>
                  <a:pt x="4466581" y="3938853"/>
                  <a:pt x="4466581" y="3937931"/>
                </a:cubicBezTo>
                <a:cubicBezTo>
                  <a:pt x="4466581" y="3937008"/>
                  <a:pt x="4467329" y="3936261"/>
                  <a:pt x="4468251" y="3936261"/>
                </a:cubicBezTo>
                <a:close/>
                <a:moveTo>
                  <a:pt x="550028" y="3936261"/>
                </a:moveTo>
                <a:cubicBezTo>
                  <a:pt x="550950" y="3936261"/>
                  <a:pt x="551697" y="3937009"/>
                  <a:pt x="551697" y="3937931"/>
                </a:cubicBezTo>
                <a:cubicBezTo>
                  <a:pt x="551697" y="3938853"/>
                  <a:pt x="550950" y="3939600"/>
                  <a:pt x="550028" y="3939600"/>
                </a:cubicBezTo>
                <a:cubicBezTo>
                  <a:pt x="549105" y="3939600"/>
                  <a:pt x="548357" y="3938853"/>
                  <a:pt x="548357" y="3937931"/>
                </a:cubicBezTo>
                <a:cubicBezTo>
                  <a:pt x="548357" y="3937008"/>
                  <a:pt x="549105" y="3936261"/>
                  <a:pt x="550028" y="3936261"/>
                </a:cubicBezTo>
                <a:close/>
                <a:moveTo>
                  <a:pt x="4311521" y="3935533"/>
                </a:moveTo>
                <a:cubicBezTo>
                  <a:pt x="4312846" y="3935533"/>
                  <a:pt x="4313920" y="3936607"/>
                  <a:pt x="4313920" y="3937931"/>
                </a:cubicBezTo>
                <a:cubicBezTo>
                  <a:pt x="4313920" y="3939256"/>
                  <a:pt x="4312846" y="3940330"/>
                  <a:pt x="4311521" y="3940330"/>
                </a:cubicBezTo>
                <a:cubicBezTo>
                  <a:pt x="4310196" y="3940330"/>
                  <a:pt x="4309122" y="3939256"/>
                  <a:pt x="4309122" y="3937931"/>
                </a:cubicBezTo>
                <a:cubicBezTo>
                  <a:pt x="4309122" y="3936607"/>
                  <a:pt x="4310196" y="3935533"/>
                  <a:pt x="4311521" y="3935533"/>
                </a:cubicBezTo>
                <a:close/>
                <a:moveTo>
                  <a:pt x="706756" y="3935533"/>
                </a:moveTo>
                <a:cubicBezTo>
                  <a:pt x="708081" y="3935533"/>
                  <a:pt x="709155" y="3936607"/>
                  <a:pt x="709155" y="3937931"/>
                </a:cubicBezTo>
                <a:cubicBezTo>
                  <a:pt x="709155" y="3939256"/>
                  <a:pt x="708081" y="3940330"/>
                  <a:pt x="706756" y="3940330"/>
                </a:cubicBezTo>
                <a:cubicBezTo>
                  <a:pt x="705432" y="3940330"/>
                  <a:pt x="704358" y="3939256"/>
                  <a:pt x="704358" y="3937931"/>
                </a:cubicBezTo>
                <a:cubicBezTo>
                  <a:pt x="704358" y="3936607"/>
                  <a:pt x="705432" y="3935533"/>
                  <a:pt x="706756" y="3935533"/>
                </a:cubicBezTo>
                <a:close/>
                <a:moveTo>
                  <a:pt x="4154793" y="3934676"/>
                </a:moveTo>
                <a:cubicBezTo>
                  <a:pt x="4156590" y="3934676"/>
                  <a:pt x="4158048" y="3936133"/>
                  <a:pt x="4158048" y="3937931"/>
                </a:cubicBezTo>
                <a:cubicBezTo>
                  <a:pt x="4158048" y="3939728"/>
                  <a:pt x="4156590" y="3941186"/>
                  <a:pt x="4154793" y="3941186"/>
                </a:cubicBezTo>
                <a:cubicBezTo>
                  <a:pt x="4152995" y="3941186"/>
                  <a:pt x="4151537" y="3939728"/>
                  <a:pt x="4151537" y="3937931"/>
                </a:cubicBezTo>
                <a:cubicBezTo>
                  <a:pt x="4151537" y="3936133"/>
                  <a:pt x="4152995" y="3934676"/>
                  <a:pt x="4154793" y="3934676"/>
                </a:cubicBezTo>
                <a:close/>
                <a:moveTo>
                  <a:pt x="863485" y="3934676"/>
                </a:moveTo>
                <a:cubicBezTo>
                  <a:pt x="865282" y="3934676"/>
                  <a:pt x="866742" y="3936133"/>
                  <a:pt x="866742" y="3937931"/>
                </a:cubicBezTo>
                <a:cubicBezTo>
                  <a:pt x="866742" y="3939728"/>
                  <a:pt x="865282" y="3941186"/>
                  <a:pt x="863485" y="3941186"/>
                </a:cubicBezTo>
                <a:cubicBezTo>
                  <a:pt x="861688" y="3941186"/>
                  <a:pt x="860231" y="3939728"/>
                  <a:pt x="860231" y="3937931"/>
                </a:cubicBezTo>
                <a:cubicBezTo>
                  <a:pt x="860231" y="3936133"/>
                  <a:pt x="861688" y="3934676"/>
                  <a:pt x="863485" y="3934676"/>
                </a:cubicBezTo>
                <a:close/>
                <a:moveTo>
                  <a:pt x="3998064" y="3933797"/>
                </a:moveTo>
                <a:cubicBezTo>
                  <a:pt x="4000347" y="3933797"/>
                  <a:pt x="4002198" y="3935648"/>
                  <a:pt x="4002198" y="3937931"/>
                </a:cubicBezTo>
                <a:cubicBezTo>
                  <a:pt x="4002198" y="3940214"/>
                  <a:pt x="4000347" y="3942065"/>
                  <a:pt x="3998064" y="3942065"/>
                </a:cubicBezTo>
                <a:cubicBezTo>
                  <a:pt x="3995781" y="3942065"/>
                  <a:pt x="3993930" y="3940214"/>
                  <a:pt x="3993930" y="3937931"/>
                </a:cubicBezTo>
                <a:cubicBezTo>
                  <a:pt x="3993930" y="3935648"/>
                  <a:pt x="3995781" y="3933797"/>
                  <a:pt x="3998064" y="3933797"/>
                </a:cubicBezTo>
                <a:close/>
                <a:moveTo>
                  <a:pt x="1020214" y="3933797"/>
                </a:moveTo>
                <a:cubicBezTo>
                  <a:pt x="1022497" y="3933797"/>
                  <a:pt x="1024348" y="3935648"/>
                  <a:pt x="1024348" y="3937931"/>
                </a:cubicBezTo>
                <a:cubicBezTo>
                  <a:pt x="1024348" y="3940214"/>
                  <a:pt x="1022497" y="3942065"/>
                  <a:pt x="1020214" y="3942065"/>
                </a:cubicBezTo>
                <a:cubicBezTo>
                  <a:pt x="1017931" y="3942065"/>
                  <a:pt x="1016080" y="3940214"/>
                  <a:pt x="1016080" y="3937931"/>
                </a:cubicBezTo>
                <a:cubicBezTo>
                  <a:pt x="1016080" y="3935648"/>
                  <a:pt x="1017931" y="3933797"/>
                  <a:pt x="1020214" y="3933797"/>
                </a:cubicBezTo>
                <a:close/>
                <a:moveTo>
                  <a:pt x="3841335" y="3932816"/>
                </a:moveTo>
                <a:cubicBezTo>
                  <a:pt x="3844160" y="3932816"/>
                  <a:pt x="3846450" y="3935106"/>
                  <a:pt x="3846450" y="3937931"/>
                </a:cubicBezTo>
                <a:cubicBezTo>
                  <a:pt x="3846450" y="3940756"/>
                  <a:pt x="3844160" y="3943046"/>
                  <a:pt x="3841335" y="3943046"/>
                </a:cubicBezTo>
                <a:cubicBezTo>
                  <a:pt x="3838510" y="3943046"/>
                  <a:pt x="3836220" y="3940756"/>
                  <a:pt x="3836220" y="3937931"/>
                </a:cubicBezTo>
                <a:cubicBezTo>
                  <a:pt x="3836220" y="3935106"/>
                  <a:pt x="3838510" y="3932816"/>
                  <a:pt x="3841335" y="3932816"/>
                </a:cubicBezTo>
                <a:close/>
                <a:moveTo>
                  <a:pt x="1176943" y="3932816"/>
                </a:moveTo>
                <a:cubicBezTo>
                  <a:pt x="1179768" y="3932816"/>
                  <a:pt x="1182058" y="3935106"/>
                  <a:pt x="1182058" y="3937931"/>
                </a:cubicBezTo>
                <a:cubicBezTo>
                  <a:pt x="1182058" y="3940756"/>
                  <a:pt x="1179768" y="3943046"/>
                  <a:pt x="1176943" y="3943046"/>
                </a:cubicBezTo>
                <a:cubicBezTo>
                  <a:pt x="1174118" y="3943046"/>
                  <a:pt x="1171828" y="3940756"/>
                  <a:pt x="1171828" y="3937931"/>
                </a:cubicBezTo>
                <a:cubicBezTo>
                  <a:pt x="1171828" y="3935106"/>
                  <a:pt x="1174118" y="3932816"/>
                  <a:pt x="1176943" y="3932816"/>
                </a:cubicBezTo>
                <a:close/>
                <a:moveTo>
                  <a:pt x="3684606" y="3931859"/>
                </a:moveTo>
                <a:cubicBezTo>
                  <a:pt x="3687960" y="3931859"/>
                  <a:pt x="3690678" y="3934577"/>
                  <a:pt x="3690678" y="3937931"/>
                </a:cubicBezTo>
                <a:cubicBezTo>
                  <a:pt x="3690678" y="3941285"/>
                  <a:pt x="3687960" y="3944003"/>
                  <a:pt x="3684606" y="3944003"/>
                </a:cubicBezTo>
                <a:cubicBezTo>
                  <a:pt x="3681253" y="3944003"/>
                  <a:pt x="3678534" y="3941285"/>
                  <a:pt x="3678534" y="3937931"/>
                </a:cubicBezTo>
                <a:cubicBezTo>
                  <a:pt x="3678534" y="3934577"/>
                  <a:pt x="3681253" y="3931859"/>
                  <a:pt x="3684606" y="3931859"/>
                </a:cubicBezTo>
                <a:close/>
                <a:moveTo>
                  <a:pt x="1333671" y="3931859"/>
                </a:moveTo>
                <a:cubicBezTo>
                  <a:pt x="1337025" y="3931859"/>
                  <a:pt x="1339743" y="3934577"/>
                  <a:pt x="1339743" y="3937931"/>
                </a:cubicBezTo>
                <a:cubicBezTo>
                  <a:pt x="1339743" y="3941285"/>
                  <a:pt x="1337025" y="3944003"/>
                  <a:pt x="1333671" y="3944003"/>
                </a:cubicBezTo>
                <a:cubicBezTo>
                  <a:pt x="1330318" y="3944003"/>
                  <a:pt x="1327599" y="3941285"/>
                  <a:pt x="1327599" y="3937931"/>
                </a:cubicBezTo>
                <a:cubicBezTo>
                  <a:pt x="1327599" y="3934577"/>
                  <a:pt x="1330318" y="3931859"/>
                  <a:pt x="1333671" y="3931859"/>
                </a:cubicBezTo>
                <a:close/>
                <a:moveTo>
                  <a:pt x="3527877" y="3930822"/>
                </a:moveTo>
                <a:cubicBezTo>
                  <a:pt x="3531803" y="3930822"/>
                  <a:pt x="3534986" y="3934005"/>
                  <a:pt x="3534986" y="3937931"/>
                </a:cubicBezTo>
                <a:cubicBezTo>
                  <a:pt x="3534986" y="3941857"/>
                  <a:pt x="3531803" y="3945040"/>
                  <a:pt x="3527877" y="3945040"/>
                </a:cubicBezTo>
                <a:cubicBezTo>
                  <a:pt x="3523951" y="3945040"/>
                  <a:pt x="3520768" y="3941857"/>
                  <a:pt x="3520768" y="3937931"/>
                </a:cubicBezTo>
                <a:cubicBezTo>
                  <a:pt x="3520768" y="3934005"/>
                  <a:pt x="3523951" y="3930822"/>
                  <a:pt x="3527877" y="3930822"/>
                </a:cubicBezTo>
                <a:close/>
                <a:moveTo>
                  <a:pt x="1490400" y="3930822"/>
                </a:moveTo>
                <a:cubicBezTo>
                  <a:pt x="1494326" y="3930822"/>
                  <a:pt x="1497509" y="3934005"/>
                  <a:pt x="1497509" y="3937931"/>
                </a:cubicBezTo>
                <a:cubicBezTo>
                  <a:pt x="1497509" y="3941857"/>
                  <a:pt x="1494326" y="3945040"/>
                  <a:pt x="1490400" y="3945040"/>
                </a:cubicBezTo>
                <a:cubicBezTo>
                  <a:pt x="1486474" y="3945040"/>
                  <a:pt x="1483291" y="3941857"/>
                  <a:pt x="1483291" y="3937931"/>
                </a:cubicBezTo>
                <a:cubicBezTo>
                  <a:pt x="1483291" y="3934005"/>
                  <a:pt x="1486474" y="3930822"/>
                  <a:pt x="1490400" y="3930822"/>
                </a:cubicBezTo>
                <a:close/>
                <a:moveTo>
                  <a:pt x="3371148" y="3929992"/>
                </a:moveTo>
                <a:cubicBezTo>
                  <a:pt x="3375533" y="3929992"/>
                  <a:pt x="3379087" y="3933546"/>
                  <a:pt x="3379087" y="3937931"/>
                </a:cubicBezTo>
                <a:cubicBezTo>
                  <a:pt x="3379087" y="3942315"/>
                  <a:pt x="3375532" y="3945870"/>
                  <a:pt x="3371148" y="3945870"/>
                </a:cubicBezTo>
                <a:cubicBezTo>
                  <a:pt x="3366763" y="3945870"/>
                  <a:pt x="3363209" y="3942315"/>
                  <a:pt x="3363209" y="3937931"/>
                </a:cubicBezTo>
                <a:cubicBezTo>
                  <a:pt x="3363209" y="3933546"/>
                  <a:pt x="3366764" y="3929992"/>
                  <a:pt x="3371148" y="3929992"/>
                </a:cubicBezTo>
                <a:close/>
                <a:moveTo>
                  <a:pt x="1647129" y="3929992"/>
                </a:moveTo>
                <a:cubicBezTo>
                  <a:pt x="1651513" y="3929992"/>
                  <a:pt x="1655067" y="3933546"/>
                  <a:pt x="1655067" y="3937931"/>
                </a:cubicBezTo>
                <a:cubicBezTo>
                  <a:pt x="1655067" y="3942315"/>
                  <a:pt x="1651513" y="3945870"/>
                  <a:pt x="1647129" y="3945870"/>
                </a:cubicBezTo>
                <a:cubicBezTo>
                  <a:pt x="1642744" y="3945870"/>
                  <a:pt x="1639190" y="3942315"/>
                  <a:pt x="1639190" y="3937931"/>
                </a:cubicBezTo>
                <a:cubicBezTo>
                  <a:pt x="1639190" y="3933546"/>
                  <a:pt x="1642744" y="3929992"/>
                  <a:pt x="1647129" y="3929992"/>
                </a:cubicBezTo>
                <a:close/>
                <a:moveTo>
                  <a:pt x="3214419" y="3929118"/>
                </a:moveTo>
                <a:cubicBezTo>
                  <a:pt x="3219287" y="3929118"/>
                  <a:pt x="3223232" y="3933064"/>
                  <a:pt x="3223232" y="3937931"/>
                </a:cubicBezTo>
                <a:cubicBezTo>
                  <a:pt x="3223232" y="3942799"/>
                  <a:pt x="3219287" y="3946744"/>
                  <a:pt x="3214419" y="3946744"/>
                </a:cubicBezTo>
                <a:cubicBezTo>
                  <a:pt x="3209552" y="3946744"/>
                  <a:pt x="3205606" y="3942799"/>
                  <a:pt x="3205606" y="3937931"/>
                </a:cubicBezTo>
                <a:cubicBezTo>
                  <a:pt x="3205606" y="3933064"/>
                  <a:pt x="3209552" y="3929118"/>
                  <a:pt x="3214419" y="3929118"/>
                </a:cubicBezTo>
                <a:close/>
                <a:moveTo>
                  <a:pt x="1803858" y="3929118"/>
                </a:moveTo>
                <a:cubicBezTo>
                  <a:pt x="1808726" y="3929118"/>
                  <a:pt x="1812671" y="3933064"/>
                  <a:pt x="1812671" y="3937931"/>
                </a:cubicBezTo>
                <a:cubicBezTo>
                  <a:pt x="1812671" y="3942799"/>
                  <a:pt x="1808726" y="3946744"/>
                  <a:pt x="1803858" y="3946744"/>
                </a:cubicBezTo>
                <a:cubicBezTo>
                  <a:pt x="1798991" y="3946744"/>
                  <a:pt x="1795045" y="3942799"/>
                  <a:pt x="1795045" y="3937931"/>
                </a:cubicBezTo>
                <a:cubicBezTo>
                  <a:pt x="1795045" y="3933064"/>
                  <a:pt x="1798991" y="3929118"/>
                  <a:pt x="1803858" y="3929118"/>
                </a:cubicBezTo>
                <a:close/>
                <a:moveTo>
                  <a:pt x="3057690" y="3928355"/>
                </a:moveTo>
                <a:cubicBezTo>
                  <a:pt x="3062979" y="3928355"/>
                  <a:pt x="3067266" y="3932642"/>
                  <a:pt x="3067266" y="3937931"/>
                </a:cubicBezTo>
                <a:cubicBezTo>
                  <a:pt x="3067266" y="3943219"/>
                  <a:pt x="3062979" y="3947507"/>
                  <a:pt x="3057690" y="3947507"/>
                </a:cubicBezTo>
                <a:cubicBezTo>
                  <a:pt x="3052401" y="3947507"/>
                  <a:pt x="3048114" y="3943219"/>
                  <a:pt x="3048114" y="3937931"/>
                </a:cubicBezTo>
                <a:cubicBezTo>
                  <a:pt x="3048114" y="3932642"/>
                  <a:pt x="3052401" y="3928355"/>
                  <a:pt x="3057690" y="3928355"/>
                </a:cubicBezTo>
                <a:close/>
                <a:moveTo>
                  <a:pt x="1960587" y="3928355"/>
                </a:moveTo>
                <a:cubicBezTo>
                  <a:pt x="1965875" y="3928355"/>
                  <a:pt x="1970163" y="3932642"/>
                  <a:pt x="1970163" y="3937931"/>
                </a:cubicBezTo>
                <a:cubicBezTo>
                  <a:pt x="1970163" y="3943219"/>
                  <a:pt x="1965875" y="3947507"/>
                  <a:pt x="1960587" y="3947507"/>
                </a:cubicBezTo>
                <a:cubicBezTo>
                  <a:pt x="1955298" y="3947507"/>
                  <a:pt x="1951011" y="3943219"/>
                  <a:pt x="1951011" y="3937931"/>
                </a:cubicBezTo>
                <a:cubicBezTo>
                  <a:pt x="1951011" y="3932642"/>
                  <a:pt x="1955298" y="3928355"/>
                  <a:pt x="1960587" y="3928355"/>
                </a:cubicBezTo>
                <a:close/>
                <a:moveTo>
                  <a:pt x="2900961" y="3927723"/>
                </a:moveTo>
                <a:cubicBezTo>
                  <a:pt x="2906599" y="3927723"/>
                  <a:pt x="2911169" y="3932293"/>
                  <a:pt x="2911169" y="3937931"/>
                </a:cubicBezTo>
                <a:cubicBezTo>
                  <a:pt x="2911169" y="3943569"/>
                  <a:pt x="2906599" y="3948139"/>
                  <a:pt x="2900961" y="3948139"/>
                </a:cubicBezTo>
                <a:cubicBezTo>
                  <a:pt x="2895323" y="3948139"/>
                  <a:pt x="2890753" y="3943569"/>
                  <a:pt x="2890753" y="3937931"/>
                </a:cubicBezTo>
                <a:cubicBezTo>
                  <a:pt x="2890753" y="3932293"/>
                  <a:pt x="2895323" y="3927723"/>
                  <a:pt x="2900961" y="3927723"/>
                </a:cubicBezTo>
                <a:close/>
                <a:moveTo>
                  <a:pt x="2117316" y="3927723"/>
                </a:moveTo>
                <a:cubicBezTo>
                  <a:pt x="2122954" y="3927723"/>
                  <a:pt x="2127524" y="3932293"/>
                  <a:pt x="2127524" y="3937931"/>
                </a:cubicBezTo>
                <a:cubicBezTo>
                  <a:pt x="2127524" y="3943569"/>
                  <a:pt x="2122954" y="3948139"/>
                  <a:pt x="2117316" y="3948139"/>
                </a:cubicBezTo>
                <a:cubicBezTo>
                  <a:pt x="2111678" y="3948139"/>
                  <a:pt x="2107108" y="3943569"/>
                  <a:pt x="2107108" y="3937931"/>
                </a:cubicBezTo>
                <a:cubicBezTo>
                  <a:pt x="2107108" y="3932293"/>
                  <a:pt x="2111678" y="3927723"/>
                  <a:pt x="2117316" y="3927723"/>
                </a:cubicBezTo>
                <a:close/>
                <a:moveTo>
                  <a:pt x="2744232" y="3927400"/>
                </a:moveTo>
                <a:cubicBezTo>
                  <a:pt x="2750048" y="3927400"/>
                  <a:pt x="2754763" y="3932115"/>
                  <a:pt x="2754763" y="3937932"/>
                </a:cubicBezTo>
                <a:cubicBezTo>
                  <a:pt x="2754763" y="3943748"/>
                  <a:pt x="2750048" y="3948463"/>
                  <a:pt x="2744232" y="3948463"/>
                </a:cubicBezTo>
                <a:cubicBezTo>
                  <a:pt x="2738415" y="3948463"/>
                  <a:pt x="2733700" y="3943748"/>
                  <a:pt x="2733700" y="3937932"/>
                </a:cubicBezTo>
                <a:cubicBezTo>
                  <a:pt x="2733700" y="3932115"/>
                  <a:pt x="2738415" y="3927400"/>
                  <a:pt x="2744232" y="3927400"/>
                </a:cubicBezTo>
                <a:close/>
                <a:moveTo>
                  <a:pt x="2274045" y="3927400"/>
                </a:moveTo>
                <a:cubicBezTo>
                  <a:pt x="2279861" y="3927400"/>
                  <a:pt x="2284576" y="3932115"/>
                  <a:pt x="2284576" y="3937932"/>
                </a:cubicBezTo>
                <a:cubicBezTo>
                  <a:pt x="2284576" y="3943748"/>
                  <a:pt x="2279861" y="3948463"/>
                  <a:pt x="2274045" y="3948463"/>
                </a:cubicBezTo>
                <a:cubicBezTo>
                  <a:pt x="2268228" y="3948463"/>
                  <a:pt x="2263513" y="3943748"/>
                  <a:pt x="2263513" y="3937932"/>
                </a:cubicBezTo>
                <a:cubicBezTo>
                  <a:pt x="2263513" y="3932115"/>
                  <a:pt x="2268228" y="3927400"/>
                  <a:pt x="2274045" y="3927400"/>
                </a:cubicBezTo>
                <a:close/>
                <a:moveTo>
                  <a:pt x="2587503" y="3927071"/>
                </a:moveTo>
                <a:cubicBezTo>
                  <a:pt x="2593501" y="3927071"/>
                  <a:pt x="2598363" y="3931933"/>
                  <a:pt x="2598363" y="3937931"/>
                </a:cubicBezTo>
                <a:cubicBezTo>
                  <a:pt x="2598363" y="3943929"/>
                  <a:pt x="2593501" y="3948791"/>
                  <a:pt x="2587503" y="3948791"/>
                </a:cubicBezTo>
                <a:cubicBezTo>
                  <a:pt x="2581505" y="3948791"/>
                  <a:pt x="2576643" y="3943929"/>
                  <a:pt x="2576643" y="3937931"/>
                </a:cubicBezTo>
                <a:cubicBezTo>
                  <a:pt x="2576643" y="3931933"/>
                  <a:pt x="2581505" y="3927071"/>
                  <a:pt x="2587503" y="3927071"/>
                </a:cubicBezTo>
                <a:close/>
                <a:moveTo>
                  <a:pt x="2430774" y="3927071"/>
                </a:moveTo>
                <a:cubicBezTo>
                  <a:pt x="2436772" y="3927071"/>
                  <a:pt x="2441634" y="3931933"/>
                  <a:pt x="2441634" y="3937931"/>
                </a:cubicBezTo>
                <a:cubicBezTo>
                  <a:pt x="2441634" y="3943929"/>
                  <a:pt x="2436772" y="3948791"/>
                  <a:pt x="2430774" y="3948791"/>
                </a:cubicBezTo>
                <a:cubicBezTo>
                  <a:pt x="2424776" y="3948791"/>
                  <a:pt x="2419914" y="3943929"/>
                  <a:pt x="2419914" y="3937931"/>
                </a:cubicBezTo>
                <a:cubicBezTo>
                  <a:pt x="2419914" y="3931933"/>
                  <a:pt x="2424776" y="3927071"/>
                  <a:pt x="2430774" y="3927071"/>
                </a:cubicBezTo>
                <a:close/>
                <a:moveTo>
                  <a:pt x="4546615" y="3800395"/>
                </a:moveTo>
                <a:cubicBezTo>
                  <a:pt x="4547612" y="3800395"/>
                  <a:pt x="4548420" y="3801203"/>
                  <a:pt x="4548420" y="3802200"/>
                </a:cubicBezTo>
                <a:cubicBezTo>
                  <a:pt x="4548420" y="3803197"/>
                  <a:pt x="4547612" y="3804005"/>
                  <a:pt x="4546615" y="3804005"/>
                </a:cubicBezTo>
                <a:cubicBezTo>
                  <a:pt x="4545618" y="3804005"/>
                  <a:pt x="4544810" y="3803197"/>
                  <a:pt x="4544810" y="3802200"/>
                </a:cubicBezTo>
                <a:cubicBezTo>
                  <a:pt x="4544810" y="3801203"/>
                  <a:pt x="4545618" y="3800395"/>
                  <a:pt x="4546615" y="3800395"/>
                </a:cubicBezTo>
                <a:close/>
                <a:moveTo>
                  <a:pt x="471663" y="3800395"/>
                </a:moveTo>
                <a:cubicBezTo>
                  <a:pt x="472660" y="3800395"/>
                  <a:pt x="473468" y="3801203"/>
                  <a:pt x="473468" y="3802200"/>
                </a:cubicBezTo>
                <a:cubicBezTo>
                  <a:pt x="473468" y="3803197"/>
                  <a:pt x="472660" y="3804005"/>
                  <a:pt x="471663" y="3804005"/>
                </a:cubicBezTo>
                <a:cubicBezTo>
                  <a:pt x="470665" y="3804005"/>
                  <a:pt x="469858" y="3803197"/>
                  <a:pt x="469858" y="3802200"/>
                </a:cubicBezTo>
                <a:cubicBezTo>
                  <a:pt x="469858" y="3801203"/>
                  <a:pt x="470665" y="3800395"/>
                  <a:pt x="471663" y="3800395"/>
                </a:cubicBezTo>
                <a:close/>
                <a:moveTo>
                  <a:pt x="4389886" y="3799640"/>
                </a:moveTo>
                <a:cubicBezTo>
                  <a:pt x="4391299" y="3799640"/>
                  <a:pt x="4392445" y="3800786"/>
                  <a:pt x="4392445" y="3802200"/>
                </a:cubicBezTo>
                <a:cubicBezTo>
                  <a:pt x="4392445" y="3803613"/>
                  <a:pt x="4391299" y="3804759"/>
                  <a:pt x="4389886" y="3804759"/>
                </a:cubicBezTo>
                <a:cubicBezTo>
                  <a:pt x="4388472" y="3804759"/>
                  <a:pt x="4387326" y="3803613"/>
                  <a:pt x="4387326" y="3802200"/>
                </a:cubicBezTo>
                <a:cubicBezTo>
                  <a:pt x="4387326" y="3800786"/>
                  <a:pt x="4388472" y="3799640"/>
                  <a:pt x="4389886" y="3799640"/>
                </a:cubicBezTo>
                <a:close/>
                <a:moveTo>
                  <a:pt x="628393" y="3799640"/>
                </a:moveTo>
                <a:cubicBezTo>
                  <a:pt x="629806" y="3799640"/>
                  <a:pt x="630952" y="3800786"/>
                  <a:pt x="630952" y="3802200"/>
                </a:cubicBezTo>
                <a:cubicBezTo>
                  <a:pt x="630952" y="3803613"/>
                  <a:pt x="629806" y="3804759"/>
                  <a:pt x="628393" y="3804759"/>
                </a:cubicBezTo>
                <a:cubicBezTo>
                  <a:pt x="626979" y="3804759"/>
                  <a:pt x="625833" y="3803613"/>
                  <a:pt x="625833" y="3802200"/>
                </a:cubicBezTo>
                <a:cubicBezTo>
                  <a:pt x="625833" y="3800786"/>
                  <a:pt x="626979" y="3799640"/>
                  <a:pt x="628393" y="3799640"/>
                </a:cubicBezTo>
                <a:close/>
                <a:moveTo>
                  <a:pt x="4233158" y="3798759"/>
                </a:moveTo>
                <a:cubicBezTo>
                  <a:pt x="4235058" y="3798759"/>
                  <a:pt x="4236599" y="3800300"/>
                  <a:pt x="4236599" y="3802200"/>
                </a:cubicBezTo>
                <a:cubicBezTo>
                  <a:pt x="4236599" y="3804101"/>
                  <a:pt x="4235058" y="3805642"/>
                  <a:pt x="4233158" y="3805642"/>
                </a:cubicBezTo>
                <a:cubicBezTo>
                  <a:pt x="4231257" y="3805642"/>
                  <a:pt x="4229716" y="3804101"/>
                  <a:pt x="4229716" y="3802200"/>
                </a:cubicBezTo>
                <a:cubicBezTo>
                  <a:pt x="4229716" y="3800300"/>
                  <a:pt x="4231257" y="3798759"/>
                  <a:pt x="4233158" y="3798759"/>
                </a:cubicBezTo>
                <a:close/>
                <a:moveTo>
                  <a:pt x="785120" y="3798759"/>
                </a:moveTo>
                <a:cubicBezTo>
                  <a:pt x="787022" y="3798759"/>
                  <a:pt x="788563" y="3800300"/>
                  <a:pt x="788563" y="3802200"/>
                </a:cubicBezTo>
                <a:cubicBezTo>
                  <a:pt x="788563" y="3804101"/>
                  <a:pt x="787022" y="3805642"/>
                  <a:pt x="785120" y="3805642"/>
                </a:cubicBezTo>
                <a:cubicBezTo>
                  <a:pt x="783222" y="3805642"/>
                  <a:pt x="781680" y="3804101"/>
                  <a:pt x="781680" y="3802200"/>
                </a:cubicBezTo>
                <a:cubicBezTo>
                  <a:pt x="781680" y="3800300"/>
                  <a:pt x="783222" y="3798759"/>
                  <a:pt x="785120" y="3798759"/>
                </a:cubicBezTo>
                <a:close/>
                <a:moveTo>
                  <a:pt x="4076427" y="3797750"/>
                </a:moveTo>
                <a:cubicBezTo>
                  <a:pt x="4078885" y="3797750"/>
                  <a:pt x="4080877" y="3799742"/>
                  <a:pt x="4080877" y="3802200"/>
                </a:cubicBezTo>
                <a:cubicBezTo>
                  <a:pt x="4080877" y="3804657"/>
                  <a:pt x="4078885" y="3806649"/>
                  <a:pt x="4076427" y="3806649"/>
                </a:cubicBezTo>
                <a:cubicBezTo>
                  <a:pt x="4073970" y="3806649"/>
                  <a:pt x="4071978" y="3804657"/>
                  <a:pt x="4071978" y="3802200"/>
                </a:cubicBezTo>
                <a:cubicBezTo>
                  <a:pt x="4071978" y="3799742"/>
                  <a:pt x="4073970" y="3797750"/>
                  <a:pt x="4076427" y="3797750"/>
                </a:cubicBezTo>
                <a:close/>
                <a:moveTo>
                  <a:pt x="941851" y="3797750"/>
                </a:moveTo>
                <a:cubicBezTo>
                  <a:pt x="944307" y="3797750"/>
                  <a:pt x="946299" y="3799742"/>
                  <a:pt x="946299" y="3802200"/>
                </a:cubicBezTo>
                <a:cubicBezTo>
                  <a:pt x="946299" y="3804657"/>
                  <a:pt x="944307" y="3806649"/>
                  <a:pt x="941851" y="3806649"/>
                </a:cubicBezTo>
                <a:cubicBezTo>
                  <a:pt x="939392" y="3806649"/>
                  <a:pt x="937400" y="3804657"/>
                  <a:pt x="937400" y="3802200"/>
                </a:cubicBezTo>
                <a:cubicBezTo>
                  <a:pt x="937400" y="3799742"/>
                  <a:pt x="939392" y="3797750"/>
                  <a:pt x="941851" y="3797750"/>
                </a:cubicBezTo>
                <a:close/>
                <a:moveTo>
                  <a:pt x="3919699" y="3796736"/>
                </a:moveTo>
                <a:cubicBezTo>
                  <a:pt x="3922717" y="3796736"/>
                  <a:pt x="3925164" y="3799183"/>
                  <a:pt x="3925164" y="3802200"/>
                </a:cubicBezTo>
                <a:cubicBezTo>
                  <a:pt x="3925164" y="3805218"/>
                  <a:pt x="3922717" y="3807665"/>
                  <a:pt x="3919699" y="3807665"/>
                </a:cubicBezTo>
                <a:cubicBezTo>
                  <a:pt x="3916681" y="3807665"/>
                  <a:pt x="3914235" y="3805218"/>
                  <a:pt x="3914235" y="3802200"/>
                </a:cubicBezTo>
                <a:cubicBezTo>
                  <a:pt x="3914235" y="3799183"/>
                  <a:pt x="3916681" y="3796736"/>
                  <a:pt x="3919699" y="3796736"/>
                </a:cubicBezTo>
                <a:close/>
                <a:moveTo>
                  <a:pt x="1098578" y="3796736"/>
                </a:moveTo>
                <a:cubicBezTo>
                  <a:pt x="1101596" y="3796736"/>
                  <a:pt x="1104043" y="3799183"/>
                  <a:pt x="1104043" y="3802200"/>
                </a:cubicBezTo>
                <a:cubicBezTo>
                  <a:pt x="1104043" y="3805218"/>
                  <a:pt x="1101596" y="3807665"/>
                  <a:pt x="1098578" y="3807665"/>
                </a:cubicBezTo>
                <a:cubicBezTo>
                  <a:pt x="1095560" y="3807665"/>
                  <a:pt x="1093114" y="3805218"/>
                  <a:pt x="1093114" y="3802200"/>
                </a:cubicBezTo>
                <a:cubicBezTo>
                  <a:pt x="1093114" y="3799183"/>
                  <a:pt x="1095560" y="3796736"/>
                  <a:pt x="1098578" y="3796736"/>
                </a:cubicBezTo>
                <a:close/>
                <a:moveTo>
                  <a:pt x="3762971" y="3795619"/>
                </a:moveTo>
                <a:cubicBezTo>
                  <a:pt x="3766605" y="3795619"/>
                  <a:pt x="3769551" y="3798565"/>
                  <a:pt x="3769551" y="3802200"/>
                </a:cubicBezTo>
                <a:cubicBezTo>
                  <a:pt x="3769551" y="3805834"/>
                  <a:pt x="3766605" y="3808780"/>
                  <a:pt x="3762971" y="3808780"/>
                </a:cubicBezTo>
                <a:cubicBezTo>
                  <a:pt x="3759336" y="3808780"/>
                  <a:pt x="3756390" y="3805834"/>
                  <a:pt x="3756390" y="3802200"/>
                </a:cubicBezTo>
                <a:cubicBezTo>
                  <a:pt x="3756390" y="3798565"/>
                  <a:pt x="3759336" y="3795619"/>
                  <a:pt x="3762971" y="3795619"/>
                </a:cubicBezTo>
                <a:close/>
                <a:moveTo>
                  <a:pt x="1255307" y="3795619"/>
                </a:moveTo>
                <a:cubicBezTo>
                  <a:pt x="1258941" y="3795619"/>
                  <a:pt x="1261887" y="3798565"/>
                  <a:pt x="1261887" y="3802200"/>
                </a:cubicBezTo>
                <a:cubicBezTo>
                  <a:pt x="1261887" y="3805834"/>
                  <a:pt x="1258941" y="3808780"/>
                  <a:pt x="1255307" y="3808780"/>
                </a:cubicBezTo>
                <a:cubicBezTo>
                  <a:pt x="1251672" y="3808780"/>
                  <a:pt x="1248726" y="3805834"/>
                  <a:pt x="1248726" y="3802200"/>
                </a:cubicBezTo>
                <a:cubicBezTo>
                  <a:pt x="1248726" y="3798565"/>
                  <a:pt x="1251672" y="3795619"/>
                  <a:pt x="1255307" y="3795619"/>
                </a:cubicBezTo>
                <a:close/>
                <a:moveTo>
                  <a:pt x="3606241" y="3794543"/>
                </a:moveTo>
                <a:cubicBezTo>
                  <a:pt x="3610470" y="3794543"/>
                  <a:pt x="3613898" y="3797971"/>
                  <a:pt x="3613898" y="3802200"/>
                </a:cubicBezTo>
                <a:cubicBezTo>
                  <a:pt x="3613898" y="3806429"/>
                  <a:pt x="3610470" y="3809857"/>
                  <a:pt x="3606241" y="3809857"/>
                </a:cubicBezTo>
                <a:cubicBezTo>
                  <a:pt x="3602012" y="3809857"/>
                  <a:pt x="3598584" y="3806429"/>
                  <a:pt x="3598584" y="3802200"/>
                </a:cubicBezTo>
                <a:cubicBezTo>
                  <a:pt x="3598584" y="3797971"/>
                  <a:pt x="3602013" y="3794543"/>
                  <a:pt x="3606241" y="3794543"/>
                </a:cubicBezTo>
                <a:close/>
                <a:moveTo>
                  <a:pt x="1412036" y="3794543"/>
                </a:moveTo>
                <a:cubicBezTo>
                  <a:pt x="1416265" y="3794543"/>
                  <a:pt x="1419693" y="3797971"/>
                  <a:pt x="1419693" y="3802200"/>
                </a:cubicBezTo>
                <a:cubicBezTo>
                  <a:pt x="1419693" y="3806429"/>
                  <a:pt x="1416265" y="3809857"/>
                  <a:pt x="1412036" y="3809857"/>
                </a:cubicBezTo>
                <a:cubicBezTo>
                  <a:pt x="1407807" y="3809857"/>
                  <a:pt x="1404379" y="3806429"/>
                  <a:pt x="1404379" y="3802200"/>
                </a:cubicBezTo>
                <a:cubicBezTo>
                  <a:pt x="1404379" y="3797971"/>
                  <a:pt x="1407807" y="3794543"/>
                  <a:pt x="1412036" y="3794543"/>
                </a:cubicBezTo>
                <a:close/>
                <a:moveTo>
                  <a:pt x="3449512" y="3793387"/>
                </a:moveTo>
                <a:cubicBezTo>
                  <a:pt x="3454380" y="3793387"/>
                  <a:pt x="3458325" y="3797333"/>
                  <a:pt x="3458325" y="3802200"/>
                </a:cubicBezTo>
                <a:cubicBezTo>
                  <a:pt x="3458325" y="3807068"/>
                  <a:pt x="3454380" y="3811013"/>
                  <a:pt x="3449512" y="3811013"/>
                </a:cubicBezTo>
                <a:cubicBezTo>
                  <a:pt x="3444645" y="3811013"/>
                  <a:pt x="3440699" y="3807068"/>
                  <a:pt x="3440699" y="3802200"/>
                </a:cubicBezTo>
                <a:cubicBezTo>
                  <a:pt x="3440699" y="3797333"/>
                  <a:pt x="3444645" y="3793387"/>
                  <a:pt x="3449512" y="3793387"/>
                </a:cubicBezTo>
                <a:close/>
                <a:moveTo>
                  <a:pt x="1568765" y="3793387"/>
                </a:moveTo>
                <a:cubicBezTo>
                  <a:pt x="1573633" y="3793387"/>
                  <a:pt x="1577578" y="3797333"/>
                  <a:pt x="1577578" y="3802200"/>
                </a:cubicBezTo>
                <a:cubicBezTo>
                  <a:pt x="1577578" y="3807068"/>
                  <a:pt x="1573633" y="3811013"/>
                  <a:pt x="1568765" y="3811013"/>
                </a:cubicBezTo>
                <a:cubicBezTo>
                  <a:pt x="1563898" y="3811013"/>
                  <a:pt x="1559952" y="3807068"/>
                  <a:pt x="1559952" y="3802200"/>
                </a:cubicBezTo>
                <a:cubicBezTo>
                  <a:pt x="1559952" y="3797333"/>
                  <a:pt x="1563898" y="3793387"/>
                  <a:pt x="1568765" y="3793387"/>
                </a:cubicBezTo>
                <a:close/>
                <a:moveTo>
                  <a:pt x="3292783" y="3792310"/>
                </a:moveTo>
                <a:cubicBezTo>
                  <a:pt x="3298245" y="3792310"/>
                  <a:pt x="3302673" y="3796738"/>
                  <a:pt x="3302673" y="3802200"/>
                </a:cubicBezTo>
                <a:cubicBezTo>
                  <a:pt x="3302673" y="3807661"/>
                  <a:pt x="3298245" y="3812089"/>
                  <a:pt x="3292783" y="3812089"/>
                </a:cubicBezTo>
                <a:cubicBezTo>
                  <a:pt x="3287322" y="3812089"/>
                  <a:pt x="3282894" y="3807661"/>
                  <a:pt x="3282894" y="3802200"/>
                </a:cubicBezTo>
                <a:cubicBezTo>
                  <a:pt x="3282894" y="3796738"/>
                  <a:pt x="3287322" y="3792310"/>
                  <a:pt x="3292783" y="3792310"/>
                </a:cubicBezTo>
                <a:close/>
                <a:moveTo>
                  <a:pt x="1725494" y="3792310"/>
                </a:moveTo>
                <a:cubicBezTo>
                  <a:pt x="1730956" y="3792310"/>
                  <a:pt x="1735383" y="3796738"/>
                  <a:pt x="1735383" y="3802200"/>
                </a:cubicBezTo>
                <a:cubicBezTo>
                  <a:pt x="1735383" y="3807661"/>
                  <a:pt x="1730956" y="3812089"/>
                  <a:pt x="1725494" y="3812089"/>
                </a:cubicBezTo>
                <a:cubicBezTo>
                  <a:pt x="1720032" y="3812089"/>
                  <a:pt x="1715604" y="3807661"/>
                  <a:pt x="1715604" y="3802200"/>
                </a:cubicBezTo>
                <a:cubicBezTo>
                  <a:pt x="1715604" y="3796738"/>
                  <a:pt x="1720032" y="3792310"/>
                  <a:pt x="1725494" y="3792310"/>
                </a:cubicBezTo>
                <a:close/>
                <a:moveTo>
                  <a:pt x="3136054" y="3791340"/>
                </a:moveTo>
                <a:cubicBezTo>
                  <a:pt x="3142052" y="3791340"/>
                  <a:pt x="3146914" y="3796202"/>
                  <a:pt x="3146914" y="3802200"/>
                </a:cubicBezTo>
                <a:cubicBezTo>
                  <a:pt x="3146914" y="3808198"/>
                  <a:pt x="3142052" y="3813060"/>
                  <a:pt x="3136054" y="3813060"/>
                </a:cubicBezTo>
                <a:cubicBezTo>
                  <a:pt x="3130056" y="3813060"/>
                  <a:pt x="3125194" y="3808198"/>
                  <a:pt x="3125194" y="3802200"/>
                </a:cubicBezTo>
                <a:cubicBezTo>
                  <a:pt x="3125194" y="3796202"/>
                  <a:pt x="3130056" y="3791340"/>
                  <a:pt x="3136054" y="3791340"/>
                </a:cubicBezTo>
                <a:close/>
                <a:moveTo>
                  <a:pt x="1882223" y="3791340"/>
                </a:moveTo>
                <a:cubicBezTo>
                  <a:pt x="1888221" y="3791340"/>
                  <a:pt x="1893083" y="3796202"/>
                  <a:pt x="1893083" y="3802200"/>
                </a:cubicBezTo>
                <a:cubicBezTo>
                  <a:pt x="1893083" y="3808198"/>
                  <a:pt x="1888221" y="3813060"/>
                  <a:pt x="1882223" y="3813060"/>
                </a:cubicBezTo>
                <a:cubicBezTo>
                  <a:pt x="1876225" y="3813060"/>
                  <a:pt x="1871363" y="3808198"/>
                  <a:pt x="1871363" y="3802200"/>
                </a:cubicBezTo>
                <a:cubicBezTo>
                  <a:pt x="1871363" y="3796202"/>
                  <a:pt x="1876225" y="3791340"/>
                  <a:pt x="1882223" y="3791340"/>
                </a:cubicBezTo>
                <a:close/>
                <a:moveTo>
                  <a:pt x="2979326" y="3790668"/>
                </a:moveTo>
                <a:cubicBezTo>
                  <a:pt x="2985695" y="3790668"/>
                  <a:pt x="2990857" y="3795831"/>
                  <a:pt x="2990857" y="3802200"/>
                </a:cubicBezTo>
                <a:cubicBezTo>
                  <a:pt x="2990857" y="3808568"/>
                  <a:pt x="2985695" y="3813731"/>
                  <a:pt x="2979326" y="3813731"/>
                </a:cubicBezTo>
                <a:cubicBezTo>
                  <a:pt x="2972957" y="3813731"/>
                  <a:pt x="2967794" y="3808568"/>
                  <a:pt x="2967794" y="3802200"/>
                </a:cubicBezTo>
                <a:cubicBezTo>
                  <a:pt x="2967794" y="3795831"/>
                  <a:pt x="2972957" y="3790668"/>
                  <a:pt x="2979326" y="3790668"/>
                </a:cubicBezTo>
                <a:close/>
                <a:moveTo>
                  <a:pt x="2038952" y="3790668"/>
                </a:moveTo>
                <a:cubicBezTo>
                  <a:pt x="2045321" y="3790668"/>
                  <a:pt x="2050483" y="3795831"/>
                  <a:pt x="2050483" y="3802200"/>
                </a:cubicBezTo>
                <a:cubicBezTo>
                  <a:pt x="2050483" y="3808568"/>
                  <a:pt x="2045321" y="3813731"/>
                  <a:pt x="2038952" y="3813731"/>
                </a:cubicBezTo>
                <a:cubicBezTo>
                  <a:pt x="2032583" y="3813731"/>
                  <a:pt x="2027420" y="3808568"/>
                  <a:pt x="2027420" y="3802200"/>
                </a:cubicBezTo>
                <a:cubicBezTo>
                  <a:pt x="2027420" y="3795831"/>
                  <a:pt x="2032583" y="3790668"/>
                  <a:pt x="2038952" y="3790668"/>
                </a:cubicBezTo>
                <a:close/>
                <a:moveTo>
                  <a:pt x="2822597" y="3789977"/>
                </a:moveTo>
                <a:cubicBezTo>
                  <a:pt x="2829347" y="3789977"/>
                  <a:pt x="2834820" y="3795449"/>
                  <a:pt x="2834820" y="3802200"/>
                </a:cubicBezTo>
                <a:cubicBezTo>
                  <a:pt x="2834820" y="3808950"/>
                  <a:pt x="2829347" y="3814423"/>
                  <a:pt x="2822597" y="3814423"/>
                </a:cubicBezTo>
                <a:cubicBezTo>
                  <a:pt x="2815846" y="3814423"/>
                  <a:pt x="2810374" y="3808950"/>
                  <a:pt x="2810374" y="3802200"/>
                </a:cubicBezTo>
                <a:cubicBezTo>
                  <a:pt x="2810374" y="3795449"/>
                  <a:pt x="2815846" y="3789977"/>
                  <a:pt x="2822597" y="3789977"/>
                </a:cubicBezTo>
                <a:close/>
                <a:moveTo>
                  <a:pt x="2195681" y="3789977"/>
                </a:moveTo>
                <a:cubicBezTo>
                  <a:pt x="2202431" y="3789977"/>
                  <a:pt x="2207904" y="3795449"/>
                  <a:pt x="2207904" y="3802200"/>
                </a:cubicBezTo>
                <a:cubicBezTo>
                  <a:pt x="2207904" y="3808950"/>
                  <a:pt x="2202431" y="3814423"/>
                  <a:pt x="2195681" y="3814423"/>
                </a:cubicBezTo>
                <a:cubicBezTo>
                  <a:pt x="2188930" y="3814423"/>
                  <a:pt x="2183458" y="3808950"/>
                  <a:pt x="2183458" y="3802200"/>
                </a:cubicBezTo>
                <a:cubicBezTo>
                  <a:pt x="2183458" y="3795449"/>
                  <a:pt x="2188930" y="3789977"/>
                  <a:pt x="2195681" y="3789977"/>
                </a:cubicBezTo>
                <a:close/>
                <a:moveTo>
                  <a:pt x="2665868" y="3789624"/>
                </a:moveTo>
                <a:cubicBezTo>
                  <a:pt x="2672813" y="3789624"/>
                  <a:pt x="2678444" y="3795254"/>
                  <a:pt x="2678444" y="3802200"/>
                </a:cubicBezTo>
                <a:cubicBezTo>
                  <a:pt x="2678444" y="3809145"/>
                  <a:pt x="2672813" y="3814776"/>
                  <a:pt x="2665868" y="3814776"/>
                </a:cubicBezTo>
                <a:cubicBezTo>
                  <a:pt x="2658922" y="3814776"/>
                  <a:pt x="2653292" y="3809145"/>
                  <a:pt x="2653292" y="3802200"/>
                </a:cubicBezTo>
                <a:cubicBezTo>
                  <a:pt x="2653292" y="3795254"/>
                  <a:pt x="2658922" y="3789624"/>
                  <a:pt x="2665868" y="3789624"/>
                </a:cubicBezTo>
                <a:close/>
                <a:moveTo>
                  <a:pt x="2352410" y="3789624"/>
                </a:moveTo>
                <a:cubicBezTo>
                  <a:pt x="2359355" y="3789624"/>
                  <a:pt x="2364986" y="3795254"/>
                  <a:pt x="2364986" y="3802200"/>
                </a:cubicBezTo>
                <a:cubicBezTo>
                  <a:pt x="2364986" y="3809145"/>
                  <a:pt x="2359355" y="3814776"/>
                  <a:pt x="2352410" y="3814776"/>
                </a:cubicBezTo>
                <a:cubicBezTo>
                  <a:pt x="2345464" y="3814776"/>
                  <a:pt x="2339834" y="3809145"/>
                  <a:pt x="2339834" y="3802200"/>
                </a:cubicBezTo>
                <a:cubicBezTo>
                  <a:pt x="2339834" y="3795254"/>
                  <a:pt x="2345464" y="3789624"/>
                  <a:pt x="2352410" y="3789624"/>
                </a:cubicBezTo>
                <a:close/>
                <a:moveTo>
                  <a:pt x="2509138" y="3789446"/>
                </a:moveTo>
                <a:cubicBezTo>
                  <a:pt x="2516182" y="3789446"/>
                  <a:pt x="2521892" y="3795156"/>
                  <a:pt x="2521892" y="3802200"/>
                </a:cubicBezTo>
                <a:cubicBezTo>
                  <a:pt x="2521892" y="3809244"/>
                  <a:pt x="2516182" y="3814954"/>
                  <a:pt x="2509138" y="3814954"/>
                </a:cubicBezTo>
                <a:cubicBezTo>
                  <a:pt x="2502094" y="3814954"/>
                  <a:pt x="2496384" y="3809244"/>
                  <a:pt x="2496384" y="3802200"/>
                </a:cubicBezTo>
                <a:cubicBezTo>
                  <a:pt x="2496384" y="3795156"/>
                  <a:pt x="2502094" y="3789446"/>
                  <a:pt x="2509138" y="3789446"/>
                </a:cubicBezTo>
                <a:close/>
                <a:moveTo>
                  <a:pt x="4624979" y="3664732"/>
                </a:moveTo>
                <a:cubicBezTo>
                  <a:pt x="4625938" y="3664732"/>
                  <a:pt x="4626716" y="3665510"/>
                  <a:pt x="4626716" y="3666469"/>
                </a:cubicBezTo>
                <a:cubicBezTo>
                  <a:pt x="4626716" y="3667428"/>
                  <a:pt x="4625938" y="3668206"/>
                  <a:pt x="4624979" y="3668206"/>
                </a:cubicBezTo>
                <a:cubicBezTo>
                  <a:pt x="4624019" y="3668206"/>
                  <a:pt x="4623242" y="3667428"/>
                  <a:pt x="4623242" y="3666469"/>
                </a:cubicBezTo>
                <a:cubicBezTo>
                  <a:pt x="4623242" y="3665510"/>
                  <a:pt x="4624019" y="3664732"/>
                  <a:pt x="4624979" y="3664732"/>
                </a:cubicBezTo>
                <a:close/>
                <a:moveTo>
                  <a:pt x="393299" y="3664732"/>
                </a:moveTo>
                <a:cubicBezTo>
                  <a:pt x="394258" y="3664732"/>
                  <a:pt x="395037" y="3665510"/>
                  <a:pt x="395037" y="3666469"/>
                </a:cubicBezTo>
                <a:cubicBezTo>
                  <a:pt x="395037" y="3667428"/>
                  <a:pt x="394258" y="3668206"/>
                  <a:pt x="393299" y="3668206"/>
                </a:cubicBezTo>
                <a:cubicBezTo>
                  <a:pt x="392340" y="3668206"/>
                  <a:pt x="391562" y="3667428"/>
                  <a:pt x="391562" y="3666469"/>
                </a:cubicBezTo>
                <a:cubicBezTo>
                  <a:pt x="391562" y="3665510"/>
                  <a:pt x="392340" y="3664732"/>
                  <a:pt x="393299" y="3664732"/>
                </a:cubicBezTo>
                <a:close/>
                <a:moveTo>
                  <a:pt x="4468251" y="3663909"/>
                </a:moveTo>
                <a:cubicBezTo>
                  <a:pt x="4469664" y="3663909"/>
                  <a:pt x="4470810" y="3665055"/>
                  <a:pt x="4470810" y="3666469"/>
                </a:cubicBezTo>
                <a:cubicBezTo>
                  <a:pt x="4470810" y="3667882"/>
                  <a:pt x="4469664" y="3669028"/>
                  <a:pt x="4468251" y="3669028"/>
                </a:cubicBezTo>
                <a:cubicBezTo>
                  <a:pt x="4466837" y="3669028"/>
                  <a:pt x="4465691" y="3667882"/>
                  <a:pt x="4465691" y="3666469"/>
                </a:cubicBezTo>
                <a:cubicBezTo>
                  <a:pt x="4465691" y="3665055"/>
                  <a:pt x="4466837" y="3663909"/>
                  <a:pt x="4468251" y="3663909"/>
                </a:cubicBezTo>
                <a:close/>
                <a:moveTo>
                  <a:pt x="550028" y="3663909"/>
                </a:moveTo>
                <a:cubicBezTo>
                  <a:pt x="551441" y="3663909"/>
                  <a:pt x="552587" y="3665055"/>
                  <a:pt x="552587" y="3666469"/>
                </a:cubicBezTo>
                <a:cubicBezTo>
                  <a:pt x="552587" y="3667882"/>
                  <a:pt x="551441" y="3669028"/>
                  <a:pt x="550028" y="3669028"/>
                </a:cubicBezTo>
                <a:cubicBezTo>
                  <a:pt x="548614" y="3669028"/>
                  <a:pt x="547468" y="3667882"/>
                  <a:pt x="547468" y="3666469"/>
                </a:cubicBezTo>
                <a:cubicBezTo>
                  <a:pt x="547468" y="3665055"/>
                  <a:pt x="548614" y="3663909"/>
                  <a:pt x="550028" y="3663909"/>
                </a:cubicBezTo>
                <a:close/>
                <a:moveTo>
                  <a:pt x="4311522" y="3662932"/>
                </a:moveTo>
                <a:cubicBezTo>
                  <a:pt x="4313475" y="3662932"/>
                  <a:pt x="4315058" y="3664515"/>
                  <a:pt x="4315058" y="3666468"/>
                </a:cubicBezTo>
                <a:cubicBezTo>
                  <a:pt x="4315058" y="3668422"/>
                  <a:pt x="4313474" y="3670005"/>
                  <a:pt x="4311522" y="3670005"/>
                </a:cubicBezTo>
                <a:cubicBezTo>
                  <a:pt x="4309568" y="3670005"/>
                  <a:pt x="4307985" y="3668422"/>
                  <a:pt x="4307985" y="3666468"/>
                </a:cubicBezTo>
                <a:cubicBezTo>
                  <a:pt x="4307985" y="3664515"/>
                  <a:pt x="4309569" y="3662932"/>
                  <a:pt x="4311522" y="3662932"/>
                </a:cubicBezTo>
                <a:close/>
                <a:moveTo>
                  <a:pt x="706756" y="3662932"/>
                </a:moveTo>
                <a:cubicBezTo>
                  <a:pt x="708710" y="3662932"/>
                  <a:pt x="710292" y="3664515"/>
                  <a:pt x="710292" y="3666468"/>
                </a:cubicBezTo>
                <a:cubicBezTo>
                  <a:pt x="710292" y="3668422"/>
                  <a:pt x="708710" y="3670005"/>
                  <a:pt x="706756" y="3670005"/>
                </a:cubicBezTo>
                <a:cubicBezTo>
                  <a:pt x="704803" y="3670005"/>
                  <a:pt x="703220" y="3668422"/>
                  <a:pt x="703220" y="3666468"/>
                </a:cubicBezTo>
                <a:cubicBezTo>
                  <a:pt x="703220" y="3664515"/>
                  <a:pt x="704803" y="3662932"/>
                  <a:pt x="706756" y="3662932"/>
                </a:cubicBezTo>
                <a:close/>
                <a:moveTo>
                  <a:pt x="4154792" y="3661802"/>
                </a:moveTo>
                <a:cubicBezTo>
                  <a:pt x="4157369" y="3661802"/>
                  <a:pt x="4159459" y="3663891"/>
                  <a:pt x="4159459" y="3666468"/>
                </a:cubicBezTo>
                <a:cubicBezTo>
                  <a:pt x="4159459" y="3669045"/>
                  <a:pt x="4157369" y="3671135"/>
                  <a:pt x="4154792" y="3671135"/>
                </a:cubicBezTo>
                <a:cubicBezTo>
                  <a:pt x="4152215" y="3671135"/>
                  <a:pt x="4150125" y="3669045"/>
                  <a:pt x="4150125" y="3666468"/>
                </a:cubicBezTo>
                <a:cubicBezTo>
                  <a:pt x="4150125" y="3663891"/>
                  <a:pt x="4152215" y="3661802"/>
                  <a:pt x="4154792" y="3661802"/>
                </a:cubicBezTo>
                <a:close/>
                <a:moveTo>
                  <a:pt x="863485" y="3661802"/>
                </a:moveTo>
                <a:cubicBezTo>
                  <a:pt x="866063" y="3661802"/>
                  <a:pt x="868153" y="3663891"/>
                  <a:pt x="868153" y="3666468"/>
                </a:cubicBezTo>
                <a:cubicBezTo>
                  <a:pt x="868153" y="3669045"/>
                  <a:pt x="866063" y="3671135"/>
                  <a:pt x="863485" y="3671135"/>
                </a:cubicBezTo>
                <a:cubicBezTo>
                  <a:pt x="860908" y="3671135"/>
                  <a:pt x="858819" y="3669045"/>
                  <a:pt x="858819" y="3666468"/>
                </a:cubicBezTo>
                <a:cubicBezTo>
                  <a:pt x="858819" y="3663891"/>
                  <a:pt x="860908" y="3661802"/>
                  <a:pt x="863485" y="3661802"/>
                </a:cubicBezTo>
                <a:close/>
                <a:moveTo>
                  <a:pt x="3998064" y="3660765"/>
                </a:moveTo>
                <a:cubicBezTo>
                  <a:pt x="4001214" y="3660765"/>
                  <a:pt x="4003768" y="3663319"/>
                  <a:pt x="4003768" y="3666469"/>
                </a:cubicBezTo>
                <a:cubicBezTo>
                  <a:pt x="4003768" y="3669619"/>
                  <a:pt x="4001214" y="3672172"/>
                  <a:pt x="3998064" y="3672172"/>
                </a:cubicBezTo>
                <a:cubicBezTo>
                  <a:pt x="3994914" y="3672172"/>
                  <a:pt x="3992360" y="3669619"/>
                  <a:pt x="3992360" y="3666469"/>
                </a:cubicBezTo>
                <a:cubicBezTo>
                  <a:pt x="3992360" y="3663319"/>
                  <a:pt x="3994914" y="3660765"/>
                  <a:pt x="3998064" y="3660765"/>
                </a:cubicBezTo>
                <a:close/>
                <a:moveTo>
                  <a:pt x="1020214" y="3660765"/>
                </a:moveTo>
                <a:cubicBezTo>
                  <a:pt x="1023364" y="3660765"/>
                  <a:pt x="1025917" y="3663319"/>
                  <a:pt x="1025917" y="3666469"/>
                </a:cubicBezTo>
                <a:cubicBezTo>
                  <a:pt x="1025917" y="3669619"/>
                  <a:pt x="1023364" y="3672172"/>
                  <a:pt x="1020214" y="3672172"/>
                </a:cubicBezTo>
                <a:cubicBezTo>
                  <a:pt x="1017064" y="3672172"/>
                  <a:pt x="1014510" y="3669619"/>
                  <a:pt x="1014510" y="3666469"/>
                </a:cubicBezTo>
                <a:cubicBezTo>
                  <a:pt x="1014510" y="3663319"/>
                  <a:pt x="1017064" y="3660765"/>
                  <a:pt x="1020214" y="3660765"/>
                </a:cubicBezTo>
                <a:close/>
                <a:moveTo>
                  <a:pt x="3841335" y="3659494"/>
                </a:moveTo>
                <a:cubicBezTo>
                  <a:pt x="3845187" y="3659494"/>
                  <a:pt x="3848310" y="3662617"/>
                  <a:pt x="3848310" y="3666469"/>
                </a:cubicBezTo>
                <a:cubicBezTo>
                  <a:pt x="3848310" y="3670321"/>
                  <a:pt x="3845187" y="3673444"/>
                  <a:pt x="3841335" y="3673444"/>
                </a:cubicBezTo>
                <a:cubicBezTo>
                  <a:pt x="3837483" y="3673444"/>
                  <a:pt x="3834360" y="3670321"/>
                  <a:pt x="3834360" y="3666469"/>
                </a:cubicBezTo>
                <a:cubicBezTo>
                  <a:pt x="3834360" y="3662617"/>
                  <a:pt x="3837483" y="3659494"/>
                  <a:pt x="3841335" y="3659494"/>
                </a:cubicBezTo>
                <a:close/>
                <a:moveTo>
                  <a:pt x="1176942" y="3659494"/>
                </a:moveTo>
                <a:cubicBezTo>
                  <a:pt x="1180794" y="3659494"/>
                  <a:pt x="1183917" y="3662617"/>
                  <a:pt x="1183917" y="3666469"/>
                </a:cubicBezTo>
                <a:cubicBezTo>
                  <a:pt x="1183917" y="3670321"/>
                  <a:pt x="1180794" y="3673444"/>
                  <a:pt x="1176942" y="3673444"/>
                </a:cubicBezTo>
                <a:cubicBezTo>
                  <a:pt x="1173090" y="3673444"/>
                  <a:pt x="1169967" y="3670321"/>
                  <a:pt x="1169967" y="3666469"/>
                </a:cubicBezTo>
                <a:cubicBezTo>
                  <a:pt x="1169967" y="3662617"/>
                  <a:pt x="1173090" y="3659494"/>
                  <a:pt x="1176942" y="3659494"/>
                </a:cubicBezTo>
                <a:close/>
                <a:moveTo>
                  <a:pt x="3684605" y="3658243"/>
                </a:moveTo>
                <a:cubicBezTo>
                  <a:pt x="3689148" y="3658243"/>
                  <a:pt x="3692831" y="3661926"/>
                  <a:pt x="3692831" y="3666468"/>
                </a:cubicBezTo>
                <a:cubicBezTo>
                  <a:pt x="3692831" y="3671011"/>
                  <a:pt x="3689148" y="3674694"/>
                  <a:pt x="3684605" y="3674694"/>
                </a:cubicBezTo>
                <a:cubicBezTo>
                  <a:pt x="3680063" y="3674694"/>
                  <a:pt x="3676380" y="3671011"/>
                  <a:pt x="3676380" y="3666468"/>
                </a:cubicBezTo>
                <a:cubicBezTo>
                  <a:pt x="3676380" y="3661926"/>
                  <a:pt x="3680063" y="3658243"/>
                  <a:pt x="3684605" y="3658243"/>
                </a:cubicBezTo>
                <a:close/>
                <a:moveTo>
                  <a:pt x="1333671" y="3658243"/>
                </a:moveTo>
                <a:cubicBezTo>
                  <a:pt x="1338214" y="3658243"/>
                  <a:pt x="1341897" y="3661926"/>
                  <a:pt x="1341897" y="3666468"/>
                </a:cubicBezTo>
                <a:cubicBezTo>
                  <a:pt x="1341897" y="3671011"/>
                  <a:pt x="1338214" y="3674694"/>
                  <a:pt x="1333671" y="3674694"/>
                </a:cubicBezTo>
                <a:cubicBezTo>
                  <a:pt x="1329128" y="3674694"/>
                  <a:pt x="1325446" y="3671011"/>
                  <a:pt x="1325446" y="3666468"/>
                </a:cubicBezTo>
                <a:cubicBezTo>
                  <a:pt x="1325446" y="3661926"/>
                  <a:pt x="1329128" y="3658243"/>
                  <a:pt x="1333671" y="3658243"/>
                </a:cubicBezTo>
                <a:close/>
                <a:moveTo>
                  <a:pt x="3527877" y="3656893"/>
                </a:moveTo>
                <a:cubicBezTo>
                  <a:pt x="3533165" y="3656893"/>
                  <a:pt x="3537453" y="3661180"/>
                  <a:pt x="3537453" y="3666469"/>
                </a:cubicBezTo>
                <a:cubicBezTo>
                  <a:pt x="3537453" y="3671757"/>
                  <a:pt x="3533165" y="3676045"/>
                  <a:pt x="3527877" y="3676045"/>
                </a:cubicBezTo>
                <a:cubicBezTo>
                  <a:pt x="3522588" y="3676045"/>
                  <a:pt x="3518301" y="3671757"/>
                  <a:pt x="3518301" y="3666469"/>
                </a:cubicBezTo>
                <a:cubicBezTo>
                  <a:pt x="3518301" y="3661180"/>
                  <a:pt x="3522588" y="3656893"/>
                  <a:pt x="3527877" y="3656893"/>
                </a:cubicBezTo>
                <a:close/>
                <a:moveTo>
                  <a:pt x="1490401" y="3656893"/>
                </a:moveTo>
                <a:cubicBezTo>
                  <a:pt x="1495689" y="3656893"/>
                  <a:pt x="1499977" y="3661180"/>
                  <a:pt x="1499977" y="3666469"/>
                </a:cubicBezTo>
                <a:cubicBezTo>
                  <a:pt x="1499977" y="3671757"/>
                  <a:pt x="1495689" y="3676045"/>
                  <a:pt x="1490401" y="3676045"/>
                </a:cubicBezTo>
                <a:cubicBezTo>
                  <a:pt x="1485112" y="3676045"/>
                  <a:pt x="1480825" y="3671757"/>
                  <a:pt x="1480825" y="3666469"/>
                </a:cubicBezTo>
                <a:cubicBezTo>
                  <a:pt x="1480825" y="3661180"/>
                  <a:pt x="1485112" y="3656893"/>
                  <a:pt x="1490401" y="3656893"/>
                </a:cubicBezTo>
                <a:close/>
                <a:moveTo>
                  <a:pt x="3371147" y="3655774"/>
                </a:moveTo>
                <a:cubicBezTo>
                  <a:pt x="3377054" y="3655774"/>
                  <a:pt x="3381843" y="3660562"/>
                  <a:pt x="3381843" y="3666469"/>
                </a:cubicBezTo>
                <a:cubicBezTo>
                  <a:pt x="3381843" y="3672376"/>
                  <a:pt x="3377054" y="3677165"/>
                  <a:pt x="3371147" y="3677165"/>
                </a:cubicBezTo>
                <a:cubicBezTo>
                  <a:pt x="3365240" y="3677165"/>
                  <a:pt x="3360452" y="3672376"/>
                  <a:pt x="3360452" y="3666469"/>
                </a:cubicBezTo>
                <a:cubicBezTo>
                  <a:pt x="3360452" y="3660562"/>
                  <a:pt x="3365240" y="3655774"/>
                  <a:pt x="3371147" y="3655774"/>
                </a:cubicBezTo>
                <a:close/>
                <a:moveTo>
                  <a:pt x="1647129" y="3655774"/>
                </a:moveTo>
                <a:cubicBezTo>
                  <a:pt x="1653036" y="3655774"/>
                  <a:pt x="1657824" y="3660562"/>
                  <a:pt x="1657824" y="3666469"/>
                </a:cubicBezTo>
                <a:cubicBezTo>
                  <a:pt x="1657824" y="3672376"/>
                  <a:pt x="1653036" y="3677165"/>
                  <a:pt x="1647129" y="3677165"/>
                </a:cubicBezTo>
                <a:cubicBezTo>
                  <a:pt x="1641222" y="3677165"/>
                  <a:pt x="1636434" y="3672376"/>
                  <a:pt x="1636434" y="3666469"/>
                </a:cubicBezTo>
                <a:cubicBezTo>
                  <a:pt x="1636434" y="3660562"/>
                  <a:pt x="1641222" y="3655774"/>
                  <a:pt x="1647129" y="3655774"/>
                </a:cubicBezTo>
                <a:close/>
                <a:moveTo>
                  <a:pt x="3214419" y="3654594"/>
                </a:moveTo>
                <a:cubicBezTo>
                  <a:pt x="3220977" y="3654594"/>
                  <a:pt x="3226294" y="3659911"/>
                  <a:pt x="3226294" y="3666469"/>
                </a:cubicBezTo>
                <a:cubicBezTo>
                  <a:pt x="3226294" y="3673027"/>
                  <a:pt x="3220977" y="3678344"/>
                  <a:pt x="3214419" y="3678344"/>
                </a:cubicBezTo>
                <a:cubicBezTo>
                  <a:pt x="3207860" y="3678344"/>
                  <a:pt x="3202544" y="3673027"/>
                  <a:pt x="3202544" y="3666469"/>
                </a:cubicBezTo>
                <a:cubicBezTo>
                  <a:pt x="3202544" y="3659911"/>
                  <a:pt x="3207860" y="3654594"/>
                  <a:pt x="3214419" y="3654594"/>
                </a:cubicBezTo>
                <a:close/>
                <a:moveTo>
                  <a:pt x="1803858" y="3654594"/>
                </a:moveTo>
                <a:cubicBezTo>
                  <a:pt x="1810416" y="3654594"/>
                  <a:pt x="1815733" y="3659911"/>
                  <a:pt x="1815733" y="3666469"/>
                </a:cubicBezTo>
                <a:cubicBezTo>
                  <a:pt x="1815733" y="3673027"/>
                  <a:pt x="1810416" y="3678344"/>
                  <a:pt x="1803858" y="3678344"/>
                </a:cubicBezTo>
                <a:cubicBezTo>
                  <a:pt x="1797300" y="3678344"/>
                  <a:pt x="1791983" y="3673027"/>
                  <a:pt x="1791983" y="3666469"/>
                </a:cubicBezTo>
                <a:cubicBezTo>
                  <a:pt x="1791983" y="3659911"/>
                  <a:pt x="1797300" y="3654594"/>
                  <a:pt x="1803858" y="3654594"/>
                </a:cubicBezTo>
                <a:close/>
                <a:moveTo>
                  <a:pt x="3057689" y="3653535"/>
                </a:moveTo>
                <a:cubicBezTo>
                  <a:pt x="3064833" y="3653535"/>
                  <a:pt x="3070623" y="3659326"/>
                  <a:pt x="3070623" y="3666469"/>
                </a:cubicBezTo>
                <a:cubicBezTo>
                  <a:pt x="3070623" y="3673612"/>
                  <a:pt x="3064833" y="3679403"/>
                  <a:pt x="3057689" y="3679403"/>
                </a:cubicBezTo>
                <a:cubicBezTo>
                  <a:pt x="3050546" y="3679403"/>
                  <a:pt x="3044756" y="3673612"/>
                  <a:pt x="3044756" y="3666469"/>
                </a:cubicBezTo>
                <a:cubicBezTo>
                  <a:pt x="3044756" y="3659326"/>
                  <a:pt x="3050546" y="3653535"/>
                  <a:pt x="3057689" y="3653535"/>
                </a:cubicBezTo>
                <a:close/>
                <a:moveTo>
                  <a:pt x="1960587" y="3653535"/>
                </a:moveTo>
                <a:cubicBezTo>
                  <a:pt x="1967730" y="3653535"/>
                  <a:pt x="1973520" y="3659326"/>
                  <a:pt x="1973520" y="3666469"/>
                </a:cubicBezTo>
                <a:cubicBezTo>
                  <a:pt x="1973520" y="3673612"/>
                  <a:pt x="1967730" y="3679403"/>
                  <a:pt x="1960587" y="3679403"/>
                </a:cubicBezTo>
                <a:cubicBezTo>
                  <a:pt x="1953443" y="3679403"/>
                  <a:pt x="1947653" y="3673612"/>
                  <a:pt x="1947653" y="3666469"/>
                </a:cubicBezTo>
                <a:cubicBezTo>
                  <a:pt x="1947653" y="3659326"/>
                  <a:pt x="1953443" y="3653535"/>
                  <a:pt x="1960587" y="3653535"/>
                </a:cubicBezTo>
                <a:close/>
                <a:moveTo>
                  <a:pt x="2900961" y="3652805"/>
                </a:moveTo>
                <a:cubicBezTo>
                  <a:pt x="2908507" y="3652805"/>
                  <a:pt x="2914625" y="3658923"/>
                  <a:pt x="2914625" y="3666469"/>
                </a:cubicBezTo>
                <a:cubicBezTo>
                  <a:pt x="2914625" y="3674015"/>
                  <a:pt x="2908507" y="3680133"/>
                  <a:pt x="2900961" y="3680133"/>
                </a:cubicBezTo>
                <a:cubicBezTo>
                  <a:pt x="2893415" y="3680133"/>
                  <a:pt x="2887297" y="3674015"/>
                  <a:pt x="2887297" y="3666469"/>
                </a:cubicBezTo>
                <a:cubicBezTo>
                  <a:pt x="2887297" y="3658923"/>
                  <a:pt x="2893415" y="3652805"/>
                  <a:pt x="2900961" y="3652805"/>
                </a:cubicBezTo>
                <a:close/>
                <a:moveTo>
                  <a:pt x="2117316" y="3652805"/>
                </a:moveTo>
                <a:cubicBezTo>
                  <a:pt x="2124862" y="3652805"/>
                  <a:pt x="2130980" y="3658923"/>
                  <a:pt x="2130980" y="3666469"/>
                </a:cubicBezTo>
                <a:cubicBezTo>
                  <a:pt x="2130980" y="3674015"/>
                  <a:pt x="2124862" y="3680133"/>
                  <a:pt x="2117316" y="3680133"/>
                </a:cubicBezTo>
                <a:cubicBezTo>
                  <a:pt x="2109770" y="3680133"/>
                  <a:pt x="2103652" y="3674015"/>
                  <a:pt x="2103652" y="3666469"/>
                </a:cubicBezTo>
                <a:cubicBezTo>
                  <a:pt x="2103652" y="3658923"/>
                  <a:pt x="2109770" y="3652805"/>
                  <a:pt x="2117316" y="3652805"/>
                </a:cubicBezTo>
                <a:close/>
                <a:moveTo>
                  <a:pt x="2744232" y="3652244"/>
                </a:moveTo>
                <a:cubicBezTo>
                  <a:pt x="2752088" y="3652244"/>
                  <a:pt x="2758456" y="3658612"/>
                  <a:pt x="2758456" y="3666469"/>
                </a:cubicBezTo>
                <a:cubicBezTo>
                  <a:pt x="2758456" y="3674325"/>
                  <a:pt x="2752088" y="3680693"/>
                  <a:pt x="2744232" y="3680693"/>
                </a:cubicBezTo>
                <a:cubicBezTo>
                  <a:pt x="2736376" y="3680693"/>
                  <a:pt x="2730007" y="3674325"/>
                  <a:pt x="2730007" y="3666469"/>
                </a:cubicBezTo>
                <a:cubicBezTo>
                  <a:pt x="2730007" y="3658612"/>
                  <a:pt x="2736376" y="3652244"/>
                  <a:pt x="2744232" y="3652244"/>
                </a:cubicBezTo>
                <a:close/>
                <a:moveTo>
                  <a:pt x="2274045" y="3652244"/>
                </a:moveTo>
                <a:cubicBezTo>
                  <a:pt x="2281901" y="3652244"/>
                  <a:pt x="2288269" y="3658612"/>
                  <a:pt x="2288269" y="3666469"/>
                </a:cubicBezTo>
                <a:cubicBezTo>
                  <a:pt x="2288269" y="3674325"/>
                  <a:pt x="2281901" y="3680693"/>
                  <a:pt x="2274045" y="3680693"/>
                </a:cubicBezTo>
                <a:cubicBezTo>
                  <a:pt x="2266188" y="3680693"/>
                  <a:pt x="2259820" y="3674325"/>
                  <a:pt x="2259820" y="3666469"/>
                </a:cubicBezTo>
                <a:cubicBezTo>
                  <a:pt x="2259820" y="3658612"/>
                  <a:pt x="2266188" y="3652244"/>
                  <a:pt x="2274045" y="3652244"/>
                </a:cubicBezTo>
                <a:close/>
                <a:moveTo>
                  <a:pt x="2587502" y="3651864"/>
                </a:moveTo>
                <a:cubicBezTo>
                  <a:pt x="2595568" y="3651864"/>
                  <a:pt x="2602107" y="3658402"/>
                  <a:pt x="2602107" y="3666468"/>
                </a:cubicBezTo>
                <a:cubicBezTo>
                  <a:pt x="2602107" y="3674534"/>
                  <a:pt x="2595568" y="3681073"/>
                  <a:pt x="2587502" y="3681073"/>
                </a:cubicBezTo>
                <a:cubicBezTo>
                  <a:pt x="2579437" y="3681073"/>
                  <a:pt x="2572898" y="3674535"/>
                  <a:pt x="2572898" y="3666468"/>
                </a:cubicBezTo>
                <a:cubicBezTo>
                  <a:pt x="2572898" y="3658403"/>
                  <a:pt x="2579436" y="3651864"/>
                  <a:pt x="2587502" y="3651864"/>
                </a:cubicBezTo>
                <a:close/>
                <a:moveTo>
                  <a:pt x="2430774" y="3651864"/>
                </a:moveTo>
                <a:cubicBezTo>
                  <a:pt x="2438840" y="3651864"/>
                  <a:pt x="2445379" y="3658402"/>
                  <a:pt x="2445379" y="3666468"/>
                </a:cubicBezTo>
                <a:cubicBezTo>
                  <a:pt x="2445379" y="3674534"/>
                  <a:pt x="2438840" y="3681073"/>
                  <a:pt x="2430774" y="3681073"/>
                </a:cubicBezTo>
                <a:cubicBezTo>
                  <a:pt x="2422708" y="3681073"/>
                  <a:pt x="2416170" y="3674535"/>
                  <a:pt x="2416170" y="3666468"/>
                </a:cubicBezTo>
                <a:cubicBezTo>
                  <a:pt x="2416170" y="3658403"/>
                  <a:pt x="2422708" y="3651864"/>
                  <a:pt x="2430774" y="3651864"/>
                </a:cubicBezTo>
                <a:close/>
                <a:moveTo>
                  <a:pt x="4703344" y="3529001"/>
                </a:moveTo>
                <a:cubicBezTo>
                  <a:pt x="4704303" y="3529001"/>
                  <a:pt x="4705081" y="3529779"/>
                  <a:pt x="4705081" y="3530738"/>
                </a:cubicBezTo>
                <a:cubicBezTo>
                  <a:pt x="4705081" y="3531697"/>
                  <a:pt x="4704303" y="3532475"/>
                  <a:pt x="4703344" y="3532475"/>
                </a:cubicBezTo>
                <a:cubicBezTo>
                  <a:pt x="4702384" y="3532475"/>
                  <a:pt x="4701607" y="3531697"/>
                  <a:pt x="4701607" y="3530738"/>
                </a:cubicBezTo>
                <a:cubicBezTo>
                  <a:pt x="4701607" y="3529779"/>
                  <a:pt x="4702384" y="3529001"/>
                  <a:pt x="4703344" y="3529001"/>
                </a:cubicBezTo>
                <a:close/>
                <a:moveTo>
                  <a:pt x="314934" y="3529001"/>
                </a:moveTo>
                <a:cubicBezTo>
                  <a:pt x="315893" y="3529001"/>
                  <a:pt x="316671" y="3529779"/>
                  <a:pt x="316671" y="3530738"/>
                </a:cubicBezTo>
                <a:cubicBezTo>
                  <a:pt x="316671" y="3531697"/>
                  <a:pt x="315893" y="3532475"/>
                  <a:pt x="314934" y="3532475"/>
                </a:cubicBezTo>
                <a:cubicBezTo>
                  <a:pt x="313975" y="3532475"/>
                  <a:pt x="313196" y="3531697"/>
                  <a:pt x="313196" y="3530738"/>
                </a:cubicBezTo>
                <a:cubicBezTo>
                  <a:pt x="313196" y="3529779"/>
                  <a:pt x="313975" y="3529001"/>
                  <a:pt x="314934" y="3529001"/>
                </a:cubicBezTo>
                <a:close/>
                <a:moveTo>
                  <a:pt x="4546614" y="3528178"/>
                </a:moveTo>
                <a:cubicBezTo>
                  <a:pt x="4548028" y="3528178"/>
                  <a:pt x="4549174" y="3529324"/>
                  <a:pt x="4549174" y="3530738"/>
                </a:cubicBezTo>
                <a:cubicBezTo>
                  <a:pt x="4549174" y="3532151"/>
                  <a:pt x="4548028" y="3533297"/>
                  <a:pt x="4546614" y="3533297"/>
                </a:cubicBezTo>
                <a:cubicBezTo>
                  <a:pt x="4545201" y="3533297"/>
                  <a:pt x="4544055" y="3532151"/>
                  <a:pt x="4544055" y="3530738"/>
                </a:cubicBezTo>
                <a:cubicBezTo>
                  <a:pt x="4544055" y="3529324"/>
                  <a:pt x="4545201" y="3528178"/>
                  <a:pt x="4546614" y="3528178"/>
                </a:cubicBezTo>
                <a:close/>
                <a:moveTo>
                  <a:pt x="471664" y="3528178"/>
                </a:moveTo>
                <a:cubicBezTo>
                  <a:pt x="473076" y="3528178"/>
                  <a:pt x="474223" y="3529324"/>
                  <a:pt x="474223" y="3530738"/>
                </a:cubicBezTo>
                <a:cubicBezTo>
                  <a:pt x="474223" y="3532151"/>
                  <a:pt x="473076" y="3533297"/>
                  <a:pt x="471664" y="3533297"/>
                </a:cubicBezTo>
                <a:cubicBezTo>
                  <a:pt x="470250" y="3533297"/>
                  <a:pt x="469103" y="3532151"/>
                  <a:pt x="469103" y="3530738"/>
                </a:cubicBezTo>
                <a:cubicBezTo>
                  <a:pt x="469103" y="3529324"/>
                  <a:pt x="470250" y="3528178"/>
                  <a:pt x="471664" y="3528178"/>
                </a:cubicBezTo>
                <a:close/>
                <a:moveTo>
                  <a:pt x="4389886" y="3527201"/>
                </a:moveTo>
                <a:cubicBezTo>
                  <a:pt x="4391839" y="3527201"/>
                  <a:pt x="4393422" y="3528784"/>
                  <a:pt x="4393422" y="3530737"/>
                </a:cubicBezTo>
                <a:cubicBezTo>
                  <a:pt x="4393422" y="3532691"/>
                  <a:pt x="4391838" y="3534274"/>
                  <a:pt x="4389886" y="3534274"/>
                </a:cubicBezTo>
                <a:cubicBezTo>
                  <a:pt x="4387932" y="3534274"/>
                  <a:pt x="4386349" y="3532691"/>
                  <a:pt x="4386349" y="3530737"/>
                </a:cubicBezTo>
                <a:cubicBezTo>
                  <a:pt x="4386349" y="3528784"/>
                  <a:pt x="4387933" y="3527201"/>
                  <a:pt x="4389886" y="3527201"/>
                </a:cubicBezTo>
                <a:close/>
                <a:moveTo>
                  <a:pt x="628393" y="3527201"/>
                </a:moveTo>
                <a:cubicBezTo>
                  <a:pt x="630347" y="3527201"/>
                  <a:pt x="631930" y="3528784"/>
                  <a:pt x="631930" y="3530737"/>
                </a:cubicBezTo>
                <a:cubicBezTo>
                  <a:pt x="631930" y="3532691"/>
                  <a:pt x="630347" y="3534274"/>
                  <a:pt x="628393" y="3534274"/>
                </a:cubicBezTo>
                <a:cubicBezTo>
                  <a:pt x="626440" y="3534274"/>
                  <a:pt x="624856" y="3532691"/>
                  <a:pt x="624856" y="3530737"/>
                </a:cubicBezTo>
                <a:cubicBezTo>
                  <a:pt x="624856" y="3528784"/>
                  <a:pt x="626440" y="3527201"/>
                  <a:pt x="628393" y="3527201"/>
                </a:cubicBezTo>
                <a:close/>
                <a:moveTo>
                  <a:pt x="4233157" y="3525961"/>
                </a:moveTo>
                <a:cubicBezTo>
                  <a:pt x="4235795" y="3525961"/>
                  <a:pt x="4237933" y="3528100"/>
                  <a:pt x="4237933" y="3530738"/>
                </a:cubicBezTo>
                <a:cubicBezTo>
                  <a:pt x="4237933" y="3533376"/>
                  <a:pt x="4235794" y="3535514"/>
                  <a:pt x="4233157" y="3535514"/>
                </a:cubicBezTo>
                <a:cubicBezTo>
                  <a:pt x="4230519" y="3535514"/>
                  <a:pt x="4228380" y="3533376"/>
                  <a:pt x="4228380" y="3530738"/>
                </a:cubicBezTo>
                <a:cubicBezTo>
                  <a:pt x="4228380" y="3528100"/>
                  <a:pt x="4230519" y="3525961"/>
                  <a:pt x="4233157" y="3525961"/>
                </a:cubicBezTo>
                <a:close/>
                <a:moveTo>
                  <a:pt x="785120" y="3525961"/>
                </a:moveTo>
                <a:cubicBezTo>
                  <a:pt x="787758" y="3525961"/>
                  <a:pt x="789897" y="3528100"/>
                  <a:pt x="789897" y="3530738"/>
                </a:cubicBezTo>
                <a:cubicBezTo>
                  <a:pt x="789897" y="3533376"/>
                  <a:pt x="787758" y="3535514"/>
                  <a:pt x="785120" y="3535514"/>
                </a:cubicBezTo>
                <a:cubicBezTo>
                  <a:pt x="782482" y="3535514"/>
                  <a:pt x="780344" y="3533376"/>
                  <a:pt x="780344" y="3530738"/>
                </a:cubicBezTo>
                <a:cubicBezTo>
                  <a:pt x="780344" y="3528100"/>
                  <a:pt x="782482" y="3525961"/>
                  <a:pt x="785120" y="3525961"/>
                </a:cubicBezTo>
                <a:close/>
                <a:moveTo>
                  <a:pt x="4076428" y="3524789"/>
                </a:moveTo>
                <a:cubicBezTo>
                  <a:pt x="4079714" y="3524789"/>
                  <a:pt x="4082376" y="3527452"/>
                  <a:pt x="4082376" y="3530737"/>
                </a:cubicBezTo>
                <a:cubicBezTo>
                  <a:pt x="4082376" y="3534022"/>
                  <a:pt x="4079713" y="3536685"/>
                  <a:pt x="4076428" y="3536685"/>
                </a:cubicBezTo>
                <a:cubicBezTo>
                  <a:pt x="4073143" y="3536685"/>
                  <a:pt x="4070480" y="3534022"/>
                  <a:pt x="4070480" y="3530737"/>
                </a:cubicBezTo>
                <a:cubicBezTo>
                  <a:pt x="4070480" y="3527452"/>
                  <a:pt x="4073144" y="3524789"/>
                  <a:pt x="4076428" y="3524789"/>
                </a:cubicBezTo>
                <a:close/>
                <a:moveTo>
                  <a:pt x="941851" y="3524789"/>
                </a:moveTo>
                <a:cubicBezTo>
                  <a:pt x="945136" y="3524789"/>
                  <a:pt x="947798" y="3527452"/>
                  <a:pt x="947798" y="3530737"/>
                </a:cubicBezTo>
                <a:cubicBezTo>
                  <a:pt x="947798" y="3534022"/>
                  <a:pt x="945136" y="3536685"/>
                  <a:pt x="941851" y="3536685"/>
                </a:cubicBezTo>
                <a:cubicBezTo>
                  <a:pt x="938565" y="3536685"/>
                  <a:pt x="935902" y="3534022"/>
                  <a:pt x="935902" y="3530737"/>
                </a:cubicBezTo>
                <a:cubicBezTo>
                  <a:pt x="935902" y="3527452"/>
                  <a:pt x="938565" y="3524789"/>
                  <a:pt x="941851" y="3524789"/>
                </a:cubicBezTo>
                <a:close/>
                <a:moveTo>
                  <a:pt x="3919699" y="3523493"/>
                </a:moveTo>
                <a:cubicBezTo>
                  <a:pt x="3923700" y="3523493"/>
                  <a:pt x="3926943" y="3526737"/>
                  <a:pt x="3926943" y="3530737"/>
                </a:cubicBezTo>
                <a:cubicBezTo>
                  <a:pt x="3926943" y="3534738"/>
                  <a:pt x="3923700" y="3537981"/>
                  <a:pt x="3919699" y="3537981"/>
                </a:cubicBezTo>
                <a:cubicBezTo>
                  <a:pt x="3915698" y="3537981"/>
                  <a:pt x="3912455" y="3534738"/>
                  <a:pt x="3912455" y="3530737"/>
                </a:cubicBezTo>
                <a:cubicBezTo>
                  <a:pt x="3912455" y="3526736"/>
                  <a:pt x="3915699" y="3523493"/>
                  <a:pt x="3919699" y="3523493"/>
                </a:cubicBezTo>
                <a:close/>
                <a:moveTo>
                  <a:pt x="1098578" y="3523493"/>
                </a:moveTo>
                <a:cubicBezTo>
                  <a:pt x="1102579" y="3523493"/>
                  <a:pt x="1105822" y="3526737"/>
                  <a:pt x="1105822" y="3530737"/>
                </a:cubicBezTo>
                <a:cubicBezTo>
                  <a:pt x="1105822" y="3534738"/>
                  <a:pt x="1102579" y="3537981"/>
                  <a:pt x="1098578" y="3537981"/>
                </a:cubicBezTo>
                <a:cubicBezTo>
                  <a:pt x="1094577" y="3537981"/>
                  <a:pt x="1091334" y="3534738"/>
                  <a:pt x="1091334" y="3530737"/>
                </a:cubicBezTo>
                <a:cubicBezTo>
                  <a:pt x="1091334" y="3526736"/>
                  <a:pt x="1094577" y="3523493"/>
                  <a:pt x="1098578" y="3523493"/>
                </a:cubicBezTo>
                <a:close/>
                <a:moveTo>
                  <a:pt x="3762970" y="3522073"/>
                </a:moveTo>
                <a:cubicBezTo>
                  <a:pt x="3767756" y="3522073"/>
                  <a:pt x="3771635" y="3525952"/>
                  <a:pt x="3771635" y="3530737"/>
                </a:cubicBezTo>
                <a:cubicBezTo>
                  <a:pt x="3771635" y="3535523"/>
                  <a:pt x="3767756" y="3539402"/>
                  <a:pt x="3762970" y="3539402"/>
                </a:cubicBezTo>
                <a:cubicBezTo>
                  <a:pt x="3758185" y="3539402"/>
                  <a:pt x="3754306" y="3535523"/>
                  <a:pt x="3754306" y="3530737"/>
                </a:cubicBezTo>
                <a:cubicBezTo>
                  <a:pt x="3754306" y="3525952"/>
                  <a:pt x="3758185" y="3522073"/>
                  <a:pt x="3762970" y="3522073"/>
                </a:cubicBezTo>
                <a:close/>
                <a:moveTo>
                  <a:pt x="1255307" y="3522073"/>
                </a:moveTo>
                <a:cubicBezTo>
                  <a:pt x="1260093" y="3522073"/>
                  <a:pt x="1263972" y="3525952"/>
                  <a:pt x="1263972" y="3530737"/>
                </a:cubicBezTo>
                <a:cubicBezTo>
                  <a:pt x="1263972" y="3535523"/>
                  <a:pt x="1260093" y="3539402"/>
                  <a:pt x="1255307" y="3539402"/>
                </a:cubicBezTo>
                <a:cubicBezTo>
                  <a:pt x="1250522" y="3539402"/>
                  <a:pt x="1246643" y="3535523"/>
                  <a:pt x="1246643" y="3530737"/>
                </a:cubicBezTo>
                <a:cubicBezTo>
                  <a:pt x="1246643" y="3525952"/>
                  <a:pt x="1250522" y="3522073"/>
                  <a:pt x="1255307" y="3522073"/>
                </a:cubicBezTo>
                <a:close/>
                <a:moveTo>
                  <a:pt x="3606241" y="3520689"/>
                </a:moveTo>
                <a:cubicBezTo>
                  <a:pt x="3611790" y="3520689"/>
                  <a:pt x="3616289" y="3525188"/>
                  <a:pt x="3616289" y="3530737"/>
                </a:cubicBezTo>
                <a:cubicBezTo>
                  <a:pt x="3616289" y="3536287"/>
                  <a:pt x="3611790" y="3540785"/>
                  <a:pt x="3606241" y="3540785"/>
                </a:cubicBezTo>
                <a:cubicBezTo>
                  <a:pt x="3600692" y="3540785"/>
                  <a:pt x="3596193" y="3536287"/>
                  <a:pt x="3596193" y="3530737"/>
                </a:cubicBezTo>
                <a:cubicBezTo>
                  <a:pt x="3596193" y="3525188"/>
                  <a:pt x="3600692" y="3520689"/>
                  <a:pt x="3606241" y="3520689"/>
                </a:cubicBezTo>
                <a:close/>
                <a:moveTo>
                  <a:pt x="1412036" y="3520689"/>
                </a:moveTo>
                <a:cubicBezTo>
                  <a:pt x="1417586" y="3520689"/>
                  <a:pt x="1422084" y="3525188"/>
                  <a:pt x="1422084" y="3530737"/>
                </a:cubicBezTo>
                <a:cubicBezTo>
                  <a:pt x="1422084" y="3536287"/>
                  <a:pt x="1417586" y="3540785"/>
                  <a:pt x="1412036" y="3540785"/>
                </a:cubicBezTo>
                <a:cubicBezTo>
                  <a:pt x="1406487" y="3540785"/>
                  <a:pt x="1401988" y="3536287"/>
                  <a:pt x="1401988" y="3530737"/>
                </a:cubicBezTo>
                <a:cubicBezTo>
                  <a:pt x="1401988" y="3525188"/>
                  <a:pt x="1406487" y="3520689"/>
                  <a:pt x="1412036" y="3520689"/>
                </a:cubicBezTo>
                <a:close/>
                <a:moveTo>
                  <a:pt x="3449513" y="3519206"/>
                </a:moveTo>
                <a:cubicBezTo>
                  <a:pt x="3455881" y="3519206"/>
                  <a:pt x="3461044" y="3524369"/>
                  <a:pt x="3461044" y="3530738"/>
                </a:cubicBezTo>
                <a:cubicBezTo>
                  <a:pt x="3461044" y="3537106"/>
                  <a:pt x="3455881" y="3542269"/>
                  <a:pt x="3449513" y="3542269"/>
                </a:cubicBezTo>
                <a:cubicBezTo>
                  <a:pt x="3443144" y="3542269"/>
                  <a:pt x="3437981" y="3537106"/>
                  <a:pt x="3437981" y="3530738"/>
                </a:cubicBezTo>
                <a:cubicBezTo>
                  <a:pt x="3437981" y="3524369"/>
                  <a:pt x="3443144" y="3519206"/>
                  <a:pt x="3449513" y="3519206"/>
                </a:cubicBezTo>
                <a:close/>
                <a:moveTo>
                  <a:pt x="1568765" y="3519206"/>
                </a:moveTo>
                <a:cubicBezTo>
                  <a:pt x="1575133" y="3519206"/>
                  <a:pt x="1580296" y="3524369"/>
                  <a:pt x="1580296" y="3530738"/>
                </a:cubicBezTo>
                <a:cubicBezTo>
                  <a:pt x="1580296" y="3537106"/>
                  <a:pt x="1575133" y="3542269"/>
                  <a:pt x="1568765" y="3542269"/>
                </a:cubicBezTo>
                <a:cubicBezTo>
                  <a:pt x="1562396" y="3542269"/>
                  <a:pt x="1557233" y="3537106"/>
                  <a:pt x="1557233" y="3530738"/>
                </a:cubicBezTo>
                <a:cubicBezTo>
                  <a:pt x="1557233" y="3524369"/>
                  <a:pt x="1562396" y="3519206"/>
                  <a:pt x="1568765" y="3519206"/>
                </a:cubicBezTo>
                <a:close/>
                <a:moveTo>
                  <a:pt x="3292784" y="3517804"/>
                </a:moveTo>
                <a:cubicBezTo>
                  <a:pt x="3299927" y="3517804"/>
                  <a:pt x="3305717" y="3523595"/>
                  <a:pt x="3305717" y="3530738"/>
                </a:cubicBezTo>
                <a:cubicBezTo>
                  <a:pt x="3305717" y="3537881"/>
                  <a:pt x="3299927" y="3543672"/>
                  <a:pt x="3292784" y="3543672"/>
                </a:cubicBezTo>
                <a:cubicBezTo>
                  <a:pt x="3285640" y="3543672"/>
                  <a:pt x="3279850" y="3537881"/>
                  <a:pt x="3279850" y="3530738"/>
                </a:cubicBezTo>
                <a:cubicBezTo>
                  <a:pt x="3279850" y="3523595"/>
                  <a:pt x="3285640" y="3517804"/>
                  <a:pt x="3292784" y="3517804"/>
                </a:cubicBezTo>
                <a:close/>
                <a:moveTo>
                  <a:pt x="1725494" y="3517804"/>
                </a:moveTo>
                <a:cubicBezTo>
                  <a:pt x="1732637" y="3517804"/>
                  <a:pt x="1738427" y="3523595"/>
                  <a:pt x="1738427" y="3530738"/>
                </a:cubicBezTo>
                <a:cubicBezTo>
                  <a:pt x="1738427" y="3537881"/>
                  <a:pt x="1732637" y="3543672"/>
                  <a:pt x="1725494" y="3543672"/>
                </a:cubicBezTo>
                <a:cubicBezTo>
                  <a:pt x="1718350" y="3543672"/>
                  <a:pt x="1712560" y="3537881"/>
                  <a:pt x="1712560" y="3530738"/>
                </a:cubicBezTo>
                <a:cubicBezTo>
                  <a:pt x="1712560" y="3523595"/>
                  <a:pt x="1718350" y="3517804"/>
                  <a:pt x="1725494" y="3517804"/>
                </a:cubicBezTo>
                <a:close/>
                <a:moveTo>
                  <a:pt x="3136055" y="3516513"/>
                </a:moveTo>
                <a:cubicBezTo>
                  <a:pt x="3143911" y="3516513"/>
                  <a:pt x="3150279" y="3522881"/>
                  <a:pt x="3150279" y="3530738"/>
                </a:cubicBezTo>
                <a:cubicBezTo>
                  <a:pt x="3150279" y="3538594"/>
                  <a:pt x="3143911" y="3544962"/>
                  <a:pt x="3136055" y="3544962"/>
                </a:cubicBezTo>
                <a:cubicBezTo>
                  <a:pt x="3128198" y="3544962"/>
                  <a:pt x="3121830" y="3538594"/>
                  <a:pt x="3121830" y="3530738"/>
                </a:cubicBezTo>
                <a:cubicBezTo>
                  <a:pt x="3121830" y="3522881"/>
                  <a:pt x="3128198" y="3516513"/>
                  <a:pt x="3136055" y="3516513"/>
                </a:cubicBezTo>
                <a:close/>
                <a:moveTo>
                  <a:pt x="1882223" y="3516513"/>
                </a:moveTo>
                <a:cubicBezTo>
                  <a:pt x="1890079" y="3516513"/>
                  <a:pt x="1896447" y="3522881"/>
                  <a:pt x="1896447" y="3530738"/>
                </a:cubicBezTo>
                <a:cubicBezTo>
                  <a:pt x="1896447" y="3538594"/>
                  <a:pt x="1890079" y="3544962"/>
                  <a:pt x="1882223" y="3544962"/>
                </a:cubicBezTo>
                <a:cubicBezTo>
                  <a:pt x="1874366" y="3544962"/>
                  <a:pt x="1867998" y="3538594"/>
                  <a:pt x="1867998" y="3530738"/>
                </a:cubicBezTo>
                <a:cubicBezTo>
                  <a:pt x="1867998" y="3522881"/>
                  <a:pt x="1874366" y="3516513"/>
                  <a:pt x="1882223" y="3516513"/>
                </a:cubicBezTo>
                <a:close/>
                <a:moveTo>
                  <a:pt x="2979325" y="3515554"/>
                </a:moveTo>
                <a:cubicBezTo>
                  <a:pt x="2987711" y="3515554"/>
                  <a:pt x="2994509" y="3522352"/>
                  <a:pt x="2994509" y="3530737"/>
                </a:cubicBezTo>
                <a:cubicBezTo>
                  <a:pt x="2994509" y="3539123"/>
                  <a:pt x="2987711" y="3545921"/>
                  <a:pt x="2979325" y="3545921"/>
                </a:cubicBezTo>
                <a:cubicBezTo>
                  <a:pt x="2970940" y="3545921"/>
                  <a:pt x="2964142" y="3539123"/>
                  <a:pt x="2964142" y="3530737"/>
                </a:cubicBezTo>
                <a:cubicBezTo>
                  <a:pt x="2964142" y="3522352"/>
                  <a:pt x="2970940" y="3515554"/>
                  <a:pt x="2979325" y="3515554"/>
                </a:cubicBezTo>
                <a:close/>
                <a:moveTo>
                  <a:pt x="2038952" y="3515554"/>
                </a:moveTo>
                <a:cubicBezTo>
                  <a:pt x="2047337" y="3515554"/>
                  <a:pt x="2054135" y="3522352"/>
                  <a:pt x="2054135" y="3530737"/>
                </a:cubicBezTo>
                <a:cubicBezTo>
                  <a:pt x="2054135" y="3539123"/>
                  <a:pt x="2047337" y="3545921"/>
                  <a:pt x="2038952" y="3545921"/>
                </a:cubicBezTo>
                <a:cubicBezTo>
                  <a:pt x="2030566" y="3545921"/>
                  <a:pt x="2023768" y="3539123"/>
                  <a:pt x="2023768" y="3530737"/>
                </a:cubicBezTo>
                <a:cubicBezTo>
                  <a:pt x="2023768" y="3522352"/>
                  <a:pt x="2030566" y="3515554"/>
                  <a:pt x="2038952" y="3515554"/>
                </a:cubicBezTo>
                <a:close/>
                <a:moveTo>
                  <a:pt x="2822596" y="3514765"/>
                </a:moveTo>
                <a:cubicBezTo>
                  <a:pt x="2831418" y="3514765"/>
                  <a:pt x="2838569" y="3521916"/>
                  <a:pt x="2838569" y="3530737"/>
                </a:cubicBezTo>
                <a:cubicBezTo>
                  <a:pt x="2838569" y="3539559"/>
                  <a:pt x="2831418" y="3546710"/>
                  <a:pt x="2822596" y="3546710"/>
                </a:cubicBezTo>
                <a:cubicBezTo>
                  <a:pt x="2813775" y="3546710"/>
                  <a:pt x="2806624" y="3539559"/>
                  <a:pt x="2806624" y="3530737"/>
                </a:cubicBezTo>
                <a:cubicBezTo>
                  <a:pt x="2806624" y="3521916"/>
                  <a:pt x="2813775" y="3514765"/>
                  <a:pt x="2822596" y="3514765"/>
                </a:cubicBezTo>
                <a:close/>
                <a:moveTo>
                  <a:pt x="2195680" y="3514765"/>
                </a:moveTo>
                <a:cubicBezTo>
                  <a:pt x="2204502" y="3514765"/>
                  <a:pt x="2211653" y="3521916"/>
                  <a:pt x="2211653" y="3530737"/>
                </a:cubicBezTo>
                <a:cubicBezTo>
                  <a:pt x="2211653" y="3539559"/>
                  <a:pt x="2204502" y="3546710"/>
                  <a:pt x="2195680" y="3546710"/>
                </a:cubicBezTo>
                <a:cubicBezTo>
                  <a:pt x="2186859" y="3546710"/>
                  <a:pt x="2179708" y="3539559"/>
                  <a:pt x="2179708" y="3530737"/>
                </a:cubicBezTo>
                <a:cubicBezTo>
                  <a:pt x="2179708" y="3521916"/>
                  <a:pt x="2186859" y="3514765"/>
                  <a:pt x="2195680" y="3514765"/>
                </a:cubicBezTo>
                <a:close/>
                <a:moveTo>
                  <a:pt x="2665868" y="3514161"/>
                </a:moveTo>
                <a:cubicBezTo>
                  <a:pt x="2675023" y="3514161"/>
                  <a:pt x="2682444" y="3521583"/>
                  <a:pt x="2682444" y="3530738"/>
                </a:cubicBezTo>
                <a:cubicBezTo>
                  <a:pt x="2682444" y="3539893"/>
                  <a:pt x="2675023" y="3547314"/>
                  <a:pt x="2665868" y="3547314"/>
                </a:cubicBezTo>
                <a:cubicBezTo>
                  <a:pt x="2656713" y="3547314"/>
                  <a:pt x="2649291" y="3539893"/>
                  <a:pt x="2649291" y="3530738"/>
                </a:cubicBezTo>
                <a:cubicBezTo>
                  <a:pt x="2649291" y="3521583"/>
                  <a:pt x="2656713" y="3514161"/>
                  <a:pt x="2665868" y="3514161"/>
                </a:cubicBezTo>
                <a:close/>
                <a:moveTo>
                  <a:pt x="2352410" y="3514161"/>
                </a:moveTo>
                <a:cubicBezTo>
                  <a:pt x="2361565" y="3514161"/>
                  <a:pt x="2368986" y="3521583"/>
                  <a:pt x="2368986" y="3530738"/>
                </a:cubicBezTo>
                <a:cubicBezTo>
                  <a:pt x="2368986" y="3539893"/>
                  <a:pt x="2361565" y="3547314"/>
                  <a:pt x="2352410" y="3547314"/>
                </a:cubicBezTo>
                <a:cubicBezTo>
                  <a:pt x="2343255" y="3547314"/>
                  <a:pt x="2335833" y="3539893"/>
                  <a:pt x="2335833" y="3530738"/>
                </a:cubicBezTo>
                <a:cubicBezTo>
                  <a:pt x="2335833" y="3521583"/>
                  <a:pt x="2343255" y="3514161"/>
                  <a:pt x="2352410" y="3514161"/>
                </a:cubicBezTo>
                <a:close/>
                <a:moveTo>
                  <a:pt x="2509139" y="3513957"/>
                </a:moveTo>
                <a:cubicBezTo>
                  <a:pt x="2518406" y="3513957"/>
                  <a:pt x="2525919" y="3521470"/>
                  <a:pt x="2525919" y="3530738"/>
                </a:cubicBezTo>
                <a:cubicBezTo>
                  <a:pt x="2525919" y="3540005"/>
                  <a:pt x="2518406" y="3547518"/>
                  <a:pt x="2509139" y="3547518"/>
                </a:cubicBezTo>
                <a:cubicBezTo>
                  <a:pt x="2499871" y="3547518"/>
                  <a:pt x="2492358" y="3540005"/>
                  <a:pt x="2492358" y="3530738"/>
                </a:cubicBezTo>
                <a:cubicBezTo>
                  <a:pt x="2492358" y="3521470"/>
                  <a:pt x="2499871" y="3513957"/>
                  <a:pt x="2509139" y="3513957"/>
                </a:cubicBezTo>
                <a:close/>
                <a:moveTo>
                  <a:pt x="4781708" y="3393336"/>
                </a:moveTo>
                <a:cubicBezTo>
                  <a:pt x="4782630" y="3393336"/>
                  <a:pt x="4783378" y="3394084"/>
                  <a:pt x="4783378" y="3395006"/>
                </a:cubicBezTo>
                <a:cubicBezTo>
                  <a:pt x="4783378" y="3395928"/>
                  <a:pt x="4782630" y="3396675"/>
                  <a:pt x="4781708" y="3396675"/>
                </a:cubicBezTo>
                <a:cubicBezTo>
                  <a:pt x="4780786" y="3396675"/>
                  <a:pt x="4780038" y="3395928"/>
                  <a:pt x="4780038" y="3395006"/>
                </a:cubicBezTo>
                <a:cubicBezTo>
                  <a:pt x="4780038" y="3394083"/>
                  <a:pt x="4780786" y="3393336"/>
                  <a:pt x="4781708" y="3393336"/>
                </a:cubicBezTo>
                <a:close/>
                <a:moveTo>
                  <a:pt x="236569" y="3393336"/>
                </a:moveTo>
                <a:cubicBezTo>
                  <a:pt x="237492" y="3393336"/>
                  <a:pt x="238240" y="3394084"/>
                  <a:pt x="238240" y="3395006"/>
                </a:cubicBezTo>
                <a:cubicBezTo>
                  <a:pt x="238240" y="3395928"/>
                  <a:pt x="237492" y="3396675"/>
                  <a:pt x="236569" y="3396675"/>
                </a:cubicBezTo>
                <a:cubicBezTo>
                  <a:pt x="235648" y="3396675"/>
                  <a:pt x="234900" y="3395928"/>
                  <a:pt x="234900" y="3395006"/>
                </a:cubicBezTo>
                <a:cubicBezTo>
                  <a:pt x="234900" y="3394083"/>
                  <a:pt x="235648" y="3393336"/>
                  <a:pt x="236569" y="3393336"/>
                </a:cubicBezTo>
                <a:close/>
                <a:moveTo>
                  <a:pt x="4624979" y="3392528"/>
                </a:moveTo>
                <a:cubicBezTo>
                  <a:pt x="4626348" y="3392528"/>
                  <a:pt x="4627458" y="3393638"/>
                  <a:pt x="4627458" y="3395006"/>
                </a:cubicBezTo>
                <a:cubicBezTo>
                  <a:pt x="4627458" y="3396375"/>
                  <a:pt x="4626348" y="3397485"/>
                  <a:pt x="4624979" y="3397485"/>
                </a:cubicBezTo>
                <a:cubicBezTo>
                  <a:pt x="4623611" y="3397485"/>
                  <a:pt x="4622501" y="3396375"/>
                  <a:pt x="4622501" y="3395006"/>
                </a:cubicBezTo>
                <a:cubicBezTo>
                  <a:pt x="4622501" y="3393638"/>
                  <a:pt x="4623611" y="3392528"/>
                  <a:pt x="4624979" y="3392528"/>
                </a:cubicBezTo>
                <a:close/>
                <a:moveTo>
                  <a:pt x="393299" y="3392528"/>
                </a:moveTo>
                <a:cubicBezTo>
                  <a:pt x="394666" y="3392528"/>
                  <a:pt x="395777" y="3393638"/>
                  <a:pt x="395777" y="3395006"/>
                </a:cubicBezTo>
                <a:cubicBezTo>
                  <a:pt x="395777" y="3396375"/>
                  <a:pt x="394666" y="3397485"/>
                  <a:pt x="393299" y="3397485"/>
                </a:cubicBezTo>
                <a:cubicBezTo>
                  <a:pt x="391930" y="3397485"/>
                  <a:pt x="390821" y="3396375"/>
                  <a:pt x="390821" y="3395006"/>
                </a:cubicBezTo>
                <a:cubicBezTo>
                  <a:pt x="390821" y="3393638"/>
                  <a:pt x="391930" y="3392528"/>
                  <a:pt x="393299" y="3392528"/>
                </a:cubicBezTo>
                <a:close/>
                <a:moveTo>
                  <a:pt x="4468250" y="3391470"/>
                </a:moveTo>
                <a:cubicBezTo>
                  <a:pt x="4470204" y="3391470"/>
                  <a:pt x="4471787" y="3393053"/>
                  <a:pt x="4471787" y="3395006"/>
                </a:cubicBezTo>
                <a:cubicBezTo>
                  <a:pt x="4471787" y="3396960"/>
                  <a:pt x="4470203" y="3398543"/>
                  <a:pt x="4468250" y="3398543"/>
                </a:cubicBezTo>
                <a:cubicBezTo>
                  <a:pt x="4466297" y="3398543"/>
                  <a:pt x="4464714" y="3396960"/>
                  <a:pt x="4464714" y="3395006"/>
                </a:cubicBezTo>
                <a:cubicBezTo>
                  <a:pt x="4464714" y="3393053"/>
                  <a:pt x="4466298" y="3391470"/>
                  <a:pt x="4468250" y="3391470"/>
                </a:cubicBezTo>
                <a:close/>
                <a:moveTo>
                  <a:pt x="550028" y="3391470"/>
                </a:moveTo>
                <a:cubicBezTo>
                  <a:pt x="551981" y="3391470"/>
                  <a:pt x="553564" y="3393053"/>
                  <a:pt x="553564" y="3395006"/>
                </a:cubicBezTo>
                <a:cubicBezTo>
                  <a:pt x="553564" y="3396960"/>
                  <a:pt x="551981" y="3398543"/>
                  <a:pt x="550028" y="3398543"/>
                </a:cubicBezTo>
                <a:cubicBezTo>
                  <a:pt x="548074" y="3398543"/>
                  <a:pt x="546490" y="3396960"/>
                  <a:pt x="546490" y="3395006"/>
                </a:cubicBezTo>
                <a:cubicBezTo>
                  <a:pt x="546490" y="3393053"/>
                  <a:pt x="548074" y="3391470"/>
                  <a:pt x="550028" y="3391470"/>
                </a:cubicBezTo>
                <a:close/>
                <a:moveTo>
                  <a:pt x="4311521" y="3390340"/>
                </a:moveTo>
                <a:cubicBezTo>
                  <a:pt x="4314098" y="3390340"/>
                  <a:pt x="4316187" y="3392429"/>
                  <a:pt x="4316187" y="3395006"/>
                </a:cubicBezTo>
                <a:cubicBezTo>
                  <a:pt x="4316187" y="3397583"/>
                  <a:pt x="4314098" y="3399673"/>
                  <a:pt x="4311521" y="3399673"/>
                </a:cubicBezTo>
                <a:cubicBezTo>
                  <a:pt x="4308944" y="3399673"/>
                  <a:pt x="4306854" y="3397583"/>
                  <a:pt x="4306854" y="3395006"/>
                </a:cubicBezTo>
                <a:cubicBezTo>
                  <a:pt x="4306854" y="3392429"/>
                  <a:pt x="4308944" y="3390340"/>
                  <a:pt x="4311521" y="3390340"/>
                </a:cubicBezTo>
                <a:close/>
                <a:moveTo>
                  <a:pt x="706756" y="3390340"/>
                </a:moveTo>
                <a:cubicBezTo>
                  <a:pt x="709334" y="3390340"/>
                  <a:pt x="711423" y="3392429"/>
                  <a:pt x="711423" y="3395006"/>
                </a:cubicBezTo>
                <a:cubicBezTo>
                  <a:pt x="711423" y="3397583"/>
                  <a:pt x="709334" y="3399673"/>
                  <a:pt x="706756" y="3399673"/>
                </a:cubicBezTo>
                <a:cubicBezTo>
                  <a:pt x="704178" y="3399673"/>
                  <a:pt x="702091" y="3397583"/>
                  <a:pt x="702091" y="3395006"/>
                </a:cubicBezTo>
                <a:cubicBezTo>
                  <a:pt x="702091" y="3392429"/>
                  <a:pt x="704178" y="3390340"/>
                  <a:pt x="706756" y="3390340"/>
                </a:cubicBezTo>
                <a:close/>
                <a:moveTo>
                  <a:pt x="4154792" y="3388934"/>
                </a:moveTo>
                <a:cubicBezTo>
                  <a:pt x="4158145" y="3388934"/>
                  <a:pt x="4160864" y="3391652"/>
                  <a:pt x="4160864" y="3395006"/>
                </a:cubicBezTo>
                <a:cubicBezTo>
                  <a:pt x="4160864" y="3398360"/>
                  <a:pt x="4158146" y="3401078"/>
                  <a:pt x="4154792" y="3401078"/>
                </a:cubicBezTo>
                <a:cubicBezTo>
                  <a:pt x="4151438" y="3401078"/>
                  <a:pt x="4148719" y="3398360"/>
                  <a:pt x="4148719" y="3395006"/>
                </a:cubicBezTo>
                <a:cubicBezTo>
                  <a:pt x="4148719" y="3391652"/>
                  <a:pt x="4151438" y="3388934"/>
                  <a:pt x="4154792" y="3388934"/>
                </a:cubicBezTo>
                <a:close/>
                <a:moveTo>
                  <a:pt x="863485" y="3388934"/>
                </a:moveTo>
                <a:cubicBezTo>
                  <a:pt x="866839" y="3388934"/>
                  <a:pt x="869557" y="3391652"/>
                  <a:pt x="869557" y="3395006"/>
                </a:cubicBezTo>
                <a:cubicBezTo>
                  <a:pt x="869557" y="3398360"/>
                  <a:pt x="866839" y="3401078"/>
                  <a:pt x="863485" y="3401078"/>
                </a:cubicBezTo>
                <a:cubicBezTo>
                  <a:pt x="860133" y="3401078"/>
                  <a:pt x="857415" y="3398360"/>
                  <a:pt x="857415" y="3395006"/>
                </a:cubicBezTo>
                <a:cubicBezTo>
                  <a:pt x="857415" y="3391652"/>
                  <a:pt x="860133" y="3388934"/>
                  <a:pt x="863485" y="3388934"/>
                </a:cubicBezTo>
                <a:close/>
                <a:moveTo>
                  <a:pt x="3998063" y="3387488"/>
                </a:moveTo>
                <a:cubicBezTo>
                  <a:pt x="4002215" y="3387488"/>
                  <a:pt x="4005582" y="3390854"/>
                  <a:pt x="4005582" y="3395006"/>
                </a:cubicBezTo>
                <a:cubicBezTo>
                  <a:pt x="4005582" y="3399159"/>
                  <a:pt x="4002215" y="3402525"/>
                  <a:pt x="3998063" y="3402525"/>
                </a:cubicBezTo>
                <a:cubicBezTo>
                  <a:pt x="3993911" y="3402525"/>
                  <a:pt x="3990545" y="3399159"/>
                  <a:pt x="3990545" y="3395006"/>
                </a:cubicBezTo>
                <a:cubicBezTo>
                  <a:pt x="3990545" y="3390854"/>
                  <a:pt x="3993911" y="3387488"/>
                  <a:pt x="3998063" y="3387488"/>
                </a:cubicBezTo>
                <a:close/>
                <a:moveTo>
                  <a:pt x="1020213" y="3387488"/>
                </a:moveTo>
                <a:cubicBezTo>
                  <a:pt x="1024366" y="3387488"/>
                  <a:pt x="1027732" y="3390854"/>
                  <a:pt x="1027732" y="3395006"/>
                </a:cubicBezTo>
                <a:cubicBezTo>
                  <a:pt x="1027732" y="3399159"/>
                  <a:pt x="1024366" y="3402525"/>
                  <a:pt x="1020213" y="3402525"/>
                </a:cubicBezTo>
                <a:cubicBezTo>
                  <a:pt x="1016061" y="3402525"/>
                  <a:pt x="1012695" y="3399159"/>
                  <a:pt x="1012695" y="3395006"/>
                </a:cubicBezTo>
                <a:cubicBezTo>
                  <a:pt x="1012695" y="3390854"/>
                  <a:pt x="1016061" y="3387488"/>
                  <a:pt x="1020213" y="3387488"/>
                </a:cubicBezTo>
                <a:close/>
                <a:moveTo>
                  <a:pt x="1176942" y="3386043"/>
                </a:moveTo>
                <a:cubicBezTo>
                  <a:pt x="1181893" y="3386043"/>
                  <a:pt x="1185906" y="3390056"/>
                  <a:pt x="1185906" y="3395006"/>
                </a:cubicBezTo>
                <a:cubicBezTo>
                  <a:pt x="1185906" y="3399957"/>
                  <a:pt x="1181893" y="3403970"/>
                  <a:pt x="1176942" y="3403970"/>
                </a:cubicBezTo>
                <a:cubicBezTo>
                  <a:pt x="1171992" y="3403970"/>
                  <a:pt x="1167979" y="3399957"/>
                  <a:pt x="1167979" y="3395006"/>
                </a:cubicBezTo>
                <a:cubicBezTo>
                  <a:pt x="1167979" y="3390056"/>
                  <a:pt x="1171992" y="3386043"/>
                  <a:pt x="1176942" y="3386043"/>
                </a:cubicBezTo>
                <a:close/>
                <a:moveTo>
                  <a:pt x="3841335" y="3385892"/>
                </a:moveTo>
                <a:cubicBezTo>
                  <a:pt x="3846368" y="3385892"/>
                  <a:pt x="3850449" y="3389973"/>
                  <a:pt x="3850449" y="3395007"/>
                </a:cubicBezTo>
                <a:cubicBezTo>
                  <a:pt x="3850449" y="3400040"/>
                  <a:pt x="3846368" y="3404121"/>
                  <a:pt x="3841335" y="3404121"/>
                </a:cubicBezTo>
                <a:cubicBezTo>
                  <a:pt x="3836301" y="3404121"/>
                  <a:pt x="3832220" y="3400040"/>
                  <a:pt x="3832220" y="3395007"/>
                </a:cubicBezTo>
                <a:cubicBezTo>
                  <a:pt x="3832220" y="3389973"/>
                  <a:pt x="3836301" y="3385892"/>
                  <a:pt x="3841335" y="3385892"/>
                </a:cubicBezTo>
                <a:close/>
                <a:moveTo>
                  <a:pt x="3684606" y="3384475"/>
                </a:moveTo>
                <a:cubicBezTo>
                  <a:pt x="3690422" y="3384475"/>
                  <a:pt x="3695137" y="3389190"/>
                  <a:pt x="3695137" y="3395007"/>
                </a:cubicBezTo>
                <a:cubicBezTo>
                  <a:pt x="3695137" y="3400823"/>
                  <a:pt x="3690422" y="3405538"/>
                  <a:pt x="3684606" y="3405538"/>
                </a:cubicBezTo>
                <a:cubicBezTo>
                  <a:pt x="3678789" y="3405538"/>
                  <a:pt x="3674074" y="3400823"/>
                  <a:pt x="3674074" y="3395007"/>
                </a:cubicBezTo>
                <a:cubicBezTo>
                  <a:pt x="3674074" y="3389190"/>
                  <a:pt x="3678789" y="3384475"/>
                  <a:pt x="3684606" y="3384475"/>
                </a:cubicBezTo>
                <a:close/>
                <a:moveTo>
                  <a:pt x="1333672" y="3384475"/>
                </a:moveTo>
                <a:cubicBezTo>
                  <a:pt x="1339488" y="3384475"/>
                  <a:pt x="1344203" y="3389190"/>
                  <a:pt x="1344203" y="3395007"/>
                </a:cubicBezTo>
                <a:cubicBezTo>
                  <a:pt x="1344203" y="3400823"/>
                  <a:pt x="1339488" y="3405538"/>
                  <a:pt x="1333672" y="3405538"/>
                </a:cubicBezTo>
                <a:cubicBezTo>
                  <a:pt x="1327855" y="3405538"/>
                  <a:pt x="1323140" y="3400823"/>
                  <a:pt x="1323140" y="3395007"/>
                </a:cubicBezTo>
                <a:cubicBezTo>
                  <a:pt x="1323140" y="3389190"/>
                  <a:pt x="1327855" y="3384475"/>
                  <a:pt x="1333672" y="3384475"/>
                </a:cubicBezTo>
                <a:close/>
                <a:moveTo>
                  <a:pt x="3527877" y="3382783"/>
                </a:moveTo>
                <a:cubicBezTo>
                  <a:pt x="3534627" y="3382783"/>
                  <a:pt x="3540100" y="3388255"/>
                  <a:pt x="3540100" y="3395006"/>
                </a:cubicBezTo>
                <a:cubicBezTo>
                  <a:pt x="3540100" y="3401756"/>
                  <a:pt x="3534627" y="3407229"/>
                  <a:pt x="3527877" y="3407229"/>
                </a:cubicBezTo>
                <a:cubicBezTo>
                  <a:pt x="3521126" y="3407229"/>
                  <a:pt x="3515654" y="3401756"/>
                  <a:pt x="3515654" y="3395006"/>
                </a:cubicBezTo>
                <a:cubicBezTo>
                  <a:pt x="3515654" y="3388255"/>
                  <a:pt x="3521126" y="3382783"/>
                  <a:pt x="3527877" y="3382783"/>
                </a:cubicBezTo>
                <a:close/>
                <a:moveTo>
                  <a:pt x="1490400" y="3382783"/>
                </a:moveTo>
                <a:cubicBezTo>
                  <a:pt x="1497150" y="3382783"/>
                  <a:pt x="1502623" y="3388255"/>
                  <a:pt x="1502623" y="3395006"/>
                </a:cubicBezTo>
                <a:cubicBezTo>
                  <a:pt x="1502623" y="3401756"/>
                  <a:pt x="1497150" y="3407229"/>
                  <a:pt x="1490400" y="3407229"/>
                </a:cubicBezTo>
                <a:cubicBezTo>
                  <a:pt x="1483649" y="3407229"/>
                  <a:pt x="1478177" y="3401756"/>
                  <a:pt x="1478177" y="3395006"/>
                </a:cubicBezTo>
                <a:cubicBezTo>
                  <a:pt x="1478177" y="3388255"/>
                  <a:pt x="1483649" y="3382783"/>
                  <a:pt x="1490400" y="3382783"/>
                </a:cubicBezTo>
                <a:close/>
                <a:moveTo>
                  <a:pt x="3371148" y="3381157"/>
                </a:moveTo>
                <a:cubicBezTo>
                  <a:pt x="3378797" y="3381157"/>
                  <a:pt x="3384998" y="3387358"/>
                  <a:pt x="3384998" y="3395007"/>
                </a:cubicBezTo>
                <a:cubicBezTo>
                  <a:pt x="3384998" y="3402656"/>
                  <a:pt x="3378797" y="3408856"/>
                  <a:pt x="3371148" y="3408856"/>
                </a:cubicBezTo>
                <a:cubicBezTo>
                  <a:pt x="3363499" y="3408856"/>
                  <a:pt x="3357298" y="3402656"/>
                  <a:pt x="3357298" y="3395007"/>
                </a:cubicBezTo>
                <a:cubicBezTo>
                  <a:pt x="3357298" y="3387358"/>
                  <a:pt x="3363499" y="3381157"/>
                  <a:pt x="3371148" y="3381157"/>
                </a:cubicBezTo>
                <a:close/>
                <a:moveTo>
                  <a:pt x="1647130" y="3381157"/>
                </a:moveTo>
                <a:cubicBezTo>
                  <a:pt x="1654779" y="3381157"/>
                  <a:pt x="1660979" y="3387358"/>
                  <a:pt x="1660979" y="3395007"/>
                </a:cubicBezTo>
                <a:cubicBezTo>
                  <a:pt x="1660979" y="3402656"/>
                  <a:pt x="1654779" y="3408856"/>
                  <a:pt x="1647130" y="3408856"/>
                </a:cubicBezTo>
                <a:cubicBezTo>
                  <a:pt x="1639481" y="3408856"/>
                  <a:pt x="1633280" y="3402656"/>
                  <a:pt x="1633280" y="3395007"/>
                </a:cubicBezTo>
                <a:cubicBezTo>
                  <a:pt x="1633280" y="3387358"/>
                  <a:pt x="1639481" y="3381157"/>
                  <a:pt x="1647130" y="3381157"/>
                </a:cubicBezTo>
                <a:close/>
                <a:moveTo>
                  <a:pt x="3214418" y="3379823"/>
                </a:moveTo>
                <a:cubicBezTo>
                  <a:pt x="3222804" y="3379823"/>
                  <a:pt x="3229602" y="3386621"/>
                  <a:pt x="3229602" y="3395006"/>
                </a:cubicBezTo>
                <a:cubicBezTo>
                  <a:pt x="3229602" y="3403392"/>
                  <a:pt x="3222804" y="3410190"/>
                  <a:pt x="3214418" y="3410190"/>
                </a:cubicBezTo>
                <a:cubicBezTo>
                  <a:pt x="3206033" y="3410190"/>
                  <a:pt x="3199235" y="3403392"/>
                  <a:pt x="3199235" y="3395006"/>
                </a:cubicBezTo>
                <a:cubicBezTo>
                  <a:pt x="3199235" y="3386621"/>
                  <a:pt x="3206033" y="3379823"/>
                  <a:pt x="3214418" y="3379823"/>
                </a:cubicBezTo>
                <a:close/>
                <a:moveTo>
                  <a:pt x="1803858" y="3379823"/>
                </a:moveTo>
                <a:cubicBezTo>
                  <a:pt x="1812244" y="3379823"/>
                  <a:pt x="1819042" y="3386621"/>
                  <a:pt x="1819042" y="3395006"/>
                </a:cubicBezTo>
                <a:cubicBezTo>
                  <a:pt x="1819042" y="3403392"/>
                  <a:pt x="1812244" y="3410190"/>
                  <a:pt x="1803858" y="3410190"/>
                </a:cubicBezTo>
                <a:cubicBezTo>
                  <a:pt x="1795473" y="3410190"/>
                  <a:pt x="1788675" y="3403392"/>
                  <a:pt x="1788675" y="3395006"/>
                </a:cubicBezTo>
                <a:cubicBezTo>
                  <a:pt x="1788675" y="3386621"/>
                  <a:pt x="1795473" y="3379823"/>
                  <a:pt x="1803858" y="3379823"/>
                </a:cubicBezTo>
                <a:close/>
                <a:moveTo>
                  <a:pt x="3057690" y="3378430"/>
                </a:moveTo>
                <a:cubicBezTo>
                  <a:pt x="3066845" y="3378430"/>
                  <a:pt x="3074266" y="3385852"/>
                  <a:pt x="3074266" y="3395007"/>
                </a:cubicBezTo>
                <a:cubicBezTo>
                  <a:pt x="3074266" y="3404162"/>
                  <a:pt x="3066845" y="3411583"/>
                  <a:pt x="3057690" y="3411583"/>
                </a:cubicBezTo>
                <a:cubicBezTo>
                  <a:pt x="3048535" y="3411583"/>
                  <a:pt x="3041113" y="3404162"/>
                  <a:pt x="3041113" y="3395007"/>
                </a:cubicBezTo>
                <a:cubicBezTo>
                  <a:pt x="3041113" y="3385852"/>
                  <a:pt x="3048535" y="3378430"/>
                  <a:pt x="3057690" y="3378430"/>
                </a:cubicBezTo>
                <a:close/>
                <a:moveTo>
                  <a:pt x="1960588" y="3378430"/>
                </a:moveTo>
                <a:cubicBezTo>
                  <a:pt x="1969743" y="3378430"/>
                  <a:pt x="1977164" y="3385852"/>
                  <a:pt x="1977164" y="3395007"/>
                </a:cubicBezTo>
                <a:cubicBezTo>
                  <a:pt x="1977164" y="3404162"/>
                  <a:pt x="1969743" y="3411583"/>
                  <a:pt x="1960588" y="3411583"/>
                </a:cubicBezTo>
                <a:cubicBezTo>
                  <a:pt x="1951433" y="3411583"/>
                  <a:pt x="1944011" y="3404162"/>
                  <a:pt x="1944011" y="3395007"/>
                </a:cubicBezTo>
                <a:cubicBezTo>
                  <a:pt x="1944011" y="3385852"/>
                  <a:pt x="1951433" y="3378430"/>
                  <a:pt x="1960588" y="3378430"/>
                </a:cubicBezTo>
                <a:close/>
                <a:moveTo>
                  <a:pt x="2117316" y="3377398"/>
                </a:moveTo>
                <a:cubicBezTo>
                  <a:pt x="2127041" y="3377398"/>
                  <a:pt x="2134925" y="3385282"/>
                  <a:pt x="2134925" y="3395006"/>
                </a:cubicBezTo>
                <a:cubicBezTo>
                  <a:pt x="2134925" y="3404731"/>
                  <a:pt x="2127041" y="3412615"/>
                  <a:pt x="2117316" y="3412615"/>
                </a:cubicBezTo>
                <a:cubicBezTo>
                  <a:pt x="2107592" y="3412615"/>
                  <a:pt x="2099708" y="3404731"/>
                  <a:pt x="2099708" y="3395006"/>
                </a:cubicBezTo>
                <a:cubicBezTo>
                  <a:pt x="2099708" y="3385282"/>
                  <a:pt x="2107592" y="3377398"/>
                  <a:pt x="2117316" y="3377398"/>
                </a:cubicBezTo>
                <a:close/>
                <a:moveTo>
                  <a:pt x="2900961" y="3377188"/>
                </a:moveTo>
                <a:cubicBezTo>
                  <a:pt x="2910802" y="3377188"/>
                  <a:pt x="2918780" y="3385165"/>
                  <a:pt x="2918780" y="3395006"/>
                </a:cubicBezTo>
                <a:cubicBezTo>
                  <a:pt x="2918780" y="3404847"/>
                  <a:pt x="2910802" y="3412825"/>
                  <a:pt x="2900961" y="3412825"/>
                </a:cubicBezTo>
                <a:cubicBezTo>
                  <a:pt x="2891121" y="3412825"/>
                  <a:pt x="2883143" y="3404847"/>
                  <a:pt x="2883143" y="3395006"/>
                </a:cubicBezTo>
                <a:cubicBezTo>
                  <a:pt x="2883143" y="3385166"/>
                  <a:pt x="2891120" y="3377188"/>
                  <a:pt x="2900961" y="3377188"/>
                </a:cubicBezTo>
                <a:close/>
                <a:moveTo>
                  <a:pt x="2744232" y="3376551"/>
                </a:moveTo>
                <a:cubicBezTo>
                  <a:pt x="2754424" y="3376551"/>
                  <a:pt x="2762687" y="3384814"/>
                  <a:pt x="2762687" y="3395007"/>
                </a:cubicBezTo>
                <a:cubicBezTo>
                  <a:pt x="2762687" y="3405199"/>
                  <a:pt x="2754424" y="3413462"/>
                  <a:pt x="2744232" y="3413462"/>
                </a:cubicBezTo>
                <a:cubicBezTo>
                  <a:pt x="2734039" y="3413462"/>
                  <a:pt x="2725776" y="3405199"/>
                  <a:pt x="2725776" y="3395007"/>
                </a:cubicBezTo>
                <a:cubicBezTo>
                  <a:pt x="2725776" y="3384814"/>
                  <a:pt x="2734039" y="3376551"/>
                  <a:pt x="2744232" y="3376551"/>
                </a:cubicBezTo>
                <a:close/>
                <a:moveTo>
                  <a:pt x="2274045" y="3376551"/>
                </a:moveTo>
                <a:cubicBezTo>
                  <a:pt x="2284238" y="3376551"/>
                  <a:pt x="2292501" y="3384814"/>
                  <a:pt x="2292501" y="3395007"/>
                </a:cubicBezTo>
                <a:cubicBezTo>
                  <a:pt x="2292501" y="3405199"/>
                  <a:pt x="2284238" y="3413462"/>
                  <a:pt x="2274045" y="3413462"/>
                </a:cubicBezTo>
                <a:cubicBezTo>
                  <a:pt x="2263853" y="3413462"/>
                  <a:pt x="2255590" y="3405199"/>
                  <a:pt x="2255590" y="3395007"/>
                </a:cubicBezTo>
                <a:cubicBezTo>
                  <a:pt x="2255590" y="3384814"/>
                  <a:pt x="2263853" y="3376551"/>
                  <a:pt x="2274045" y="3376551"/>
                </a:cubicBezTo>
                <a:close/>
                <a:moveTo>
                  <a:pt x="2587503" y="3376120"/>
                </a:moveTo>
                <a:cubicBezTo>
                  <a:pt x="2597934" y="3376120"/>
                  <a:pt x="2606390" y="3384576"/>
                  <a:pt x="2606390" y="3395006"/>
                </a:cubicBezTo>
                <a:cubicBezTo>
                  <a:pt x="2606390" y="3405437"/>
                  <a:pt x="2597934" y="3413893"/>
                  <a:pt x="2587503" y="3413893"/>
                </a:cubicBezTo>
                <a:cubicBezTo>
                  <a:pt x="2577073" y="3413893"/>
                  <a:pt x="2568617" y="3405437"/>
                  <a:pt x="2568617" y="3395006"/>
                </a:cubicBezTo>
                <a:cubicBezTo>
                  <a:pt x="2568617" y="3384576"/>
                  <a:pt x="2577073" y="3376120"/>
                  <a:pt x="2587503" y="3376120"/>
                </a:cubicBezTo>
                <a:close/>
                <a:moveTo>
                  <a:pt x="2430774" y="3376120"/>
                </a:moveTo>
                <a:cubicBezTo>
                  <a:pt x="2441205" y="3376120"/>
                  <a:pt x="2449661" y="3384576"/>
                  <a:pt x="2449661" y="3395006"/>
                </a:cubicBezTo>
                <a:cubicBezTo>
                  <a:pt x="2449661" y="3405437"/>
                  <a:pt x="2441205" y="3413893"/>
                  <a:pt x="2430774" y="3413893"/>
                </a:cubicBezTo>
                <a:cubicBezTo>
                  <a:pt x="2420344" y="3413893"/>
                  <a:pt x="2411888" y="3405437"/>
                  <a:pt x="2411888" y="3395006"/>
                </a:cubicBezTo>
                <a:cubicBezTo>
                  <a:pt x="2411888" y="3384576"/>
                  <a:pt x="2420344" y="3376120"/>
                  <a:pt x="2430774" y="3376120"/>
                </a:cubicBezTo>
                <a:close/>
                <a:moveTo>
                  <a:pt x="4860073" y="3257671"/>
                </a:moveTo>
                <a:cubicBezTo>
                  <a:pt x="4860959" y="3257671"/>
                  <a:pt x="4861677" y="3258389"/>
                  <a:pt x="4861677" y="3259275"/>
                </a:cubicBezTo>
                <a:cubicBezTo>
                  <a:pt x="4861677" y="3260161"/>
                  <a:pt x="4860959" y="3260879"/>
                  <a:pt x="4860073" y="3260879"/>
                </a:cubicBezTo>
                <a:cubicBezTo>
                  <a:pt x="4859187" y="3260879"/>
                  <a:pt x="4858469" y="3260161"/>
                  <a:pt x="4858469" y="3259275"/>
                </a:cubicBezTo>
                <a:cubicBezTo>
                  <a:pt x="4858469" y="3258389"/>
                  <a:pt x="4859187" y="3257671"/>
                  <a:pt x="4860073" y="3257671"/>
                </a:cubicBezTo>
                <a:close/>
                <a:moveTo>
                  <a:pt x="158205" y="3257671"/>
                </a:moveTo>
                <a:cubicBezTo>
                  <a:pt x="159091" y="3257671"/>
                  <a:pt x="159809" y="3258389"/>
                  <a:pt x="159809" y="3259275"/>
                </a:cubicBezTo>
                <a:cubicBezTo>
                  <a:pt x="159809" y="3260161"/>
                  <a:pt x="159091" y="3260879"/>
                  <a:pt x="158205" y="3260879"/>
                </a:cubicBezTo>
                <a:cubicBezTo>
                  <a:pt x="157319" y="3260879"/>
                  <a:pt x="156601" y="3260161"/>
                  <a:pt x="156601" y="3259275"/>
                </a:cubicBezTo>
                <a:cubicBezTo>
                  <a:pt x="156601" y="3258389"/>
                  <a:pt x="157319" y="3257671"/>
                  <a:pt x="158205" y="3257671"/>
                </a:cubicBezTo>
                <a:close/>
                <a:moveTo>
                  <a:pt x="4703343" y="3256877"/>
                </a:moveTo>
                <a:cubicBezTo>
                  <a:pt x="4704668" y="3256877"/>
                  <a:pt x="4705742" y="3257951"/>
                  <a:pt x="4705742" y="3259275"/>
                </a:cubicBezTo>
                <a:cubicBezTo>
                  <a:pt x="4705742" y="3260600"/>
                  <a:pt x="4704668" y="3261674"/>
                  <a:pt x="4703343" y="3261674"/>
                </a:cubicBezTo>
                <a:cubicBezTo>
                  <a:pt x="4702018" y="3261674"/>
                  <a:pt x="4700945" y="3260600"/>
                  <a:pt x="4700945" y="3259275"/>
                </a:cubicBezTo>
                <a:cubicBezTo>
                  <a:pt x="4700945" y="3257951"/>
                  <a:pt x="4702018" y="3256877"/>
                  <a:pt x="4703343" y="3256877"/>
                </a:cubicBezTo>
                <a:close/>
                <a:moveTo>
                  <a:pt x="314934" y="3256877"/>
                </a:moveTo>
                <a:cubicBezTo>
                  <a:pt x="316259" y="3256877"/>
                  <a:pt x="317333" y="3257951"/>
                  <a:pt x="317333" y="3259275"/>
                </a:cubicBezTo>
                <a:cubicBezTo>
                  <a:pt x="317333" y="3260600"/>
                  <a:pt x="316259" y="3261674"/>
                  <a:pt x="314934" y="3261674"/>
                </a:cubicBezTo>
                <a:cubicBezTo>
                  <a:pt x="313610" y="3261674"/>
                  <a:pt x="312537" y="3260600"/>
                  <a:pt x="312537" y="3259275"/>
                </a:cubicBezTo>
                <a:cubicBezTo>
                  <a:pt x="312537" y="3257951"/>
                  <a:pt x="313610" y="3256877"/>
                  <a:pt x="314934" y="3256877"/>
                </a:cubicBezTo>
                <a:close/>
                <a:moveTo>
                  <a:pt x="4546615" y="3255834"/>
                </a:moveTo>
                <a:cubicBezTo>
                  <a:pt x="4548515" y="3255834"/>
                  <a:pt x="4550056" y="3257375"/>
                  <a:pt x="4550056" y="3259275"/>
                </a:cubicBezTo>
                <a:cubicBezTo>
                  <a:pt x="4550056" y="3261176"/>
                  <a:pt x="4548515" y="3262717"/>
                  <a:pt x="4546615" y="3262717"/>
                </a:cubicBezTo>
                <a:cubicBezTo>
                  <a:pt x="4544714" y="3262717"/>
                  <a:pt x="4543174" y="3261176"/>
                  <a:pt x="4543174" y="3259275"/>
                </a:cubicBezTo>
                <a:cubicBezTo>
                  <a:pt x="4543174" y="3257375"/>
                  <a:pt x="4544714" y="3255834"/>
                  <a:pt x="4546615" y="3255834"/>
                </a:cubicBezTo>
                <a:close/>
                <a:moveTo>
                  <a:pt x="471663" y="3255834"/>
                </a:moveTo>
                <a:cubicBezTo>
                  <a:pt x="473564" y="3255834"/>
                  <a:pt x="475105" y="3257375"/>
                  <a:pt x="475105" y="3259275"/>
                </a:cubicBezTo>
                <a:cubicBezTo>
                  <a:pt x="475105" y="3261176"/>
                  <a:pt x="473564" y="3262717"/>
                  <a:pt x="471663" y="3262717"/>
                </a:cubicBezTo>
                <a:cubicBezTo>
                  <a:pt x="469763" y="3262717"/>
                  <a:pt x="468222" y="3261176"/>
                  <a:pt x="468222" y="3259275"/>
                </a:cubicBezTo>
                <a:cubicBezTo>
                  <a:pt x="468222" y="3257375"/>
                  <a:pt x="469763" y="3255834"/>
                  <a:pt x="471663" y="3255834"/>
                </a:cubicBezTo>
                <a:close/>
                <a:moveTo>
                  <a:pt x="4389886" y="3254718"/>
                </a:moveTo>
                <a:cubicBezTo>
                  <a:pt x="4392403" y="3254718"/>
                  <a:pt x="4394444" y="3256758"/>
                  <a:pt x="4394444" y="3259275"/>
                </a:cubicBezTo>
                <a:cubicBezTo>
                  <a:pt x="4394444" y="3261792"/>
                  <a:pt x="4392403" y="3263833"/>
                  <a:pt x="4389886" y="3263833"/>
                </a:cubicBezTo>
                <a:cubicBezTo>
                  <a:pt x="4387370" y="3263833"/>
                  <a:pt x="4385329" y="3261792"/>
                  <a:pt x="4385329" y="3259275"/>
                </a:cubicBezTo>
                <a:cubicBezTo>
                  <a:pt x="4385329" y="3256758"/>
                  <a:pt x="4387370" y="3254718"/>
                  <a:pt x="4389886" y="3254718"/>
                </a:cubicBezTo>
                <a:close/>
                <a:moveTo>
                  <a:pt x="628392" y="3254718"/>
                </a:moveTo>
                <a:cubicBezTo>
                  <a:pt x="630909" y="3254718"/>
                  <a:pt x="632950" y="3256758"/>
                  <a:pt x="632950" y="3259275"/>
                </a:cubicBezTo>
                <a:cubicBezTo>
                  <a:pt x="632950" y="3261792"/>
                  <a:pt x="630909" y="3263833"/>
                  <a:pt x="628392" y="3263833"/>
                </a:cubicBezTo>
                <a:cubicBezTo>
                  <a:pt x="625875" y="3263833"/>
                  <a:pt x="623834" y="3261792"/>
                  <a:pt x="623834" y="3259275"/>
                </a:cubicBezTo>
                <a:cubicBezTo>
                  <a:pt x="623834" y="3256758"/>
                  <a:pt x="625876" y="3254718"/>
                  <a:pt x="628392" y="3254718"/>
                </a:cubicBezTo>
                <a:close/>
                <a:moveTo>
                  <a:pt x="4233157" y="3253327"/>
                </a:moveTo>
                <a:cubicBezTo>
                  <a:pt x="4236442" y="3253327"/>
                  <a:pt x="4239105" y="3255990"/>
                  <a:pt x="4239105" y="3259275"/>
                </a:cubicBezTo>
                <a:cubicBezTo>
                  <a:pt x="4239105" y="3262560"/>
                  <a:pt x="4236442" y="3265223"/>
                  <a:pt x="4233157" y="3265223"/>
                </a:cubicBezTo>
                <a:cubicBezTo>
                  <a:pt x="4229872" y="3265223"/>
                  <a:pt x="4227209" y="3262560"/>
                  <a:pt x="4227209" y="3259275"/>
                </a:cubicBezTo>
                <a:cubicBezTo>
                  <a:pt x="4227209" y="3255990"/>
                  <a:pt x="4229873" y="3253327"/>
                  <a:pt x="4233157" y="3253327"/>
                </a:cubicBezTo>
                <a:close/>
                <a:moveTo>
                  <a:pt x="785120" y="3253327"/>
                </a:moveTo>
                <a:cubicBezTo>
                  <a:pt x="788405" y="3253327"/>
                  <a:pt x="791070" y="3255990"/>
                  <a:pt x="791070" y="3259275"/>
                </a:cubicBezTo>
                <a:cubicBezTo>
                  <a:pt x="791070" y="3262560"/>
                  <a:pt x="788405" y="3265223"/>
                  <a:pt x="785120" y="3265223"/>
                </a:cubicBezTo>
                <a:cubicBezTo>
                  <a:pt x="781836" y="3265223"/>
                  <a:pt x="779174" y="3262560"/>
                  <a:pt x="779174" y="3259275"/>
                </a:cubicBezTo>
                <a:cubicBezTo>
                  <a:pt x="779174" y="3255990"/>
                  <a:pt x="781836" y="3253327"/>
                  <a:pt x="785120" y="3253327"/>
                </a:cubicBezTo>
                <a:close/>
                <a:moveTo>
                  <a:pt x="4076429" y="3251757"/>
                </a:moveTo>
                <a:cubicBezTo>
                  <a:pt x="4080581" y="3251757"/>
                  <a:pt x="4083947" y="3255123"/>
                  <a:pt x="4083947" y="3259275"/>
                </a:cubicBezTo>
                <a:cubicBezTo>
                  <a:pt x="4083947" y="3263428"/>
                  <a:pt x="4080581" y="3266794"/>
                  <a:pt x="4076429" y="3266794"/>
                </a:cubicBezTo>
                <a:cubicBezTo>
                  <a:pt x="4072277" y="3266794"/>
                  <a:pt x="4068910" y="3263428"/>
                  <a:pt x="4068910" y="3259275"/>
                </a:cubicBezTo>
                <a:cubicBezTo>
                  <a:pt x="4068910" y="3255123"/>
                  <a:pt x="4072277" y="3251757"/>
                  <a:pt x="4076429" y="3251757"/>
                </a:cubicBezTo>
                <a:close/>
                <a:moveTo>
                  <a:pt x="941851" y="3251757"/>
                </a:moveTo>
                <a:cubicBezTo>
                  <a:pt x="946002" y="3251757"/>
                  <a:pt x="949369" y="3255123"/>
                  <a:pt x="949369" y="3259275"/>
                </a:cubicBezTo>
                <a:cubicBezTo>
                  <a:pt x="949369" y="3263428"/>
                  <a:pt x="946002" y="3266794"/>
                  <a:pt x="941851" y="3266794"/>
                </a:cubicBezTo>
                <a:cubicBezTo>
                  <a:pt x="937698" y="3266794"/>
                  <a:pt x="934332" y="3263428"/>
                  <a:pt x="934332" y="3259275"/>
                </a:cubicBezTo>
                <a:cubicBezTo>
                  <a:pt x="934332" y="3255123"/>
                  <a:pt x="937698" y="3251757"/>
                  <a:pt x="941851" y="3251757"/>
                </a:cubicBezTo>
                <a:close/>
                <a:moveTo>
                  <a:pt x="1098578" y="3250312"/>
                </a:moveTo>
                <a:cubicBezTo>
                  <a:pt x="1103529" y="3250312"/>
                  <a:pt x="1107541" y="3254325"/>
                  <a:pt x="1107541" y="3259275"/>
                </a:cubicBezTo>
                <a:cubicBezTo>
                  <a:pt x="1107541" y="3264226"/>
                  <a:pt x="1103529" y="3268239"/>
                  <a:pt x="1098578" y="3268239"/>
                </a:cubicBezTo>
                <a:cubicBezTo>
                  <a:pt x="1093628" y="3268239"/>
                  <a:pt x="1089615" y="3264226"/>
                  <a:pt x="1089615" y="3259275"/>
                </a:cubicBezTo>
                <a:cubicBezTo>
                  <a:pt x="1089615" y="3254325"/>
                  <a:pt x="1093628" y="3250312"/>
                  <a:pt x="1098578" y="3250312"/>
                </a:cubicBezTo>
                <a:close/>
                <a:moveTo>
                  <a:pt x="3919698" y="3250160"/>
                </a:moveTo>
                <a:cubicBezTo>
                  <a:pt x="3924732" y="3250160"/>
                  <a:pt x="3928813" y="3254241"/>
                  <a:pt x="3928813" y="3259275"/>
                </a:cubicBezTo>
                <a:cubicBezTo>
                  <a:pt x="3928813" y="3264308"/>
                  <a:pt x="3924732" y="3268389"/>
                  <a:pt x="3919698" y="3268389"/>
                </a:cubicBezTo>
                <a:cubicBezTo>
                  <a:pt x="3914665" y="3268389"/>
                  <a:pt x="3910584" y="3264308"/>
                  <a:pt x="3910584" y="3259275"/>
                </a:cubicBezTo>
                <a:cubicBezTo>
                  <a:pt x="3910584" y="3254241"/>
                  <a:pt x="3914665" y="3250160"/>
                  <a:pt x="3919698" y="3250160"/>
                </a:cubicBezTo>
                <a:close/>
                <a:moveTo>
                  <a:pt x="3762970" y="3248415"/>
                </a:moveTo>
                <a:cubicBezTo>
                  <a:pt x="3768968" y="3248415"/>
                  <a:pt x="3773830" y="3253277"/>
                  <a:pt x="3773830" y="3259275"/>
                </a:cubicBezTo>
                <a:cubicBezTo>
                  <a:pt x="3773830" y="3265273"/>
                  <a:pt x="3768968" y="3270135"/>
                  <a:pt x="3762970" y="3270135"/>
                </a:cubicBezTo>
                <a:cubicBezTo>
                  <a:pt x="3756972" y="3270135"/>
                  <a:pt x="3752110" y="3265273"/>
                  <a:pt x="3752110" y="3259275"/>
                </a:cubicBezTo>
                <a:cubicBezTo>
                  <a:pt x="3752110" y="3253277"/>
                  <a:pt x="3756972" y="3248415"/>
                  <a:pt x="3762970" y="3248415"/>
                </a:cubicBezTo>
                <a:close/>
                <a:moveTo>
                  <a:pt x="1255307" y="3248415"/>
                </a:moveTo>
                <a:cubicBezTo>
                  <a:pt x="1261305" y="3248415"/>
                  <a:pt x="1266167" y="3253277"/>
                  <a:pt x="1266167" y="3259275"/>
                </a:cubicBezTo>
                <a:cubicBezTo>
                  <a:pt x="1266167" y="3265273"/>
                  <a:pt x="1261305" y="3270135"/>
                  <a:pt x="1255307" y="3270135"/>
                </a:cubicBezTo>
                <a:cubicBezTo>
                  <a:pt x="1249309" y="3270135"/>
                  <a:pt x="1244447" y="3265273"/>
                  <a:pt x="1244447" y="3259275"/>
                </a:cubicBezTo>
                <a:cubicBezTo>
                  <a:pt x="1244447" y="3253277"/>
                  <a:pt x="1249309" y="3248415"/>
                  <a:pt x="1255307" y="3248415"/>
                </a:cubicBezTo>
                <a:close/>
                <a:moveTo>
                  <a:pt x="3606241" y="3246699"/>
                </a:moveTo>
                <a:cubicBezTo>
                  <a:pt x="3613186" y="3246699"/>
                  <a:pt x="3618817" y="3252329"/>
                  <a:pt x="3618817" y="3259275"/>
                </a:cubicBezTo>
                <a:cubicBezTo>
                  <a:pt x="3618817" y="3266220"/>
                  <a:pt x="3613186" y="3271851"/>
                  <a:pt x="3606241" y="3271851"/>
                </a:cubicBezTo>
                <a:cubicBezTo>
                  <a:pt x="3599295" y="3271851"/>
                  <a:pt x="3593665" y="3266220"/>
                  <a:pt x="3593665" y="3259275"/>
                </a:cubicBezTo>
                <a:cubicBezTo>
                  <a:pt x="3593665" y="3252329"/>
                  <a:pt x="3599295" y="3246699"/>
                  <a:pt x="3606241" y="3246699"/>
                </a:cubicBezTo>
                <a:close/>
                <a:moveTo>
                  <a:pt x="1412036" y="3246699"/>
                </a:moveTo>
                <a:cubicBezTo>
                  <a:pt x="1418981" y="3246699"/>
                  <a:pt x="1424612" y="3252329"/>
                  <a:pt x="1424612" y="3259275"/>
                </a:cubicBezTo>
                <a:cubicBezTo>
                  <a:pt x="1424612" y="3266220"/>
                  <a:pt x="1418981" y="3271851"/>
                  <a:pt x="1412036" y="3271851"/>
                </a:cubicBezTo>
                <a:cubicBezTo>
                  <a:pt x="1405090" y="3271851"/>
                  <a:pt x="1399460" y="3266220"/>
                  <a:pt x="1399460" y="3259275"/>
                </a:cubicBezTo>
                <a:cubicBezTo>
                  <a:pt x="1399460" y="3252329"/>
                  <a:pt x="1405090" y="3246699"/>
                  <a:pt x="1412036" y="3246699"/>
                </a:cubicBezTo>
                <a:close/>
                <a:moveTo>
                  <a:pt x="3449512" y="3244861"/>
                </a:moveTo>
                <a:cubicBezTo>
                  <a:pt x="3457473" y="3244861"/>
                  <a:pt x="3463926" y="3251314"/>
                  <a:pt x="3463926" y="3259275"/>
                </a:cubicBezTo>
                <a:cubicBezTo>
                  <a:pt x="3463926" y="3267236"/>
                  <a:pt x="3457473" y="3273689"/>
                  <a:pt x="3449512" y="3273689"/>
                </a:cubicBezTo>
                <a:cubicBezTo>
                  <a:pt x="3441551" y="3273689"/>
                  <a:pt x="3435098" y="3267236"/>
                  <a:pt x="3435098" y="3259275"/>
                </a:cubicBezTo>
                <a:cubicBezTo>
                  <a:pt x="3435098" y="3251314"/>
                  <a:pt x="3441551" y="3244861"/>
                  <a:pt x="3449512" y="3244861"/>
                </a:cubicBezTo>
                <a:close/>
                <a:moveTo>
                  <a:pt x="1568765" y="3244861"/>
                </a:moveTo>
                <a:cubicBezTo>
                  <a:pt x="1576726" y="3244861"/>
                  <a:pt x="1583179" y="3251314"/>
                  <a:pt x="1583179" y="3259275"/>
                </a:cubicBezTo>
                <a:cubicBezTo>
                  <a:pt x="1583179" y="3267236"/>
                  <a:pt x="1576726" y="3273689"/>
                  <a:pt x="1568765" y="3273689"/>
                </a:cubicBezTo>
                <a:cubicBezTo>
                  <a:pt x="1560804" y="3273689"/>
                  <a:pt x="1554351" y="3267236"/>
                  <a:pt x="1554351" y="3259275"/>
                </a:cubicBezTo>
                <a:cubicBezTo>
                  <a:pt x="1554351" y="3251314"/>
                  <a:pt x="1560804" y="3244861"/>
                  <a:pt x="1568765" y="3244861"/>
                </a:cubicBezTo>
                <a:close/>
                <a:moveTo>
                  <a:pt x="3292783" y="3243303"/>
                </a:moveTo>
                <a:cubicBezTo>
                  <a:pt x="3301604" y="3243303"/>
                  <a:pt x="3308755" y="3250454"/>
                  <a:pt x="3308755" y="3259275"/>
                </a:cubicBezTo>
                <a:cubicBezTo>
                  <a:pt x="3308755" y="3268097"/>
                  <a:pt x="3301604" y="3275248"/>
                  <a:pt x="3292783" y="3275248"/>
                </a:cubicBezTo>
                <a:cubicBezTo>
                  <a:pt x="3283962" y="3275248"/>
                  <a:pt x="3276811" y="3268097"/>
                  <a:pt x="3276811" y="3259275"/>
                </a:cubicBezTo>
                <a:cubicBezTo>
                  <a:pt x="3276811" y="3250454"/>
                  <a:pt x="3283962" y="3243303"/>
                  <a:pt x="3292783" y="3243303"/>
                </a:cubicBezTo>
                <a:close/>
                <a:moveTo>
                  <a:pt x="1725494" y="3243303"/>
                </a:moveTo>
                <a:cubicBezTo>
                  <a:pt x="1734315" y="3243303"/>
                  <a:pt x="1741466" y="3250454"/>
                  <a:pt x="1741466" y="3259275"/>
                </a:cubicBezTo>
                <a:cubicBezTo>
                  <a:pt x="1741466" y="3268097"/>
                  <a:pt x="1734315" y="3275248"/>
                  <a:pt x="1725494" y="3275248"/>
                </a:cubicBezTo>
                <a:cubicBezTo>
                  <a:pt x="1716673" y="3275248"/>
                  <a:pt x="1709522" y="3268097"/>
                  <a:pt x="1709522" y="3259275"/>
                </a:cubicBezTo>
                <a:cubicBezTo>
                  <a:pt x="1709522" y="3250454"/>
                  <a:pt x="1716673" y="3243303"/>
                  <a:pt x="1725494" y="3243303"/>
                </a:cubicBezTo>
                <a:close/>
                <a:moveTo>
                  <a:pt x="3136054" y="3241457"/>
                </a:moveTo>
                <a:cubicBezTo>
                  <a:pt x="3145895" y="3241457"/>
                  <a:pt x="3153873" y="3249434"/>
                  <a:pt x="3153873" y="3259275"/>
                </a:cubicBezTo>
                <a:cubicBezTo>
                  <a:pt x="3153873" y="3269116"/>
                  <a:pt x="3145895" y="3277094"/>
                  <a:pt x="3136054" y="3277094"/>
                </a:cubicBezTo>
                <a:cubicBezTo>
                  <a:pt x="3126214" y="3277094"/>
                  <a:pt x="3118236" y="3269116"/>
                  <a:pt x="3118236" y="3259275"/>
                </a:cubicBezTo>
                <a:cubicBezTo>
                  <a:pt x="3118236" y="3249435"/>
                  <a:pt x="3126213" y="3241457"/>
                  <a:pt x="3136054" y="3241457"/>
                </a:cubicBezTo>
                <a:close/>
                <a:moveTo>
                  <a:pt x="1882222" y="3241457"/>
                </a:moveTo>
                <a:cubicBezTo>
                  <a:pt x="1892063" y="3241457"/>
                  <a:pt x="1900041" y="3249434"/>
                  <a:pt x="1900041" y="3259275"/>
                </a:cubicBezTo>
                <a:cubicBezTo>
                  <a:pt x="1900041" y="3269116"/>
                  <a:pt x="1892063" y="3277094"/>
                  <a:pt x="1882222" y="3277094"/>
                </a:cubicBezTo>
                <a:cubicBezTo>
                  <a:pt x="1872382" y="3277094"/>
                  <a:pt x="1864404" y="3269116"/>
                  <a:pt x="1864404" y="3259275"/>
                </a:cubicBezTo>
                <a:cubicBezTo>
                  <a:pt x="1864404" y="3249435"/>
                  <a:pt x="1872381" y="3241457"/>
                  <a:pt x="1882222" y="3241457"/>
                </a:cubicBezTo>
                <a:close/>
                <a:moveTo>
                  <a:pt x="2979326" y="3240171"/>
                </a:moveTo>
                <a:cubicBezTo>
                  <a:pt x="2989876" y="3240171"/>
                  <a:pt x="2998429" y="3248724"/>
                  <a:pt x="2998429" y="3259275"/>
                </a:cubicBezTo>
                <a:cubicBezTo>
                  <a:pt x="2998429" y="3269825"/>
                  <a:pt x="2989876" y="3278378"/>
                  <a:pt x="2979326" y="3278378"/>
                </a:cubicBezTo>
                <a:cubicBezTo>
                  <a:pt x="2968775" y="3278378"/>
                  <a:pt x="2960222" y="3269825"/>
                  <a:pt x="2960222" y="3259275"/>
                </a:cubicBezTo>
                <a:cubicBezTo>
                  <a:pt x="2960222" y="3248724"/>
                  <a:pt x="2968775" y="3240171"/>
                  <a:pt x="2979326" y="3240171"/>
                </a:cubicBezTo>
                <a:close/>
                <a:moveTo>
                  <a:pt x="2038952" y="3240171"/>
                </a:moveTo>
                <a:cubicBezTo>
                  <a:pt x="2049502" y="3240171"/>
                  <a:pt x="2058055" y="3248724"/>
                  <a:pt x="2058055" y="3259275"/>
                </a:cubicBezTo>
                <a:cubicBezTo>
                  <a:pt x="2058055" y="3269825"/>
                  <a:pt x="2049502" y="3278378"/>
                  <a:pt x="2038952" y="3278378"/>
                </a:cubicBezTo>
                <a:cubicBezTo>
                  <a:pt x="2028401" y="3278378"/>
                  <a:pt x="2019848" y="3269825"/>
                  <a:pt x="2019848" y="3259275"/>
                </a:cubicBezTo>
                <a:cubicBezTo>
                  <a:pt x="2019848" y="3248724"/>
                  <a:pt x="2028401" y="3240171"/>
                  <a:pt x="2038952" y="3240171"/>
                </a:cubicBezTo>
                <a:close/>
                <a:moveTo>
                  <a:pt x="2822596" y="3239067"/>
                </a:moveTo>
                <a:cubicBezTo>
                  <a:pt x="2833757" y="3239067"/>
                  <a:pt x="2842804" y="3248114"/>
                  <a:pt x="2842804" y="3259275"/>
                </a:cubicBezTo>
                <a:cubicBezTo>
                  <a:pt x="2842804" y="3270436"/>
                  <a:pt x="2833757" y="3279483"/>
                  <a:pt x="2822596" y="3279483"/>
                </a:cubicBezTo>
                <a:cubicBezTo>
                  <a:pt x="2811435" y="3279483"/>
                  <a:pt x="2802388" y="3270436"/>
                  <a:pt x="2802388" y="3259275"/>
                </a:cubicBezTo>
                <a:cubicBezTo>
                  <a:pt x="2802388" y="3248114"/>
                  <a:pt x="2811435" y="3239067"/>
                  <a:pt x="2822596" y="3239067"/>
                </a:cubicBezTo>
                <a:close/>
                <a:moveTo>
                  <a:pt x="2195681" y="3239067"/>
                </a:moveTo>
                <a:cubicBezTo>
                  <a:pt x="2206842" y="3239067"/>
                  <a:pt x="2215889" y="3248114"/>
                  <a:pt x="2215889" y="3259275"/>
                </a:cubicBezTo>
                <a:cubicBezTo>
                  <a:pt x="2215889" y="3270436"/>
                  <a:pt x="2206842" y="3279483"/>
                  <a:pt x="2195681" y="3279483"/>
                </a:cubicBezTo>
                <a:cubicBezTo>
                  <a:pt x="2184520" y="3279483"/>
                  <a:pt x="2175473" y="3270436"/>
                  <a:pt x="2175473" y="3259275"/>
                </a:cubicBezTo>
                <a:cubicBezTo>
                  <a:pt x="2175473" y="3248114"/>
                  <a:pt x="2184520" y="3239067"/>
                  <a:pt x="2195681" y="3239067"/>
                </a:cubicBezTo>
                <a:close/>
                <a:moveTo>
                  <a:pt x="2665867" y="3238390"/>
                </a:moveTo>
                <a:cubicBezTo>
                  <a:pt x="2677402" y="3238390"/>
                  <a:pt x="2686752" y="3247741"/>
                  <a:pt x="2686752" y="3259275"/>
                </a:cubicBezTo>
                <a:cubicBezTo>
                  <a:pt x="2686752" y="3270810"/>
                  <a:pt x="2677402" y="3280160"/>
                  <a:pt x="2665867" y="3280160"/>
                </a:cubicBezTo>
                <a:cubicBezTo>
                  <a:pt x="2654333" y="3280160"/>
                  <a:pt x="2644982" y="3270810"/>
                  <a:pt x="2644982" y="3259275"/>
                </a:cubicBezTo>
                <a:cubicBezTo>
                  <a:pt x="2644982" y="3247741"/>
                  <a:pt x="2654333" y="3238390"/>
                  <a:pt x="2665867" y="3238390"/>
                </a:cubicBezTo>
                <a:close/>
                <a:moveTo>
                  <a:pt x="2352409" y="3238390"/>
                </a:moveTo>
                <a:cubicBezTo>
                  <a:pt x="2363944" y="3238390"/>
                  <a:pt x="2373294" y="3247741"/>
                  <a:pt x="2373294" y="3259275"/>
                </a:cubicBezTo>
                <a:cubicBezTo>
                  <a:pt x="2373294" y="3270810"/>
                  <a:pt x="2363944" y="3280160"/>
                  <a:pt x="2352409" y="3280160"/>
                </a:cubicBezTo>
                <a:cubicBezTo>
                  <a:pt x="2340875" y="3280160"/>
                  <a:pt x="2331524" y="3270810"/>
                  <a:pt x="2331524" y="3259275"/>
                </a:cubicBezTo>
                <a:cubicBezTo>
                  <a:pt x="2331524" y="3247741"/>
                  <a:pt x="2340875" y="3238390"/>
                  <a:pt x="2352409" y="3238390"/>
                </a:cubicBezTo>
                <a:close/>
                <a:moveTo>
                  <a:pt x="2509138" y="3238162"/>
                </a:moveTo>
                <a:cubicBezTo>
                  <a:pt x="2520799" y="3238162"/>
                  <a:pt x="2530251" y="3247615"/>
                  <a:pt x="2530251" y="3259275"/>
                </a:cubicBezTo>
                <a:cubicBezTo>
                  <a:pt x="2530251" y="3270936"/>
                  <a:pt x="2520799" y="3280388"/>
                  <a:pt x="2509138" y="3280388"/>
                </a:cubicBezTo>
                <a:cubicBezTo>
                  <a:pt x="2497478" y="3280388"/>
                  <a:pt x="2488025" y="3270936"/>
                  <a:pt x="2488025" y="3259275"/>
                </a:cubicBezTo>
                <a:cubicBezTo>
                  <a:pt x="2488025" y="3247615"/>
                  <a:pt x="2497478" y="3238162"/>
                  <a:pt x="2509138" y="3238162"/>
                </a:cubicBezTo>
                <a:close/>
                <a:moveTo>
                  <a:pt x="4781709" y="3121377"/>
                </a:moveTo>
                <a:cubicBezTo>
                  <a:pt x="4782905" y="3121377"/>
                  <a:pt x="4783875" y="3122347"/>
                  <a:pt x="4783875" y="3123543"/>
                </a:cubicBezTo>
                <a:cubicBezTo>
                  <a:pt x="4783875" y="3124740"/>
                  <a:pt x="4782905" y="3125710"/>
                  <a:pt x="4781709" y="3125710"/>
                </a:cubicBezTo>
                <a:cubicBezTo>
                  <a:pt x="4780512" y="3125710"/>
                  <a:pt x="4779543" y="3124740"/>
                  <a:pt x="4779543" y="3123543"/>
                </a:cubicBezTo>
                <a:cubicBezTo>
                  <a:pt x="4779543" y="3122347"/>
                  <a:pt x="4780512" y="3121377"/>
                  <a:pt x="4781709" y="3121377"/>
                </a:cubicBezTo>
                <a:close/>
                <a:moveTo>
                  <a:pt x="236569" y="3121377"/>
                </a:moveTo>
                <a:cubicBezTo>
                  <a:pt x="237766" y="3121377"/>
                  <a:pt x="238736" y="3122347"/>
                  <a:pt x="238736" y="3123543"/>
                </a:cubicBezTo>
                <a:cubicBezTo>
                  <a:pt x="238736" y="3124740"/>
                  <a:pt x="237766" y="3125710"/>
                  <a:pt x="236569" y="3125710"/>
                </a:cubicBezTo>
                <a:cubicBezTo>
                  <a:pt x="235373" y="3125710"/>
                  <a:pt x="234404" y="3124740"/>
                  <a:pt x="234404" y="3123543"/>
                </a:cubicBezTo>
                <a:cubicBezTo>
                  <a:pt x="234404" y="3122347"/>
                  <a:pt x="235373" y="3121377"/>
                  <a:pt x="236569" y="3121377"/>
                </a:cubicBezTo>
                <a:close/>
                <a:moveTo>
                  <a:pt x="4624979" y="3120380"/>
                </a:moveTo>
                <a:cubicBezTo>
                  <a:pt x="4626726" y="3120380"/>
                  <a:pt x="4628143" y="3121796"/>
                  <a:pt x="4628143" y="3123543"/>
                </a:cubicBezTo>
                <a:cubicBezTo>
                  <a:pt x="4628143" y="3125291"/>
                  <a:pt x="4626727" y="3126707"/>
                  <a:pt x="4624979" y="3126707"/>
                </a:cubicBezTo>
                <a:cubicBezTo>
                  <a:pt x="4623232" y="3126707"/>
                  <a:pt x="4621816" y="3125290"/>
                  <a:pt x="4621816" y="3123543"/>
                </a:cubicBezTo>
                <a:cubicBezTo>
                  <a:pt x="4621816" y="3121796"/>
                  <a:pt x="4623232" y="3120380"/>
                  <a:pt x="4624979" y="3120380"/>
                </a:cubicBezTo>
                <a:close/>
                <a:moveTo>
                  <a:pt x="393299" y="3120380"/>
                </a:moveTo>
                <a:cubicBezTo>
                  <a:pt x="395047" y="3120380"/>
                  <a:pt x="396463" y="3121796"/>
                  <a:pt x="396463" y="3123543"/>
                </a:cubicBezTo>
                <a:cubicBezTo>
                  <a:pt x="396463" y="3125291"/>
                  <a:pt x="395047" y="3126707"/>
                  <a:pt x="393299" y="3126707"/>
                </a:cubicBezTo>
                <a:cubicBezTo>
                  <a:pt x="391551" y="3126707"/>
                  <a:pt x="390135" y="3125290"/>
                  <a:pt x="390135" y="3123543"/>
                </a:cubicBezTo>
                <a:cubicBezTo>
                  <a:pt x="390135" y="3121796"/>
                  <a:pt x="391551" y="3120380"/>
                  <a:pt x="393299" y="3120380"/>
                </a:cubicBezTo>
                <a:close/>
                <a:moveTo>
                  <a:pt x="4468251" y="3119094"/>
                </a:moveTo>
                <a:cubicBezTo>
                  <a:pt x="4470708" y="3119094"/>
                  <a:pt x="4472700" y="3121086"/>
                  <a:pt x="4472700" y="3123544"/>
                </a:cubicBezTo>
                <a:cubicBezTo>
                  <a:pt x="4472700" y="3126001"/>
                  <a:pt x="4470708" y="3127993"/>
                  <a:pt x="4468251" y="3127993"/>
                </a:cubicBezTo>
                <a:cubicBezTo>
                  <a:pt x="4465793" y="3127993"/>
                  <a:pt x="4463801" y="3126001"/>
                  <a:pt x="4463801" y="3123544"/>
                </a:cubicBezTo>
                <a:cubicBezTo>
                  <a:pt x="4463801" y="3121086"/>
                  <a:pt x="4465793" y="3119094"/>
                  <a:pt x="4468251" y="3119094"/>
                </a:cubicBezTo>
                <a:close/>
                <a:moveTo>
                  <a:pt x="550028" y="3119094"/>
                </a:moveTo>
                <a:cubicBezTo>
                  <a:pt x="552485" y="3119094"/>
                  <a:pt x="554477" y="3121086"/>
                  <a:pt x="554477" y="3123544"/>
                </a:cubicBezTo>
                <a:cubicBezTo>
                  <a:pt x="554477" y="3126001"/>
                  <a:pt x="552485" y="3127993"/>
                  <a:pt x="550028" y="3127993"/>
                </a:cubicBezTo>
                <a:cubicBezTo>
                  <a:pt x="547570" y="3127993"/>
                  <a:pt x="545578" y="3126001"/>
                  <a:pt x="545578" y="3123544"/>
                </a:cubicBezTo>
                <a:cubicBezTo>
                  <a:pt x="545578" y="3121086"/>
                  <a:pt x="547570" y="3119094"/>
                  <a:pt x="550028" y="3119094"/>
                </a:cubicBezTo>
                <a:close/>
                <a:moveTo>
                  <a:pt x="4311522" y="3117840"/>
                </a:moveTo>
                <a:cubicBezTo>
                  <a:pt x="4314672" y="3117840"/>
                  <a:pt x="4317226" y="3120394"/>
                  <a:pt x="4317226" y="3123544"/>
                </a:cubicBezTo>
                <a:cubicBezTo>
                  <a:pt x="4317226" y="3126694"/>
                  <a:pt x="4314672" y="3129247"/>
                  <a:pt x="4311522" y="3129247"/>
                </a:cubicBezTo>
                <a:cubicBezTo>
                  <a:pt x="4308372" y="3129247"/>
                  <a:pt x="4305818" y="3126694"/>
                  <a:pt x="4305818" y="3123544"/>
                </a:cubicBezTo>
                <a:cubicBezTo>
                  <a:pt x="4305818" y="3120394"/>
                  <a:pt x="4308372" y="3117840"/>
                  <a:pt x="4311522" y="3117840"/>
                </a:cubicBezTo>
                <a:close/>
                <a:moveTo>
                  <a:pt x="706756" y="3117840"/>
                </a:moveTo>
                <a:cubicBezTo>
                  <a:pt x="709907" y="3117840"/>
                  <a:pt x="712461" y="3120394"/>
                  <a:pt x="712461" y="3123544"/>
                </a:cubicBezTo>
                <a:cubicBezTo>
                  <a:pt x="712461" y="3126694"/>
                  <a:pt x="709907" y="3129247"/>
                  <a:pt x="706756" y="3129247"/>
                </a:cubicBezTo>
                <a:cubicBezTo>
                  <a:pt x="703608" y="3129247"/>
                  <a:pt x="701053" y="3126694"/>
                  <a:pt x="701053" y="3123544"/>
                </a:cubicBezTo>
                <a:cubicBezTo>
                  <a:pt x="701053" y="3120394"/>
                  <a:pt x="703608" y="3117840"/>
                  <a:pt x="706756" y="3117840"/>
                </a:cubicBezTo>
                <a:close/>
                <a:moveTo>
                  <a:pt x="4154793" y="3116163"/>
                </a:moveTo>
                <a:cubicBezTo>
                  <a:pt x="4158869" y="3116163"/>
                  <a:pt x="4162173" y="3119467"/>
                  <a:pt x="4162173" y="3123544"/>
                </a:cubicBezTo>
                <a:cubicBezTo>
                  <a:pt x="4162173" y="3127620"/>
                  <a:pt x="4158869" y="3130924"/>
                  <a:pt x="4154793" y="3130924"/>
                </a:cubicBezTo>
                <a:cubicBezTo>
                  <a:pt x="4150717" y="3130924"/>
                  <a:pt x="4147413" y="3127620"/>
                  <a:pt x="4147413" y="3123544"/>
                </a:cubicBezTo>
                <a:cubicBezTo>
                  <a:pt x="4147413" y="3119467"/>
                  <a:pt x="4150717" y="3116163"/>
                  <a:pt x="4154793" y="3116163"/>
                </a:cubicBezTo>
                <a:close/>
                <a:moveTo>
                  <a:pt x="863485" y="3116163"/>
                </a:moveTo>
                <a:cubicBezTo>
                  <a:pt x="867562" y="3116163"/>
                  <a:pt x="870866" y="3119467"/>
                  <a:pt x="870866" y="3123544"/>
                </a:cubicBezTo>
                <a:cubicBezTo>
                  <a:pt x="870866" y="3127620"/>
                  <a:pt x="867562" y="3130924"/>
                  <a:pt x="863485" y="3130924"/>
                </a:cubicBezTo>
                <a:cubicBezTo>
                  <a:pt x="859409" y="3130924"/>
                  <a:pt x="856105" y="3127620"/>
                  <a:pt x="856105" y="3123544"/>
                </a:cubicBezTo>
                <a:cubicBezTo>
                  <a:pt x="856105" y="3119467"/>
                  <a:pt x="859409" y="3116163"/>
                  <a:pt x="863485" y="3116163"/>
                </a:cubicBezTo>
                <a:close/>
                <a:moveTo>
                  <a:pt x="3998063" y="3114580"/>
                </a:moveTo>
                <a:cubicBezTo>
                  <a:pt x="4003013" y="3114580"/>
                  <a:pt x="4007026" y="3118593"/>
                  <a:pt x="4007026" y="3123543"/>
                </a:cubicBezTo>
                <a:cubicBezTo>
                  <a:pt x="4007026" y="3128494"/>
                  <a:pt x="4003013" y="3132507"/>
                  <a:pt x="3998063" y="3132507"/>
                </a:cubicBezTo>
                <a:cubicBezTo>
                  <a:pt x="3993113" y="3132507"/>
                  <a:pt x="3989100" y="3128494"/>
                  <a:pt x="3989100" y="3123543"/>
                </a:cubicBezTo>
                <a:cubicBezTo>
                  <a:pt x="3989100" y="3118593"/>
                  <a:pt x="3993113" y="3114580"/>
                  <a:pt x="3998063" y="3114580"/>
                </a:cubicBezTo>
                <a:close/>
                <a:moveTo>
                  <a:pt x="1020213" y="3114580"/>
                </a:moveTo>
                <a:cubicBezTo>
                  <a:pt x="1025164" y="3114580"/>
                  <a:pt x="1029177" y="3118593"/>
                  <a:pt x="1029177" y="3123543"/>
                </a:cubicBezTo>
                <a:cubicBezTo>
                  <a:pt x="1029177" y="3128494"/>
                  <a:pt x="1025164" y="3132507"/>
                  <a:pt x="1020213" y="3132507"/>
                </a:cubicBezTo>
                <a:cubicBezTo>
                  <a:pt x="1015263" y="3132507"/>
                  <a:pt x="1011250" y="3128494"/>
                  <a:pt x="1011250" y="3123543"/>
                </a:cubicBezTo>
                <a:cubicBezTo>
                  <a:pt x="1011250" y="3118593"/>
                  <a:pt x="1015263" y="3114580"/>
                  <a:pt x="1020213" y="3114580"/>
                </a:cubicBezTo>
                <a:close/>
                <a:moveTo>
                  <a:pt x="3841334" y="3112684"/>
                </a:moveTo>
                <a:cubicBezTo>
                  <a:pt x="3847332" y="3112684"/>
                  <a:pt x="3852194" y="3117546"/>
                  <a:pt x="3852194" y="3123544"/>
                </a:cubicBezTo>
                <a:cubicBezTo>
                  <a:pt x="3852194" y="3129542"/>
                  <a:pt x="3847332" y="3134404"/>
                  <a:pt x="3841334" y="3134404"/>
                </a:cubicBezTo>
                <a:cubicBezTo>
                  <a:pt x="3835336" y="3134404"/>
                  <a:pt x="3830474" y="3129542"/>
                  <a:pt x="3830474" y="3123544"/>
                </a:cubicBezTo>
                <a:cubicBezTo>
                  <a:pt x="3830474" y="3117546"/>
                  <a:pt x="3835336" y="3112684"/>
                  <a:pt x="3841334" y="3112684"/>
                </a:cubicBezTo>
                <a:close/>
                <a:moveTo>
                  <a:pt x="1176942" y="3112684"/>
                </a:moveTo>
                <a:cubicBezTo>
                  <a:pt x="1182940" y="3112684"/>
                  <a:pt x="1187802" y="3117546"/>
                  <a:pt x="1187802" y="3123544"/>
                </a:cubicBezTo>
                <a:cubicBezTo>
                  <a:pt x="1187802" y="3129542"/>
                  <a:pt x="1182940" y="3134404"/>
                  <a:pt x="1176942" y="3134404"/>
                </a:cubicBezTo>
                <a:cubicBezTo>
                  <a:pt x="1170944" y="3134404"/>
                  <a:pt x="1166082" y="3129542"/>
                  <a:pt x="1166082" y="3123544"/>
                </a:cubicBezTo>
                <a:cubicBezTo>
                  <a:pt x="1166082" y="3117546"/>
                  <a:pt x="1170944" y="3112684"/>
                  <a:pt x="1176942" y="3112684"/>
                </a:cubicBezTo>
                <a:close/>
                <a:moveTo>
                  <a:pt x="3684606" y="3110968"/>
                </a:moveTo>
                <a:cubicBezTo>
                  <a:pt x="3691551" y="3110968"/>
                  <a:pt x="3697182" y="3116598"/>
                  <a:pt x="3697182" y="3123544"/>
                </a:cubicBezTo>
                <a:cubicBezTo>
                  <a:pt x="3697182" y="3130489"/>
                  <a:pt x="3691551" y="3136120"/>
                  <a:pt x="3684606" y="3136120"/>
                </a:cubicBezTo>
                <a:cubicBezTo>
                  <a:pt x="3677660" y="3136120"/>
                  <a:pt x="3672030" y="3130489"/>
                  <a:pt x="3672030" y="3123544"/>
                </a:cubicBezTo>
                <a:cubicBezTo>
                  <a:pt x="3672030" y="3116598"/>
                  <a:pt x="3677660" y="3110968"/>
                  <a:pt x="3684606" y="3110968"/>
                </a:cubicBezTo>
                <a:close/>
                <a:moveTo>
                  <a:pt x="1333672" y="3110968"/>
                </a:moveTo>
                <a:cubicBezTo>
                  <a:pt x="1340617" y="3110968"/>
                  <a:pt x="1346248" y="3116598"/>
                  <a:pt x="1346248" y="3123544"/>
                </a:cubicBezTo>
                <a:cubicBezTo>
                  <a:pt x="1346248" y="3130489"/>
                  <a:pt x="1340617" y="3136120"/>
                  <a:pt x="1333672" y="3136120"/>
                </a:cubicBezTo>
                <a:cubicBezTo>
                  <a:pt x="1326726" y="3136120"/>
                  <a:pt x="1321096" y="3130489"/>
                  <a:pt x="1321096" y="3123544"/>
                </a:cubicBezTo>
                <a:cubicBezTo>
                  <a:pt x="1321096" y="3116598"/>
                  <a:pt x="1326727" y="3110968"/>
                  <a:pt x="1333672" y="3110968"/>
                </a:cubicBezTo>
                <a:close/>
                <a:moveTo>
                  <a:pt x="3527876" y="3108939"/>
                </a:moveTo>
                <a:cubicBezTo>
                  <a:pt x="3535942" y="3108939"/>
                  <a:pt x="3542481" y="3115477"/>
                  <a:pt x="3542481" y="3123543"/>
                </a:cubicBezTo>
                <a:cubicBezTo>
                  <a:pt x="3542481" y="3131609"/>
                  <a:pt x="3535943" y="3138148"/>
                  <a:pt x="3527876" y="3138148"/>
                </a:cubicBezTo>
                <a:cubicBezTo>
                  <a:pt x="3519811" y="3138148"/>
                  <a:pt x="3513272" y="3131610"/>
                  <a:pt x="3513272" y="3123543"/>
                </a:cubicBezTo>
                <a:cubicBezTo>
                  <a:pt x="3513272" y="3115478"/>
                  <a:pt x="3519810" y="3108939"/>
                  <a:pt x="3527876" y="3108939"/>
                </a:cubicBezTo>
                <a:close/>
                <a:moveTo>
                  <a:pt x="1490401" y="3108939"/>
                </a:moveTo>
                <a:cubicBezTo>
                  <a:pt x="1498466" y="3108939"/>
                  <a:pt x="1505005" y="3115477"/>
                  <a:pt x="1505005" y="3123543"/>
                </a:cubicBezTo>
                <a:cubicBezTo>
                  <a:pt x="1505005" y="3131609"/>
                  <a:pt x="1498466" y="3138148"/>
                  <a:pt x="1490401" y="3138148"/>
                </a:cubicBezTo>
                <a:cubicBezTo>
                  <a:pt x="1482335" y="3138148"/>
                  <a:pt x="1475796" y="3131610"/>
                  <a:pt x="1475796" y="3123543"/>
                </a:cubicBezTo>
                <a:cubicBezTo>
                  <a:pt x="1475796" y="3115478"/>
                  <a:pt x="1482335" y="3108939"/>
                  <a:pt x="1490401" y="3108939"/>
                </a:cubicBezTo>
                <a:close/>
                <a:moveTo>
                  <a:pt x="3371148" y="3106967"/>
                </a:moveTo>
                <a:cubicBezTo>
                  <a:pt x="3380303" y="3106967"/>
                  <a:pt x="3387724" y="3114389"/>
                  <a:pt x="3387724" y="3123544"/>
                </a:cubicBezTo>
                <a:cubicBezTo>
                  <a:pt x="3387724" y="3132699"/>
                  <a:pt x="3380303" y="3140120"/>
                  <a:pt x="3371148" y="3140120"/>
                </a:cubicBezTo>
                <a:cubicBezTo>
                  <a:pt x="3361993" y="3140120"/>
                  <a:pt x="3354571" y="3132699"/>
                  <a:pt x="3354571" y="3123544"/>
                </a:cubicBezTo>
                <a:cubicBezTo>
                  <a:pt x="3354571" y="3114389"/>
                  <a:pt x="3361993" y="3106967"/>
                  <a:pt x="3371148" y="3106967"/>
                </a:cubicBezTo>
                <a:close/>
                <a:moveTo>
                  <a:pt x="1647130" y="3106967"/>
                </a:moveTo>
                <a:cubicBezTo>
                  <a:pt x="1656285" y="3106967"/>
                  <a:pt x="1663706" y="3114389"/>
                  <a:pt x="1663706" y="3123544"/>
                </a:cubicBezTo>
                <a:cubicBezTo>
                  <a:pt x="1663706" y="3132699"/>
                  <a:pt x="1656285" y="3140120"/>
                  <a:pt x="1647130" y="3140120"/>
                </a:cubicBezTo>
                <a:cubicBezTo>
                  <a:pt x="1637975" y="3140120"/>
                  <a:pt x="1630553" y="3132699"/>
                  <a:pt x="1630553" y="3123544"/>
                </a:cubicBezTo>
                <a:cubicBezTo>
                  <a:pt x="1630553" y="3114389"/>
                  <a:pt x="1637975" y="3106967"/>
                  <a:pt x="1647130" y="3106967"/>
                </a:cubicBezTo>
                <a:close/>
                <a:moveTo>
                  <a:pt x="3214418" y="3105088"/>
                </a:moveTo>
                <a:cubicBezTo>
                  <a:pt x="3224611" y="3105088"/>
                  <a:pt x="3232874" y="3113351"/>
                  <a:pt x="3232874" y="3123544"/>
                </a:cubicBezTo>
                <a:cubicBezTo>
                  <a:pt x="3232874" y="3133736"/>
                  <a:pt x="3224611" y="3141999"/>
                  <a:pt x="3214418" y="3141999"/>
                </a:cubicBezTo>
                <a:cubicBezTo>
                  <a:pt x="3204226" y="3141999"/>
                  <a:pt x="3195963" y="3133736"/>
                  <a:pt x="3195963" y="3123544"/>
                </a:cubicBezTo>
                <a:cubicBezTo>
                  <a:pt x="3195963" y="3113351"/>
                  <a:pt x="3204226" y="3105088"/>
                  <a:pt x="3214418" y="3105088"/>
                </a:cubicBezTo>
                <a:close/>
                <a:moveTo>
                  <a:pt x="1803859" y="3105088"/>
                </a:moveTo>
                <a:cubicBezTo>
                  <a:pt x="1814051" y="3105088"/>
                  <a:pt x="1822314" y="3113351"/>
                  <a:pt x="1822314" y="3123544"/>
                </a:cubicBezTo>
                <a:cubicBezTo>
                  <a:pt x="1822314" y="3133736"/>
                  <a:pt x="1814051" y="3141999"/>
                  <a:pt x="1803859" y="3141999"/>
                </a:cubicBezTo>
                <a:cubicBezTo>
                  <a:pt x="1793666" y="3141999"/>
                  <a:pt x="1785403" y="3133736"/>
                  <a:pt x="1785403" y="3123544"/>
                </a:cubicBezTo>
                <a:cubicBezTo>
                  <a:pt x="1785403" y="3113351"/>
                  <a:pt x="1793666" y="3105088"/>
                  <a:pt x="1803859" y="3105088"/>
                </a:cubicBezTo>
                <a:close/>
                <a:moveTo>
                  <a:pt x="3057690" y="3103336"/>
                </a:moveTo>
                <a:cubicBezTo>
                  <a:pt x="3068850" y="3103336"/>
                  <a:pt x="3077898" y="3112383"/>
                  <a:pt x="3077898" y="3123544"/>
                </a:cubicBezTo>
                <a:cubicBezTo>
                  <a:pt x="3077898" y="3134705"/>
                  <a:pt x="3068850" y="3143752"/>
                  <a:pt x="3057690" y="3143752"/>
                </a:cubicBezTo>
                <a:cubicBezTo>
                  <a:pt x="3046529" y="3143752"/>
                  <a:pt x="3037482" y="3134705"/>
                  <a:pt x="3037482" y="3123544"/>
                </a:cubicBezTo>
                <a:cubicBezTo>
                  <a:pt x="3037482" y="3112383"/>
                  <a:pt x="3046529" y="3103336"/>
                  <a:pt x="3057690" y="3103336"/>
                </a:cubicBezTo>
                <a:close/>
                <a:moveTo>
                  <a:pt x="1960587" y="3103336"/>
                </a:moveTo>
                <a:cubicBezTo>
                  <a:pt x="1971748" y="3103336"/>
                  <a:pt x="1980795" y="3112383"/>
                  <a:pt x="1980795" y="3123544"/>
                </a:cubicBezTo>
                <a:cubicBezTo>
                  <a:pt x="1980795" y="3134705"/>
                  <a:pt x="1971748" y="3143752"/>
                  <a:pt x="1960587" y="3143752"/>
                </a:cubicBezTo>
                <a:cubicBezTo>
                  <a:pt x="1949426" y="3143752"/>
                  <a:pt x="1940379" y="3134705"/>
                  <a:pt x="1940379" y="3123544"/>
                </a:cubicBezTo>
                <a:cubicBezTo>
                  <a:pt x="1940379" y="3112383"/>
                  <a:pt x="1949426" y="3103336"/>
                  <a:pt x="1960587" y="3103336"/>
                </a:cubicBezTo>
                <a:close/>
                <a:moveTo>
                  <a:pt x="2900961" y="3101971"/>
                </a:moveTo>
                <a:cubicBezTo>
                  <a:pt x="2912875" y="3101971"/>
                  <a:pt x="2922534" y="3111630"/>
                  <a:pt x="2922534" y="3123544"/>
                </a:cubicBezTo>
                <a:cubicBezTo>
                  <a:pt x="2922534" y="3135458"/>
                  <a:pt x="2912875" y="3145117"/>
                  <a:pt x="2900961" y="3145117"/>
                </a:cubicBezTo>
                <a:cubicBezTo>
                  <a:pt x="2889047" y="3145117"/>
                  <a:pt x="2879388" y="3135458"/>
                  <a:pt x="2879388" y="3123544"/>
                </a:cubicBezTo>
                <a:cubicBezTo>
                  <a:pt x="2879388" y="3111630"/>
                  <a:pt x="2889047" y="3101971"/>
                  <a:pt x="2900961" y="3101971"/>
                </a:cubicBezTo>
                <a:close/>
                <a:moveTo>
                  <a:pt x="2117316" y="3101971"/>
                </a:moveTo>
                <a:cubicBezTo>
                  <a:pt x="2129231" y="3101971"/>
                  <a:pt x="2138889" y="3111630"/>
                  <a:pt x="2138889" y="3123544"/>
                </a:cubicBezTo>
                <a:cubicBezTo>
                  <a:pt x="2138889" y="3135458"/>
                  <a:pt x="2129231" y="3145117"/>
                  <a:pt x="2117316" y="3145117"/>
                </a:cubicBezTo>
                <a:cubicBezTo>
                  <a:pt x="2105402" y="3145117"/>
                  <a:pt x="2095743" y="3135458"/>
                  <a:pt x="2095743" y="3123544"/>
                </a:cubicBezTo>
                <a:cubicBezTo>
                  <a:pt x="2095743" y="3111630"/>
                  <a:pt x="2105402" y="3101971"/>
                  <a:pt x="2117316" y="3101971"/>
                </a:cubicBezTo>
                <a:close/>
                <a:moveTo>
                  <a:pt x="2744232" y="3100800"/>
                </a:moveTo>
                <a:cubicBezTo>
                  <a:pt x="2756793" y="3100800"/>
                  <a:pt x="2766976" y="3110983"/>
                  <a:pt x="2766976" y="3123544"/>
                </a:cubicBezTo>
                <a:cubicBezTo>
                  <a:pt x="2766976" y="3136105"/>
                  <a:pt x="2756793" y="3146288"/>
                  <a:pt x="2744232" y="3146288"/>
                </a:cubicBezTo>
                <a:cubicBezTo>
                  <a:pt x="2731671" y="3146288"/>
                  <a:pt x="2721488" y="3136105"/>
                  <a:pt x="2721488" y="3123544"/>
                </a:cubicBezTo>
                <a:cubicBezTo>
                  <a:pt x="2721488" y="3110983"/>
                  <a:pt x="2731671" y="3100800"/>
                  <a:pt x="2744232" y="3100800"/>
                </a:cubicBezTo>
                <a:close/>
                <a:moveTo>
                  <a:pt x="2274045" y="3100800"/>
                </a:moveTo>
                <a:cubicBezTo>
                  <a:pt x="2286606" y="3100800"/>
                  <a:pt x="2296789" y="3110983"/>
                  <a:pt x="2296789" y="3123544"/>
                </a:cubicBezTo>
                <a:cubicBezTo>
                  <a:pt x="2296789" y="3136105"/>
                  <a:pt x="2286606" y="3146288"/>
                  <a:pt x="2274045" y="3146288"/>
                </a:cubicBezTo>
                <a:cubicBezTo>
                  <a:pt x="2261484" y="3146288"/>
                  <a:pt x="2251301" y="3136105"/>
                  <a:pt x="2251301" y="3123544"/>
                </a:cubicBezTo>
                <a:cubicBezTo>
                  <a:pt x="2251301" y="3110983"/>
                  <a:pt x="2261484" y="3100800"/>
                  <a:pt x="2274045" y="3100800"/>
                </a:cubicBezTo>
                <a:close/>
                <a:moveTo>
                  <a:pt x="2587503" y="3100323"/>
                </a:moveTo>
                <a:cubicBezTo>
                  <a:pt x="2600327" y="3100323"/>
                  <a:pt x="2610723" y="3110719"/>
                  <a:pt x="2610723" y="3123544"/>
                </a:cubicBezTo>
                <a:cubicBezTo>
                  <a:pt x="2610723" y="3136368"/>
                  <a:pt x="2600327" y="3146764"/>
                  <a:pt x="2587503" y="3146764"/>
                </a:cubicBezTo>
                <a:cubicBezTo>
                  <a:pt x="2574678" y="3146764"/>
                  <a:pt x="2564282" y="3136368"/>
                  <a:pt x="2564282" y="3123544"/>
                </a:cubicBezTo>
                <a:cubicBezTo>
                  <a:pt x="2564282" y="3110719"/>
                  <a:pt x="2574678" y="3100323"/>
                  <a:pt x="2587503" y="3100323"/>
                </a:cubicBezTo>
                <a:close/>
                <a:moveTo>
                  <a:pt x="2430774" y="3100323"/>
                </a:moveTo>
                <a:cubicBezTo>
                  <a:pt x="2443598" y="3100323"/>
                  <a:pt x="2453994" y="3110719"/>
                  <a:pt x="2453994" y="3123544"/>
                </a:cubicBezTo>
                <a:cubicBezTo>
                  <a:pt x="2453994" y="3136368"/>
                  <a:pt x="2443598" y="3146764"/>
                  <a:pt x="2430774" y="3146764"/>
                </a:cubicBezTo>
                <a:cubicBezTo>
                  <a:pt x="2417949" y="3146764"/>
                  <a:pt x="2407553" y="3136368"/>
                  <a:pt x="2407553" y="3123544"/>
                </a:cubicBezTo>
                <a:cubicBezTo>
                  <a:pt x="2407553" y="3110719"/>
                  <a:pt x="2417949" y="3100323"/>
                  <a:pt x="2430774" y="3100323"/>
                </a:cubicBezTo>
                <a:close/>
                <a:moveTo>
                  <a:pt x="4860073" y="2985867"/>
                </a:moveTo>
                <a:cubicBezTo>
                  <a:pt x="4861148" y="2985867"/>
                  <a:pt x="4862019" y="2986738"/>
                  <a:pt x="4862019" y="2987813"/>
                </a:cubicBezTo>
                <a:cubicBezTo>
                  <a:pt x="4862019" y="2988888"/>
                  <a:pt x="4861147" y="2989759"/>
                  <a:pt x="4860073" y="2989759"/>
                </a:cubicBezTo>
                <a:cubicBezTo>
                  <a:pt x="4858998" y="2989759"/>
                  <a:pt x="4858127" y="2988888"/>
                  <a:pt x="4858127" y="2987813"/>
                </a:cubicBezTo>
                <a:cubicBezTo>
                  <a:pt x="4858127" y="2986738"/>
                  <a:pt x="4858999" y="2985867"/>
                  <a:pt x="4860073" y="2985867"/>
                </a:cubicBezTo>
                <a:close/>
                <a:moveTo>
                  <a:pt x="158205" y="2985867"/>
                </a:moveTo>
                <a:cubicBezTo>
                  <a:pt x="159280" y="2985867"/>
                  <a:pt x="160151" y="2986738"/>
                  <a:pt x="160151" y="2987813"/>
                </a:cubicBezTo>
                <a:cubicBezTo>
                  <a:pt x="160151" y="2988888"/>
                  <a:pt x="159280" y="2989759"/>
                  <a:pt x="158205" y="2989759"/>
                </a:cubicBezTo>
                <a:cubicBezTo>
                  <a:pt x="157130" y="2989759"/>
                  <a:pt x="156258" y="2988888"/>
                  <a:pt x="156258" y="2987813"/>
                </a:cubicBezTo>
                <a:cubicBezTo>
                  <a:pt x="156258" y="2986738"/>
                  <a:pt x="157130" y="2985867"/>
                  <a:pt x="158205" y="2985867"/>
                </a:cubicBezTo>
                <a:close/>
                <a:moveTo>
                  <a:pt x="4703344" y="2984915"/>
                </a:moveTo>
                <a:cubicBezTo>
                  <a:pt x="4704944" y="2984915"/>
                  <a:pt x="4706241" y="2986212"/>
                  <a:pt x="4706241" y="2987812"/>
                </a:cubicBezTo>
                <a:cubicBezTo>
                  <a:pt x="4706241" y="2989412"/>
                  <a:pt x="4704944" y="2990709"/>
                  <a:pt x="4703344" y="2990709"/>
                </a:cubicBezTo>
                <a:cubicBezTo>
                  <a:pt x="4701744" y="2990709"/>
                  <a:pt x="4700447" y="2989412"/>
                  <a:pt x="4700447" y="2987812"/>
                </a:cubicBezTo>
                <a:cubicBezTo>
                  <a:pt x="4700447" y="2986212"/>
                  <a:pt x="4701744" y="2984915"/>
                  <a:pt x="4703344" y="2984915"/>
                </a:cubicBezTo>
                <a:close/>
                <a:moveTo>
                  <a:pt x="314934" y="2984915"/>
                </a:moveTo>
                <a:cubicBezTo>
                  <a:pt x="316534" y="2984915"/>
                  <a:pt x="317831" y="2986212"/>
                  <a:pt x="317831" y="2987812"/>
                </a:cubicBezTo>
                <a:cubicBezTo>
                  <a:pt x="317831" y="2989412"/>
                  <a:pt x="316534" y="2990709"/>
                  <a:pt x="314934" y="2990709"/>
                </a:cubicBezTo>
                <a:cubicBezTo>
                  <a:pt x="313333" y="2990709"/>
                  <a:pt x="312036" y="2989412"/>
                  <a:pt x="312036" y="2987812"/>
                </a:cubicBezTo>
                <a:cubicBezTo>
                  <a:pt x="312036" y="2986212"/>
                  <a:pt x="313333" y="2984915"/>
                  <a:pt x="314934" y="2984915"/>
                </a:cubicBezTo>
                <a:close/>
                <a:moveTo>
                  <a:pt x="4546615" y="2983679"/>
                </a:moveTo>
                <a:cubicBezTo>
                  <a:pt x="4548898" y="2983679"/>
                  <a:pt x="4550749" y="2985530"/>
                  <a:pt x="4550749" y="2987813"/>
                </a:cubicBezTo>
                <a:cubicBezTo>
                  <a:pt x="4550749" y="2990096"/>
                  <a:pt x="4548898" y="2991947"/>
                  <a:pt x="4546615" y="2991947"/>
                </a:cubicBezTo>
                <a:cubicBezTo>
                  <a:pt x="4544332" y="2991947"/>
                  <a:pt x="4542481" y="2990096"/>
                  <a:pt x="4542481" y="2987813"/>
                </a:cubicBezTo>
                <a:cubicBezTo>
                  <a:pt x="4542481" y="2985530"/>
                  <a:pt x="4544332" y="2983679"/>
                  <a:pt x="4546615" y="2983679"/>
                </a:cubicBezTo>
                <a:close/>
                <a:moveTo>
                  <a:pt x="471663" y="2983679"/>
                </a:moveTo>
                <a:cubicBezTo>
                  <a:pt x="473946" y="2983679"/>
                  <a:pt x="475797" y="2985530"/>
                  <a:pt x="475797" y="2987813"/>
                </a:cubicBezTo>
                <a:cubicBezTo>
                  <a:pt x="475797" y="2990096"/>
                  <a:pt x="473946" y="2991947"/>
                  <a:pt x="471663" y="2991947"/>
                </a:cubicBezTo>
                <a:cubicBezTo>
                  <a:pt x="469380" y="2991947"/>
                  <a:pt x="467528" y="2990096"/>
                  <a:pt x="467528" y="2987813"/>
                </a:cubicBezTo>
                <a:cubicBezTo>
                  <a:pt x="467528" y="2985530"/>
                  <a:pt x="469380" y="2983679"/>
                  <a:pt x="471663" y="2983679"/>
                </a:cubicBezTo>
                <a:close/>
                <a:moveTo>
                  <a:pt x="4389885" y="2982348"/>
                </a:moveTo>
                <a:cubicBezTo>
                  <a:pt x="4392903" y="2982348"/>
                  <a:pt x="4395350" y="2984795"/>
                  <a:pt x="4395350" y="2987812"/>
                </a:cubicBezTo>
                <a:cubicBezTo>
                  <a:pt x="4395350" y="2990830"/>
                  <a:pt x="4392903" y="2993277"/>
                  <a:pt x="4389885" y="2993277"/>
                </a:cubicBezTo>
                <a:cubicBezTo>
                  <a:pt x="4386868" y="2993277"/>
                  <a:pt x="4384421" y="2990830"/>
                  <a:pt x="4384421" y="2987812"/>
                </a:cubicBezTo>
                <a:cubicBezTo>
                  <a:pt x="4384421" y="2984795"/>
                  <a:pt x="4386868" y="2982348"/>
                  <a:pt x="4389885" y="2982348"/>
                </a:cubicBezTo>
                <a:close/>
                <a:moveTo>
                  <a:pt x="628392" y="2982348"/>
                </a:moveTo>
                <a:cubicBezTo>
                  <a:pt x="631410" y="2982348"/>
                  <a:pt x="633857" y="2984795"/>
                  <a:pt x="633857" y="2987812"/>
                </a:cubicBezTo>
                <a:cubicBezTo>
                  <a:pt x="633857" y="2990830"/>
                  <a:pt x="631410" y="2993277"/>
                  <a:pt x="628392" y="2993277"/>
                </a:cubicBezTo>
                <a:cubicBezTo>
                  <a:pt x="625375" y="2993277"/>
                  <a:pt x="622928" y="2990830"/>
                  <a:pt x="622928" y="2987812"/>
                </a:cubicBezTo>
                <a:cubicBezTo>
                  <a:pt x="622928" y="2984795"/>
                  <a:pt x="625375" y="2982348"/>
                  <a:pt x="628392" y="2982348"/>
                </a:cubicBezTo>
                <a:close/>
                <a:moveTo>
                  <a:pt x="4233157" y="2980838"/>
                </a:moveTo>
                <a:cubicBezTo>
                  <a:pt x="4237009" y="2980838"/>
                  <a:pt x="4240132" y="2983961"/>
                  <a:pt x="4240132" y="2987813"/>
                </a:cubicBezTo>
                <a:cubicBezTo>
                  <a:pt x="4240132" y="2991665"/>
                  <a:pt x="4237009" y="2994788"/>
                  <a:pt x="4233157" y="2994788"/>
                </a:cubicBezTo>
                <a:cubicBezTo>
                  <a:pt x="4229305" y="2994788"/>
                  <a:pt x="4226181" y="2991665"/>
                  <a:pt x="4226181" y="2987813"/>
                </a:cubicBezTo>
                <a:cubicBezTo>
                  <a:pt x="4226181" y="2983961"/>
                  <a:pt x="4229305" y="2980838"/>
                  <a:pt x="4233157" y="2980838"/>
                </a:cubicBezTo>
                <a:close/>
                <a:moveTo>
                  <a:pt x="785120" y="2980838"/>
                </a:moveTo>
                <a:cubicBezTo>
                  <a:pt x="788973" y="2980838"/>
                  <a:pt x="792096" y="2983961"/>
                  <a:pt x="792096" y="2987813"/>
                </a:cubicBezTo>
                <a:cubicBezTo>
                  <a:pt x="792096" y="2991665"/>
                  <a:pt x="788973" y="2994788"/>
                  <a:pt x="785120" y="2994788"/>
                </a:cubicBezTo>
                <a:cubicBezTo>
                  <a:pt x="781268" y="2994788"/>
                  <a:pt x="778147" y="2991665"/>
                  <a:pt x="778147" y="2987813"/>
                </a:cubicBezTo>
                <a:cubicBezTo>
                  <a:pt x="778147" y="2983961"/>
                  <a:pt x="781268" y="2980838"/>
                  <a:pt x="785120" y="2980838"/>
                </a:cubicBezTo>
                <a:close/>
                <a:moveTo>
                  <a:pt x="4076428" y="2979148"/>
                </a:moveTo>
                <a:cubicBezTo>
                  <a:pt x="4081213" y="2979148"/>
                  <a:pt x="4085093" y="2983027"/>
                  <a:pt x="4085093" y="2987812"/>
                </a:cubicBezTo>
                <a:cubicBezTo>
                  <a:pt x="4085093" y="2992598"/>
                  <a:pt x="4081213" y="2996477"/>
                  <a:pt x="4076428" y="2996477"/>
                </a:cubicBezTo>
                <a:cubicBezTo>
                  <a:pt x="4071643" y="2996477"/>
                  <a:pt x="4067764" y="2992598"/>
                  <a:pt x="4067764" y="2987812"/>
                </a:cubicBezTo>
                <a:cubicBezTo>
                  <a:pt x="4067764" y="2983027"/>
                  <a:pt x="4071643" y="2979148"/>
                  <a:pt x="4076428" y="2979148"/>
                </a:cubicBezTo>
                <a:close/>
                <a:moveTo>
                  <a:pt x="941851" y="2979148"/>
                </a:moveTo>
                <a:cubicBezTo>
                  <a:pt x="946636" y="2979148"/>
                  <a:pt x="950515" y="2983027"/>
                  <a:pt x="950515" y="2987812"/>
                </a:cubicBezTo>
                <a:cubicBezTo>
                  <a:pt x="950515" y="2992598"/>
                  <a:pt x="946636" y="2996477"/>
                  <a:pt x="941851" y="2996477"/>
                </a:cubicBezTo>
                <a:cubicBezTo>
                  <a:pt x="937066" y="2996477"/>
                  <a:pt x="933187" y="2992598"/>
                  <a:pt x="933187" y="2987812"/>
                </a:cubicBezTo>
                <a:cubicBezTo>
                  <a:pt x="933187" y="2983027"/>
                  <a:pt x="937066" y="2979148"/>
                  <a:pt x="941851" y="2979148"/>
                </a:cubicBezTo>
                <a:close/>
                <a:moveTo>
                  <a:pt x="3919699" y="2977281"/>
                </a:moveTo>
                <a:cubicBezTo>
                  <a:pt x="3925515" y="2977281"/>
                  <a:pt x="3930230" y="2981996"/>
                  <a:pt x="3930230" y="2987813"/>
                </a:cubicBezTo>
                <a:cubicBezTo>
                  <a:pt x="3930230" y="2993629"/>
                  <a:pt x="3925515" y="2998344"/>
                  <a:pt x="3919699" y="2998344"/>
                </a:cubicBezTo>
                <a:cubicBezTo>
                  <a:pt x="3913882" y="2998344"/>
                  <a:pt x="3909167" y="2993629"/>
                  <a:pt x="3909167" y="2987813"/>
                </a:cubicBezTo>
                <a:cubicBezTo>
                  <a:pt x="3909167" y="2981996"/>
                  <a:pt x="3913882" y="2977281"/>
                  <a:pt x="3919699" y="2977281"/>
                </a:cubicBezTo>
                <a:close/>
                <a:moveTo>
                  <a:pt x="1098578" y="2977281"/>
                </a:moveTo>
                <a:cubicBezTo>
                  <a:pt x="1104394" y="2977281"/>
                  <a:pt x="1109109" y="2981996"/>
                  <a:pt x="1109109" y="2987813"/>
                </a:cubicBezTo>
                <a:cubicBezTo>
                  <a:pt x="1109109" y="2993629"/>
                  <a:pt x="1104394" y="2998344"/>
                  <a:pt x="1098578" y="2998344"/>
                </a:cubicBezTo>
                <a:cubicBezTo>
                  <a:pt x="1092761" y="2998344"/>
                  <a:pt x="1088046" y="2993629"/>
                  <a:pt x="1088046" y="2987813"/>
                </a:cubicBezTo>
                <a:cubicBezTo>
                  <a:pt x="1088046" y="2981996"/>
                  <a:pt x="1092761" y="2977281"/>
                  <a:pt x="1098578" y="2977281"/>
                </a:cubicBezTo>
                <a:close/>
                <a:moveTo>
                  <a:pt x="3762970" y="2975237"/>
                </a:moveTo>
                <a:cubicBezTo>
                  <a:pt x="3769915" y="2975237"/>
                  <a:pt x="3775546" y="2980867"/>
                  <a:pt x="3775546" y="2987813"/>
                </a:cubicBezTo>
                <a:cubicBezTo>
                  <a:pt x="3775546" y="2994758"/>
                  <a:pt x="3769915" y="3000389"/>
                  <a:pt x="3762970" y="3000389"/>
                </a:cubicBezTo>
                <a:cubicBezTo>
                  <a:pt x="3756024" y="3000389"/>
                  <a:pt x="3750394" y="2994758"/>
                  <a:pt x="3750394" y="2987813"/>
                </a:cubicBezTo>
                <a:cubicBezTo>
                  <a:pt x="3750394" y="2980867"/>
                  <a:pt x="3756024" y="2975237"/>
                  <a:pt x="3762970" y="2975237"/>
                </a:cubicBezTo>
                <a:close/>
                <a:moveTo>
                  <a:pt x="1255307" y="2975237"/>
                </a:moveTo>
                <a:cubicBezTo>
                  <a:pt x="1262252" y="2975237"/>
                  <a:pt x="1267883" y="2980867"/>
                  <a:pt x="1267883" y="2987813"/>
                </a:cubicBezTo>
                <a:cubicBezTo>
                  <a:pt x="1267883" y="2994758"/>
                  <a:pt x="1262252" y="3000389"/>
                  <a:pt x="1255307" y="3000389"/>
                </a:cubicBezTo>
                <a:cubicBezTo>
                  <a:pt x="1248361" y="3000389"/>
                  <a:pt x="1242731" y="2994758"/>
                  <a:pt x="1242731" y="2987813"/>
                </a:cubicBezTo>
                <a:cubicBezTo>
                  <a:pt x="1242731" y="2980867"/>
                  <a:pt x="1248361" y="2975237"/>
                  <a:pt x="1255307" y="2975237"/>
                </a:cubicBezTo>
                <a:close/>
                <a:moveTo>
                  <a:pt x="3606241" y="2973208"/>
                </a:moveTo>
                <a:cubicBezTo>
                  <a:pt x="3614307" y="2973208"/>
                  <a:pt x="3620846" y="2979746"/>
                  <a:pt x="3620846" y="2987812"/>
                </a:cubicBezTo>
                <a:cubicBezTo>
                  <a:pt x="3620846" y="2995878"/>
                  <a:pt x="3614307" y="3002417"/>
                  <a:pt x="3606241" y="3002417"/>
                </a:cubicBezTo>
                <a:cubicBezTo>
                  <a:pt x="3598176" y="3002417"/>
                  <a:pt x="3591637" y="2995879"/>
                  <a:pt x="3591637" y="2987812"/>
                </a:cubicBezTo>
                <a:cubicBezTo>
                  <a:pt x="3591637" y="2979747"/>
                  <a:pt x="3598175" y="2973208"/>
                  <a:pt x="3606241" y="2973208"/>
                </a:cubicBezTo>
                <a:close/>
                <a:moveTo>
                  <a:pt x="1412035" y="2973208"/>
                </a:moveTo>
                <a:cubicBezTo>
                  <a:pt x="1420101" y="2973208"/>
                  <a:pt x="1426640" y="2979746"/>
                  <a:pt x="1426640" y="2987812"/>
                </a:cubicBezTo>
                <a:cubicBezTo>
                  <a:pt x="1426640" y="2995878"/>
                  <a:pt x="1420101" y="3002417"/>
                  <a:pt x="1412035" y="3002417"/>
                </a:cubicBezTo>
                <a:cubicBezTo>
                  <a:pt x="1403970" y="3002417"/>
                  <a:pt x="1397431" y="2995879"/>
                  <a:pt x="1397431" y="2987812"/>
                </a:cubicBezTo>
                <a:cubicBezTo>
                  <a:pt x="1397431" y="2979747"/>
                  <a:pt x="1403970" y="2973208"/>
                  <a:pt x="1412035" y="2973208"/>
                </a:cubicBezTo>
                <a:close/>
                <a:moveTo>
                  <a:pt x="3449513" y="2971032"/>
                </a:moveTo>
                <a:cubicBezTo>
                  <a:pt x="3458780" y="2971032"/>
                  <a:pt x="3466293" y="2978545"/>
                  <a:pt x="3466293" y="2987813"/>
                </a:cubicBezTo>
                <a:cubicBezTo>
                  <a:pt x="3466293" y="2997080"/>
                  <a:pt x="3458780" y="3004593"/>
                  <a:pt x="3449513" y="3004593"/>
                </a:cubicBezTo>
                <a:cubicBezTo>
                  <a:pt x="3440245" y="3004593"/>
                  <a:pt x="3432732" y="2997080"/>
                  <a:pt x="3432732" y="2987813"/>
                </a:cubicBezTo>
                <a:cubicBezTo>
                  <a:pt x="3432732" y="2978545"/>
                  <a:pt x="3440245" y="2971032"/>
                  <a:pt x="3449513" y="2971032"/>
                </a:cubicBezTo>
                <a:close/>
                <a:moveTo>
                  <a:pt x="1568765" y="2971032"/>
                </a:moveTo>
                <a:cubicBezTo>
                  <a:pt x="1578032" y="2971032"/>
                  <a:pt x="1585545" y="2978545"/>
                  <a:pt x="1585545" y="2987813"/>
                </a:cubicBezTo>
                <a:cubicBezTo>
                  <a:pt x="1585545" y="2997080"/>
                  <a:pt x="1578032" y="3004593"/>
                  <a:pt x="1568765" y="3004593"/>
                </a:cubicBezTo>
                <a:cubicBezTo>
                  <a:pt x="1559497" y="3004593"/>
                  <a:pt x="1551984" y="2997080"/>
                  <a:pt x="1551984" y="2987813"/>
                </a:cubicBezTo>
                <a:cubicBezTo>
                  <a:pt x="1551984" y="2978545"/>
                  <a:pt x="1559497" y="2971032"/>
                  <a:pt x="1568765" y="2971032"/>
                </a:cubicBezTo>
                <a:close/>
                <a:moveTo>
                  <a:pt x="3292784" y="2968926"/>
                </a:moveTo>
                <a:cubicBezTo>
                  <a:pt x="3303214" y="2968926"/>
                  <a:pt x="3311670" y="2977382"/>
                  <a:pt x="3311670" y="2987812"/>
                </a:cubicBezTo>
                <a:cubicBezTo>
                  <a:pt x="3311670" y="2998243"/>
                  <a:pt x="3303214" y="3006699"/>
                  <a:pt x="3292784" y="3006699"/>
                </a:cubicBezTo>
                <a:cubicBezTo>
                  <a:pt x="3282353" y="3006699"/>
                  <a:pt x="3273897" y="2998243"/>
                  <a:pt x="3273897" y="2987812"/>
                </a:cubicBezTo>
                <a:cubicBezTo>
                  <a:pt x="3273897" y="2977382"/>
                  <a:pt x="3282353" y="2968926"/>
                  <a:pt x="3292784" y="2968926"/>
                </a:cubicBezTo>
                <a:close/>
                <a:moveTo>
                  <a:pt x="1725494" y="2968926"/>
                </a:moveTo>
                <a:cubicBezTo>
                  <a:pt x="1735924" y="2968926"/>
                  <a:pt x="1744380" y="2977382"/>
                  <a:pt x="1744380" y="2987812"/>
                </a:cubicBezTo>
                <a:cubicBezTo>
                  <a:pt x="1744380" y="2998243"/>
                  <a:pt x="1735924" y="3006699"/>
                  <a:pt x="1725494" y="3006699"/>
                </a:cubicBezTo>
                <a:cubicBezTo>
                  <a:pt x="1715063" y="3006699"/>
                  <a:pt x="1706607" y="2998243"/>
                  <a:pt x="1706607" y="2987812"/>
                </a:cubicBezTo>
                <a:cubicBezTo>
                  <a:pt x="1706607" y="2977382"/>
                  <a:pt x="1715063" y="2968926"/>
                  <a:pt x="1725494" y="2968926"/>
                </a:cubicBezTo>
                <a:close/>
                <a:moveTo>
                  <a:pt x="3136054" y="2966927"/>
                </a:moveTo>
                <a:cubicBezTo>
                  <a:pt x="3147589" y="2966927"/>
                  <a:pt x="3156939" y="2976278"/>
                  <a:pt x="3156939" y="2987812"/>
                </a:cubicBezTo>
                <a:cubicBezTo>
                  <a:pt x="3156939" y="2999347"/>
                  <a:pt x="3147589" y="3008697"/>
                  <a:pt x="3136054" y="3008697"/>
                </a:cubicBezTo>
                <a:cubicBezTo>
                  <a:pt x="3124520" y="3008697"/>
                  <a:pt x="3115169" y="2999347"/>
                  <a:pt x="3115169" y="2987812"/>
                </a:cubicBezTo>
                <a:cubicBezTo>
                  <a:pt x="3115169" y="2976278"/>
                  <a:pt x="3124520" y="2966927"/>
                  <a:pt x="3136054" y="2966927"/>
                </a:cubicBezTo>
                <a:close/>
                <a:moveTo>
                  <a:pt x="1882223" y="2966927"/>
                </a:moveTo>
                <a:cubicBezTo>
                  <a:pt x="1893758" y="2966927"/>
                  <a:pt x="1903108" y="2976278"/>
                  <a:pt x="1903108" y="2987812"/>
                </a:cubicBezTo>
                <a:cubicBezTo>
                  <a:pt x="1903108" y="2999347"/>
                  <a:pt x="1893758" y="3008697"/>
                  <a:pt x="1882223" y="3008697"/>
                </a:cubicBezTo>
                <a:cubicBezTo>
                  <a:pt x="1870689" y="3008697"/>
                  <a:pt x="1861338" y="2999347"/>
                  <a:pt x="1861338" y="2987812"/>
                </a:cubicBezTo>
                <a:cubicBezTo>
                  <a:pt x="1861338" y="2976278"/>
                  <a:pt x="1870689" y="2966927"/>
                  <a:pt x="1882223" y="2966927"/>
                </a:cubicBezTo>
                <a:close/>
                <a:moveTo>
                  <a:pt x="2979325" y="2965069"/>
                </a:moveTo>
                <a:cubicBezTo>
                  <a:pt x="2991886" y="2965069"/>
                  <a:pt x="3002069" y="2975252"/>
                  <a:pt x="3002069" y="2987813"/>
                </a:cubicBezTo>
                <a:cubicBezTo>
                  <a:pt x="3002069" y="3000374"/>
                  <a:pt x="2991886" y="3010557"/>
                  <a:pt x="2979325" y="3010557"/>
                </a:cubicBezTo>
                <a:cubicBezTo>
                  <a:pt x="2966764" y="3010557"/>
                  <a:pt x="2956581" y="3000374"/>
                  <a:pt x="2956581" y="2987813"/>
                </a:cubicBezTo>
                <a:cubicBezTo>
                  <a:pt x="2956581" y="2975252"/>
                  <a:pt x="2966764" y="2965069"/>
                  <a:pt x="2979325" y="2965069"/>
                </a:cubicBezTo>
                <a:close/>
                <a:moveTo>
                  <a:pt x="2038952" y="2965069"/>
                </a:moveTo>
                <a:cubicBezTo>
                  <a:pt x="2051513" y="2965069"/>
                  <a:pt x="2061696" y="2975252"/>
                  <a:pt x="2061696" y="2987813"/>
                </a:cubicBezTo>
                <a:cubicBezTo>
                  <a:pt x="2061696" y="3000374"/>
                  <a:pt x="2051513" y="3010557"/>
                  <a:pt x="2038952" y="3010557"/>
                </a:cubicBezTo>
                <a:cubicBezTo>
                  <a:pt x="2026391" y="3010557"/>
                  <a:pt x="2016208" y="3000374"/>
                  <a:pt x="2016208" y="2987813"/>
                </a:cubicBezTo>
                <a:cubicBezTo>
                  <a:pt x="2016208" y="2975252"/>
                  <a:pt x="2026391" y="2965069"/>
                  <a:pt x="2038952" y="2965069"/>
                </a:cubicBezTo>
                <a:close/>
                <a:moveTo>
                  <a:pt x="2822597" y="2963624"/>
                </a:moveTo>
                <a:cubicBezTo>
                  <a:pt x="2835956" y="2963624"/>
                  <a:pt x="2846785" y="2974453"/>
                  <a:pt x="2846785" y="2987813"/>
                </a:cubicBezTo>
                <a:cubicBezTo>
                  <a:pt x="2846785" y="3001172"/>
                  <a:pt x="2835956" y="3012001"/>
                  <a:pt x="2822597" y="3012001"/>
                </a:cubicBezTo>
                <a:cubicBezTo>
                  <a:pt x="2809237" y="3012001"/>
                  <a:pt x="2798408" y="3001172"/>
                  <a:pt x="2798408" y="2987813"/>
                </a:cubicBezTo>
                <a:cubicBezTo>
                  <a:pt x="2798408" y="2974453"/>
                  <a:pt x="2809237" y="2963624"/>
                  <a:pt x="2822597" y="2963624"/>
                </a:cubicBezTo>
                <a:close/>
                <a:moveTo>
                  <a:pt x="2195681" y="2963624"/>
                </a:moveTo>
                <a:cubicBezTo>
                  <a:pt x="2209040" y="2963624"/>
                  <a:pt x="2219869" y="2974453"/>
                  <a:pt x="2219869" y="2987813"/>
                </a:cubicBezTo>
                <a:cubicBezTo>
                  <a:pt x="2219869" y="3001172"/>
                  <a:pt x="2209040" y="3012001"/>
                  <a:pt x="2195681" y="3012001"/>
                </a:cubicBezTo>
                <a:cubicBezTo>
                  <a:pt x="2182321" y="3012001"/>
                  <a:pt x="2171492" y="3001172"/>
                  <a:pt x="2171492" y="2987813"/>
                </a:cubicBezTo>
                <a:cubicBezTo>
                  <a:pt x="2171492" y="2974453"/>
                  <a:pt x="2182321" y="2963624"/>
                  <a:pt x="2195681" y="2963624"/>
                </a:cubicBezTo>
                <a:close/>
                <a:moveTo>
                  <a:pt x="2665867" y="2962885"/>
                </a:moveTo>
                <a:cubicBezTo>
                  <a:pt x="2679634" y="2962885"/>
                  <a:pt x="2690794" y="2974045"/>
                  <a:pt x="2690794" y="2987812"/>
                </a:cubicBezTo>
                <a:cubicBezTo>
                  <a:pt x="2690794" y="3001579"/>
                  <a:pt x="2679634" y="3012739"/>
                  <a:pt x="2665867" y="3012739"/>
                </a:cubicBezTo>
                <a:cubicBezTo>
                  <a:pt x="2652100" y="3012739"/>
                  <a:pt x="2640940" y="3001579"/>
                  <a:pt x="2640940" y="2987812"/>
                </a:cubicBezTo>
                <a:cubicBezTo>
                  <a:pt x="2640940" y="2974045"/>
                  <a:pt x="2652100" y="2962885"/>
                  <a:pt x="2665867" y="2962885"/>
                </a:cubicBezTo>
                <a:close/>
                <a:moveTo>
                  <a:pt x="2352409" y="2962885"/>
                </a:moveTo>
                <a:cubicBezTo>
                  <a:pt x="2366176" y="2962885"/>
                  <a:pt x="2377336" y="2974045"/>
                  <a:pt x="2377336" y="2987812"/>
                </a:cubicBezTo>
                <a:cubicBezTo>
                  <a:pt x="2377336" y="3001579"/>
                  <a:pt x="2366176" y="3012739"/>
                  <a:pt x="2352409" y="3012739"/>
                </a:cubicBezTo>
                <a:cubicBezTo>
                  <a:pt x="2338642" y="3012739"/>
                  <a:pt x="2327482" y="3001579"/>
                  <a:pt x="2327482" y="2987812"/>
                </a:cubicBezTo>
                <a:cubicBezTo>
                  <a:pt x="2327482" y="2974045"/>
                  <a:pt x="2338642" y="2962885"/>
                  <a:pt x="2352409" y="2962885"/>
                </a:cubicBezTo>
                <a:close/>
                <a:moveTo>
                  <a:pt x="2509139" y="2962387"/>
                </a:moveTo>
                <a:cubicBezTo>
                  <a:pt x="2523181" y="2962387"/>
                  <a:pt x="2534564" y="2973770"/>
                  <a:pt x="2534564" y="2987813"/>
                </a:cubicBezTo>
                <a:cubicBezTo>
                  <a:pt x="2534564" y="3001855"/>
                  <a:pt x="2523181" y="3013238"/>
                  <a:pt x="2509139" y="3013238"/>
                </a:cubicBezTo>
                <a:cubicBezTo>
                  <a:pt x="2495096" y="3013238"/>
                  <a:pt x="2483713" y="3001855"/>
                  <a:pt x="2483713" y="2987813"/>
                </a:cubicBezTo>
                <a:cubicBezTo>
                  <a:pt x="2483713" y="2973770"/>
                  <a:pt x="2495096" y="2962387"/>
                  <a:pt x="2509139" y="2962387"/>
                </a:cubicBezTo>
                <a:close/>
                <a:moveTo>
                  <a:pt x="4938437" y="2850411"/>
                </a:moveTo>
                <a:cubicBezTo>
                  <a:pt x="4939359" y="2850411"/>
                  <a:pt x="4940107" y="2851159"/>
                  <a:pt x="4940107" y="2852081"/>
                </a:cubicBezTo>
                <a:cubicBezTo>
                  <a:pt x="4940107" y="2853003"/>
                  <a:pt x="4939359" y="2853750"/>
                  <a:pt x="4938437" y="2853750"/>
                </a:cubicBezTo>
                <a:cubicBezTo>
                  <a:pt x="4937515" y="2853750"/>
                  <a:pt x="4936767" y="2853003"/>
                  <a:pt x="4936767" y="2852081"/>
                </a:cubicBezTo>
                <a:cubicBezTo>
                  <a:pt x="4936767" y="2851158"/>
                  <a:pt x="4937515" y="2850411"/>
                  <a:pt x="4938437" y="2850411"/>
                </a:cubicBezTo>
                <a:close/>
                <a:moveTo>
                  <a:pt x="79841" y="2850411"/>
                </a:moveTo>
                <a:cubicBezTo>
                  <a:pt x="80764" y="2850411"/>
                  <a:pt x="81511" y="2851159"/>
                  <a:pt x="81511" y="2852081"/>
                </a:cubicBezTo>
                <a:cubicBezTo>
                  <a:pt x="81511" y="2853003"/>
                  <a:pt x="80764" y="2853750"/>
                  <a:pt x="79841" y="2853750"/>
                </a:cubicBezTo>
                <a:cubicBezTo>
                  <a:pt x="78919" y="2853750"/>
                  <a:pt x="78170" y="2853003"/>
                  <a:pt x="78170" y="2852081"/>
                </a:cubicBezTo>
                <a:cubicBezTo>
                  <a:pt x="78170" y="2851158"/>
                  <a:pt x="78919" y="2850411"/>
                  <a:pt x="79841" y="2850411"/>
                </a:cubicBezTo>
                <a:close/>
                <a:moveTo>
                  <a:pt x="4781708" y="2849522"/>
                </a:moveTo>
                <a:cubicBezTo>
                  <a:pt x="4783122" y="2849522"/>
                  <a:pt x="4784268" y="2850668"/>
                  <a:pt x="4784268" y="2852082"/>
                </a:cubicBezTo>
                <a:cubicBezTo>
                  <a:pt x="4784268" y="2853495"/>
                  <a:pt x="4783122" y="2854641"/>
                  <a:pt x="4781708" y="2854641"/>
                </a:cubicBezTo>
                <a:cubicBezTo>
                  <a:pt x="4780294" y="2854641"/>
                  <a:pt x="4779149" y="2853495"/>
                  <a:pt x="4779149" y="2852082"/>
                </a:cubicBezTo>
                <a:cubicBezTo>
                  <a:pt x="4779149" y="2850668"/>
                  <a:pt x="4780294" y="2849522"/>
                  <a:pt x="4781708" y="2849522"/>
                </a:cubicBezTo>
                <a:close/>
                <a:moveTo>
                  <a:pt x="236569" y="2849522"/>
                </a:moveTo>
                <a:cubicBezTo>
                  <a:pt x="237983" y="2849522"/>
                  <a:pt x="239128" y="2850668"/>
                  <a:pt x="239128" y="2852082"/>
                </a:cubicBezTo>
                <a:cubicBezTo>
                  <a:pt x="239128" y="2853495"/>
                  <a:pt x="237983" y="2854641"/>
                  <a:pt x="236569" y="2854641"/>
                </a:cubicBezTo>
                <a:cubicBezTo>
                  <a:pt x="235156" y="2854641"/>
                  <a:pt x="234010" y="2853495"/>
                  <a:pt x="234010" y="2852082"/>
                </a:cubicBezTo>
                <a:cubicBezTo>
                  <a:pt x="234010" y="2850668"/>
                  <a:pt x="235156" y="2849522"/>
                  <a:pt x="236569" y="2849522"/>
                </a:cubicBezTo>
                <a:close/>
                <a:moveTo>
                  <a:pt x="4624979" y="2848351"/>
                </a:moveTo>
                <a:cubicBezTo>
                  <a:pt x="4627040" y="2848351"/>
                  <a:pt x="4628710" y="2850021"/>
                  <a:pt x="4628710" y="2852082"/>
                </a:cubicBezTo>
                <a:cubicBezTo>
                  <a:pt x="4628710" y="2854142"/>
                  <a:pt x="4627040" y="2855812"/>
                  <a:pt x="4624979" y="2855812"/>
                </a:cubicBezTo>
                <a:cubicBezTo>
                  <a:pt x="4622919" y="2855812"/>
                  <a:pt x="4621249" y="2854142"/>
                  <a:pt x="4621249" y="2852082"/>
                </a:cubicBezTo>
                <a:cubicBezTo>
                  <a:pt x="4621249" y="2850021"/>
                  <a:pt x="4622919" y="2848351"/>
                  <a:pt x="4624979" y="2848351"/>
                </a:cubicBezTo>
                <a:close/>
                <a:moveTo>
                  <a:pt x="393299" y="2848351"/>
                </a:moveTo>
                <a:cubicBezTo>
                  <a:pt x="395359" y="2848351"/>
                  <a:pt x="397029" y="2850021"/>
                  <a:pt x="397029" y="2852082"/>
                </a:cubicBezTo>
                <a:cubicBezTo>
                  <a:pt x="397029" y="2854142"/>
                  <a:pt x="395359" y="2855812"/>
                  <a:pt x="393299" y="2855812"/>
                </a:cubicBezTo>
                <a:cubicBezTo>
                  <a:pt x="391238" y="2855812"/>
                  <a:pt x="389568" y="2854142"/>
                  <a:pt x="389568" y="2852082"/>
                </a:cubicBezTo>
                <a:cubicBezTo>
                  <a:pt x="389568" y="2850021"/>
                  <a:pt x="391238" y="2848351"/>
                  <a:pt x="393299" y="2848351"/>
                </a:cubicBezTo>
                <a:close/>
                <a:moveTo>
                  <a:pt x="4468250" y="2846966"/>
                </a:moveTo>
                <a:cubicBezTo>
                  <a:pt x="4471075" y="2846966"/>
                  <a:pt x="4473365" y="2849256"/>
                  <a:pt x="4473365" y="2852081"/>
                </a:cubicBezTo>
                <a:cubicBezTo>
                  <a:pt x="4473365" y="2854906"/>
                  <a:pt x="4471075" y="2857196"/>
                  <a:pt x="4468250" y="2857196"/>
                </a:cubicBezTo>
                <a:cubicBezTo>
                  <a:pt x="4465425" y="2857196"/>
                  <a:pt x="4463135" y="2854906"/>
                  <a:pt x="4463135" y="2852081"/>
                </a:cubicBezTo>
                <a:cubicBezTo>
                  <a:pt x="4463135" y="2849256"/>
                  <a:pt x="4465425" y="2846966"/>
                  <a:pt x="4468250" y="2846966"/>
                </a:cubicBezTo>
                <a:close/>
                <a:moveTo>
                  <a:pt x="550028" y="2846966"/>
                </a:moveTo>
                <a:cubicBezTo>
                  <a:pt x="552853" y="2846966"/>
                  <a:pt x="555143" y="2849256"/>
                  <a:pt x="555143" y="2852081"/>
                </a:cubicBezTo>
                <a:cubicBezTo>
                  <a:pt x="555143" y="2854906"/>
                  <a:pt x="552853" y="2857196"/>
                  <a:pt x="550028" y="2857196"/>
                </a:cubicBezTo>
                <a:cubicBezTo>
                  <a:pt x="547203" y="2857196"/>
                  <a:pt x="544913" y="2854906"/>
                  <a:pt x="544913" y="2852081"/>
                </a:cubicBezTo>
                <a:cubicBezTo>
                  <a:pt x="544913" y="2849256"/>
                  <a:pt x="547203" y="2846966"/>
                  <a:pt x="550028" y="2846966"/>
                </a:cubicBezTo>
                <a:close/>
                <a:moveTo>
                  <a:pt x="4311522" y="2845501"/>
                </a:moveTo>
                <a:cubicBezTo>
                  <a:pt x="4315156" y="2845501"/>
                  <a:pt x="4318102" y="2848447"/>
                  <a:pt x="4318102" y="2852082"/>
                </a:cubicBezTo>
                <a:cubicBezTo>
                  <a:pt x="4318102" y="2855716"/>
                  <a:pt x="4315156" y="2858662"/>
                  <a:pt x="4311522" y="2858662"/>
                </a:cubicBezTo>
                <a:cubicBezTo>
                  <a:pt x="4307888" y="2858662"/>
                  <a:pt x="4304941" y="2855716"/>
                  <a:pt x="4304941" y="2852082"/>
                </a:cubicBezTo>
                <a:cubicBezTo>
                  <a:pt x="4304941" y="2848447"/>
                  <a:pt x="4307888" y="2845501"/>
                  <a:pt x="4311522" y="2845501"/>
                </a:cubicBezTo>
                <a:close/>
                <a:moveTo>
                  <a:pt x="706756" y="2845501"/>
                </a:moveTo>
                <a:cubicBezTo>
                  <a:pt x="710391" y="2845501"/>
                  <a:pt x="713338" y="2848447"/>
                  <a:pt x="713338" y="2852082"/>
                </a:cubicBezTo>
                <a:cubicBezTo>
                  <a:pt x="713338" y="2855716"/>
                  <a:pt x="710391" y="2858662"/>
                  <a:pt x="706756" y="2858662"/>
                </a:cubicBezTo>
                <a:cubicBezTo>
                  <a:pt x="703122" y="2858662"/>
                  <a:pt x="700177" y="2855716"/>
                  <a:pt x="700177" y="2852082"/>
                </a:cubicBezTo>
                <a:cubicBezTo>
                  <a:pt x="700177" y="2848447"/>
                  <a:pt x="703122" y="2845501"/>
                  <a:pt x="706756" y="2845501"/>
                </a:cubicBezTo>
                <a:close/>
                <a:moveTo>
                  <a:pt x="4154793" y="2843711"/>
                </a:moveTo>
                <a:cubicBezTo>
                  <a:pt x="4159416" y="2843711"/>
                  <a:pt x="4163163" y="2847458"/>
                  <a:pt x="4163163" y="2852081"/>
                </a:cubicBezTo>
                <a:cubicBezTo>
                  <a:pt x="4163163" y="2856704"/>
                  <a:pt x="4159416" y="2860452"/>
                  <a:pt x="4154793" y="2860452"/>
                </a:cubicBezTo>
                <a:cubicBezTo>
                  <a:pt x="4150170" y="2860452"/>
                  <a:pt x="4146422" y="2856704"/>
                  <a:pt x="4146422" y="2852081"/>
                </a:cubicBezTo>
                <a:cubicBezTo>
                  <a:pt x="4146422" y="2847458"/>
                  <a:pt x="4150170" y="2843711"/>
                  <a:pt x="4154793" y="2843711"/>
                </a:cubicBezTo>
                <a:close/>
                <a:moveTo>
                  <a:pt x="863485" y="2843711"/>
                </a:moveTo>
                <a:cubicBezTo>
                  <a:pt x="868108" y="2843711"/>
                  <a:pt x="871856" y="2847458"/>
                  <a:pt x="871856" y="2852081"/>
                </a:cubicBezTo>
                <a:cubicBezTo>
                  <a:pt x="871856" y="2856704"/>
                  <a:pt x="868108" y="2860452"/>
                  <a:pt x="863485" y="2860452"/>
                </a:cubicBezTo>
                <a:cubicBezTo>
                  <a:pt x="858862" y="2860452"/>
                  <a:pt x="855115" y="2856704"/>
                  <a:pt x="855115" y="2852081"/>
                </a:cubicBezTo>
                <a:cubicBezTo>
                  <a:pt x="855115" y="2847458"/>
                  <a:pt x="858862" y="2843711"/>
                  <a:pt x="863485" y="2843711"/>
                </a:cubicBezTo>
                <a:close/>
                <a:moveTo>
                  <a:pt x="3998063" y="2841873"/>
                </a:moveTo>
                <a:cubicBezTo>
                  <a:pt x="4003701" y="2841873"/>
                  <a:pt x="4008271" y="2846443"/>
                  <a:pt x="4008271" y="2852081"/>
                </a:cubicBezTo>
                <a:cubicBezTo>
                  <a:pt x="4008271" y="2857719"/>
                  <a:pt x="4003701" y="2862289"/>
                  <a:pt x="3998063" y="2862289"/>
                </a:cubicBezTo>
                <a:cubicBezTo>
                  <a:pt x="3992425" y="2862289"/>
                  <a:pt x="3987855" y="2857719"/>
                  <a:pt x="3987855" y="2852081"/>
                </a:cubicBezTo>
                <a:cubicBezTo>
                  <a:pt x="3987855" y="2846443"/>
                  <a:pt x="3992425" y="2841873"/>
                  <a:pt x="3998063" y="2841873"/>
                </a:cubicBezTo>
                <a:close/>
                <a:moveTo>
                  <a:pt x="1020213" y="2841873"/>
                </a:moveTo>
                <a:cubicBezTo>
                  <a:pt x="1025851" y="2841873"/>
                  <a:pt x="1030421" y="2846443"/>
                  <a:pt x="1030421" y="2852081"/>
                </a:cubicBezTo>
                <a:cubicBezTo>
                  <a:pt x="1030421" y="2857719"/>
                  <a:pt x="1025851" y="2862289"/>
                  <a:pt x="1020213" y="2862289"/>
                </a:cubicBezTo>
                <a:cubicBezTo>
                  <a:pt x="1014575" y="2862289"/>
                  <a:pt x="1010005" y="2857719"/>
                  <a:pt x="1010005" y="2852081"/>
                </a:cubicBezTo>
                <a:cubicBezTo>
                  <a:pt x="1010005" y="2846443"/>
                  <a:pt x="1014575" y="2841873"/>
                  <a:pt x="1020213" y="2841873"/>
                </a:cubicBezTo>
                <a:close/>
                <a:moveTo>
                  <a:pt x="3841335" y="2839858"/>
                </a:moveTo>
                <a:cubicBezTo>
                  <a:pt x="3848085" y="2839858"/>
                  <a:pt x="3853558" y="2845330"/>
                  <a:pt x="3853558" y="2852081"/>
                </a:cubicBezTo>
                <a:cubicBezTo>
                  <a:pt x="3853558" y="2858831"/>
                  <a:pt x="3848085" y="2864304"/>
                  <a:pt x="3841335" y="2864304"/>
                </a:cubicBezTo>
                <a:cubicBezTo>
                  <a:pt x="3834584" y="2864304"/>
                  <a:pt x="3829112" y="2858831"/>
                  <a:pt x="3829112" y="2852081"/>
                </a:cubicBezTo>
                <a:cubicBezTo>
                  <a:pt x="3829112" y="2845330"/>
                  <a:pt x="3834584" y="2839858"/>
                  <a:pt x="3841335" y="2839858"/>
                </a:cubicBezTo>
                <a:close/>
                <a:moveTo>
                  <a:pt x="1176943" y="2839858"/>
                </a:moveTo>
                <a:cubicBezTo>
                  <a:pt x="1183693" y="2839858"/>
                  <a:pt x="1189166" y="2845330"/>
                  <a:pt x="1189166" y="2852081"/>
                </a:cubicBezTo>
                <a:cubicBezTo>
                  <a:pt x="1189166" y="2858831"/>
                  <a:pt x="1183693" y="2864304"/>
                  <a:pt x="1176943" y="2864304"/>
                </a:cubicBezTo>
                <a:cubicBezTo>
                  <a:pt x="1170192" y="2864304"/>
                  <a:pt x="1164720" y="2858831"/>
                  <a:pt x="1164720" y="2852081"/>
                </a:cubicBezTo>
                <a:cubicBezTo>
                  <a:pt x="1164720" y="2845330"/>
                  <a:pt x="1170192" y="2839858"/>
                  <a:pt x="1176943" y="2839858"/>
                </a:cubicBezTo>
                <a:close/>
                <a:moveTo>
                  <a:pt x="3684606" y="2837667"/>
                </a:moveTo>
                <a:cubicBezTo>
                  <a:pt x="3692567" y="2837667"/>
                  <a:pt x="3699020" y="2844120"/>
                  <a:pt x="3699020" y="2852081"/>
                </a:cubicBezTo>
                <a:cubicBezTo>
                  <a:pt x="3699020" y="2860042"/>
                  <a:pt x="3692567" y="2866495"/>
                  <a:pt x="3684606" y="2866495"/>
                </a:cubicBezTo>
                <a:cubicBezTo>
                  <a:pt x="3676646" y="2866495"/>
                  <a:pt x="3670192" y="2860042"/>
                  <a:pt x="3670192" y="2852081"/>
                </a:cubicBezTo>
                <a:cubicBezTo>
                  <a:pt x="3670192" y="2844120"/>
                  <a:pt x="3676646" y="2837667"/>
                  <a:pt x="3684606" y="2837667"/>
                </a:cubicBezTo>
                <a:close/>
                <a:moveTo>
                  <a:pt x="1333671" y="2837667"/>
                </a:moveTo>
                <a:cubicBezTo>
                  <a:pt x="1341632" y="2837667"/>
                  <a:pt x="1348085" y="2844120"/>
                  <a:pt x="1348085" y="2852081"/>
                </a:cubicBezTo>
                <a:cubicBezTo>
                  <a:pt x="1348085" y="2860042"/>
                  <a:pt x="1341632" y="2866495"/>
                  <a:pt x="1333671" y="2866495"/>
                </a:cubicBezTo>
                <a:cubicBezTo>
                  <a:pt x="1325710" y="2866495"/>
                  <a:pt x="1319257" y="2860042"/>
                  <a:pt x="1319257" y="2852081"/>
                </a:cubicBezTo>
                <a:cubicBezTo>
                  <a:pt x="1319257" y="2844120"/>
                  <a:pt x="1325710" y="2837667"/>
                  <a:pt x="1333671" y="2837667"/>
                </a:cubicBezTo>
                <a:close/>
                <a:moveTo>
                  <a:pt x="3527877" y="2835505"/>
                </a:moveTo>
                <a:cubicBezTo>
                  <a:pt x="3537032" y="2835505"/>
                  <a:pt x="3544453" y="2842927"/>
                  <a:pt x="3544453" y="2852082"/>
                </a:cubicBezTo>
                <a:cubicBezTo>
                  <a:pt x="3544453" y="2861237"/>
                  <a:pt x="3537032" y="2868658"/>
                  <a:pt x="3527877" y="2868658"/>
                </a:cubicBezTo>
                <a:cubicBezTo>
                  <a:pt x="3518722" y="2868658"/>
                  <a:pt x="3511300" y="2861237"/>
                  <a:pt x="3511300" y="2852082"/>
                </a:cubicBezTo>
                <a:cubicBezTo>
                  <a:pt x="3511300" y="2842927"/>
                  <a:pt x="3518722" y="2835505"/>
                  <a:pt x="3527877" y="2835505"/>
                </a:cubicBezTo>
                <a:close/>
                <a:moveTo>
                  <a:pt x="1490401" y="2835505"/>
                </a:moveTo>
                <a:cubicBezTo>
                  <a:pt x="1499556" y="2835505"/>
                  <a:pt x="1506977" y="2842927"/>
                  <a:pt x="1506977" y="2852082"/>
                </a:cubicBezTo>
                <a:cubicBezTo>
                  <a:pt x="1506977" y="2861237"/>
                  <a:pt x="1499556" y="2868658"/>
                  <a:pt x="1490401" y="2868658"/>
                </a:cubicBezTo>
                <a:cubicBezTo>
                  <a:pt x="1481245" y="2868658"/>
                  <a:pt x="1473824" y="2861237"/>
                  <a:pt x="1473824" y="2852082"/>
                </a:cubicBezTo>
                <a:cubicBezTo>
                  <a:pt x="1473824" y="2842927"/>
                  <a:pt x="1481245" y="2835505"/>
                  <a:pt x="1490401" y="2835505"/>
                </a:cubicBezTo>
                <a:close/>
                <a:moveTo>
                  <a:pt x="3371147" y="2833195"/>
                </a:moveTo>
                <a:cubicBezTo>
                  <a:pt x="3381578" y="2833195"/>
                  <a:pt x="3390034" y="2841651"/>
                  <a:pt x="3390034" y="2852081"/>
                </a:cubicBezTo>
                <a:cubicBezTo>
                  <a:pt x="3390034" y="2862512"/>
                  <a:pt x="3381578" y="2870968"/>
                  <a:pt x="3371147" y="2870968"/>
                </a:cubicBezTo>
                <a:cubicBezTo>
                  <a:pt x="3360717" y="2870968"/>
                  <a:pt x="3352261" y="2862512"/>
                  <a:pt x="3352261" y="2852081"/>
                </a:cubicBezTo>
                <a:cubicBezTo>
                  <a:pt x="3352261" y="2841651"/>
                  <a:pt x="3360717" y="2833195"/>
                  <a:pt x="3371147" y="2833195"/>
                </a:cubicBezTo>
                <a:close/>
                <a:moveTo>
                  <a:pt x="1647129" y="2833195"/>
                </a:moveTo>
                <a:cubicBezTo>
                  <a:pt x="1657560" y="2833195"/>
                  <a:pt x="1666016" y="2841651"/>
                  <a:pt x="1666016" y="2852081"/>
                </a:cubicBezTo>
                <a:cubicBezTo>
                  <a:pt x="1666016" y="2862512"/>
                  <a:pt x="1657560" y="2870968"/>
                  <a:pt x="1647129" y="2870968"/>
                </a:cubicBezTo>
                <a:cubicBezTo>
                  <a:pt x="1636699" y="2870968"/>
                  <a:pt x="1628243" y="2862512"/>
                  <a:pt x="1628243" y="2852081"/>
                </a:cubicBezTo>
                <a:cubicBezTo>
                  <a:pt x="1628243" y="2841651"/>
                  <a:pt x="1636699" y="2833195"/>
                  <a:pt x="1647129" y="2833195"/>
                </a:cubicBezTo>
                <a:close/>
                <a:moveTo>
                  <a:pt x="3214419" y="2830968"/>
                </a:moveTo>
                <a:cubicBezTo>
                  <a:pt x="3226080" y="2830968"/>
                  <a:pt x="3235532" y="2840421"/>
                  <a:pt x="3235532" y="2852081"/>
                </a:cubicBezTo>
                <a:cubicBezTo>
                  <a:pt x="3235532" y="2863742"/>
                  <a:pt x="3226080" y="2873194"/>
                  <a:pt x="3214419" y="2873194"/>
                </a:cubicBezTo>
                <a:cubicBezTo>
                  <a:pt x="3202759" y="2873194"/>
                  <a:pt x="3193306" y="2863742"/>
                  <a:pt x="3193306" y="2852081"/>
                </a:cubicBezTo>
                <a:cubicBezTo>
                  <a:pt x="3193306" y="2840421"/>
                  <a:pt x="3202759" y="2830968"/>
                  <a:pt x="3214419" y="2830968"/>
                </a:cubicBezTo>
                <a:close/>
                <a:moveTo>
                  <a:pt x="1803858" y="2830968"/>
                </a:moveTo>
                <a:cubicBezTo>
                  <a:pt x="1815519" y="2830968"/>
                  <a:pt x="1824972" y="2840421"/>
                  <a:pt x="1824972" y="2852081"/>
                </a:cubicBezTo>
                <a:cubicBezTo>
                  <a:pt x="1824972" y="2863742"/>
                  <a:pt x="1815519" y="2873194"/>
                  <a:pt x="1803858" y="2873194"/>
                </a:cubicBezTo>
                <a:cubicBezTo>
                  <a:pt x="1792198" y="2873194"/>
                  <a:pt x="1782745" y="2863742"/>
                  <a:pt x="1782745" y="2852081"/>
                </a:cubicBezTo>
                <a:cubicBezTo>
                  <a:pt x="1782745" y="2840421"/>
                  <a:pt x="1792198" y="2830968"/>
                  <a:pt x="1803858" y="2830968"/>
                </a:cubicBezTo>
                <a:close/>
                <a:moveTo>
                  <a:pt x="3057690" y="2828861"/>
                </a:moveTo>
                <a:cubicBezTo>
                  <a:pt x="3070514" y="2828861"/>
                  <a:pt x="3080910" y="2839257"/>
                  <a:pt x="3080910" y="2852082"/>
                </a:cubicBezTo>
                <a:cubicBezTo>
                  <a:pt x="3080910" y="2864906"/>
                  <a:pt x="3070514" y="2875302"/>
                  <a:pt x="3057690" y="2875302"/>
                </a:cubicBezTo>
                <a:cubicBezTo>
                  <a:pt x="3044865" y="2875302"/>
                  <a:pt x="3034469" y="2864906"/>
                  <a:pt x="3034469" y="2852082"/>
                </a:cubicBezTo>
                <a:cubicBezTo>
                  <a:pt x="3034469" y="2839257"/>
                  <a:pt x="3044865" y="2828861"/>
                  <a:pt x="3057690" y="2828861"/>
                </a:cubicBezTo>
                <a:close/>
                <a:moveTo>
                  <a:pt x="1960588" y="2828861"/>
                </a:moveTo>
                <a:cubicBezTo>
                  <a:pt x="1973412" y="2828861"/>
                  <a:pt x="1983808" y="2839257"/>
                  <a:pt x="1983808" y="2852082"/>
                </a:cubicBezTo>
                <a:cubicBezTo>
                  <a:pt x="1983808" y="2864906"/>
                  <a:pt x="1973412" y="2875302"/>
                  <a:pt x="1960588" y="2875302"/>
                </a:cubicBezTo>
                <a:cubicBezTo>
                  <a:pt x="1947763" y="2875302"/>
                  <a:pt x="1937367" y="2864906"/>
                  <a:pt x="1937367" y="2852082"/>
                </a:cubicBezTo>
                <a:cubicBezTo>
                  <a:pt x="1937367" y="2839257"/>
                  <a:pt x="1947763" y="2828861"/>
                  <a:pt x="1960588" y="2828861"/>
                </a:cubicBezTo>
                <a:close/>
                <a:moveTo>
                  <a:pt x="2900961" y="2826906"/>
                </a:moveTo>
                <a:cubicBezTo>
                  <a:pt x="2914865" y="2826906"/>
                  <a:pt x="2926136" y="2838178"/>
                  <a:pt x="2926136" y="2852082"/>
                </a:cubicBezTo>
                <a:cubicBezTo>
                  <a:pt x="2926136" y="2865986"/>
                  <a:pt x="2914865" y="2877258"/>
                  <a:pt x="2900961" y="2877258"/>
                </a:cubicBezTo>
                <a:cubicBezTo>
                  <a:pt x="2887057" y="2877258"/>
                  <a:pt x="2875785" y="2865986"/>
                  <a:pt x="2875785" y="2852082"/>
                </a:cubicBezTo>
                <a:cubicBezTo>
                  <a:pt x="2875785" y="2838178"/>
                  <a:pt x="2887057" y="2826906"/>
                  <a:pt x="2900961" y="2826906"/>
                </a:cubicBezTo>
                <a:close/>
                <a:moveTo>
                  <a:pt x="2117316" y="2826906"/>
                </a:moveTo>
                <a:cubicBezTo>
                  <a:pt x="2131220" y="2826906"/>
                  <a:pt x="2142492" y="2838178"/>
                  <a:pt x="2142492" y="2852082"/>
                </a:cubicBezTo>
                <a:cubicBezTo>
                  <a:pt x="2142492" y="2865986"/>
                  <a:pt x="2131220" y="2877258"/>
                  <a:pt x="2117316" y="2877258"/>
                </a:cubicBezTo>
                <a:cubicBezTo>
                  <a:pt x="2103412" y="2877258"/>
                  <a:pt x="2092140" y="2865986"/>
                  <a:pt x="2092140" y="2852082"/>
                </a:cubicBezTo>
                <a:cubicBezTo>
                  <a:pt x="2092140" y="2838178"/>
                  <a:pt x="2103412" y="2826906"/>
                  <a:pt x="2117316" y="2826906"/>
                </a:cubicBezTo>
                <a:close/>
                <a:moveTo>
                  <a:pt x="2744232" y="2825644"/>
                </a:moveTo>
                <a:cubicBezTo>
                  <a:pt x="2758832" y="2825644"/>
                  <a:pt x="2770669" y="2837480"/>
                  <a:pt x="2770669" y="2852081"/>
                </a:cubicBezTo>
                <a:cubicBezTo>
                  <a:pt x="2770669" y="2866681"/>
                  <a:pt x="2758832" y="2878518"/>
                  <a:pt x="2744232" y="2878518"/>
                </a:cubicBezTo>
                <a:cubicBezTo>
                  <a:pt x="2729631" y="2878518"/>
                  <a:pt x="2717795" y="2866681"/>
                  <a:pt x="2717795" y="2852081"/>
                </a:cubicBezTo>
                <a:cubicBezTo>
                  <a:pt x="2717795" y="2837480"/>
                  <a:pt x="2729631" y="2825644"/>
                  <a:pt x="2744232" y="2825644"/>
                </a:cubicBezTo>
                <a:close/>
                <a:moveTo>
                  <a:pt x="2274045" y="2825644"/>
                </a:moveTo>
                <a:cubicBezTo>
                  <a:pt x="2288645" y="2825644"/>
                  <a:pt x="2300481" y="2837480"/>
                  <a:pt x="2300481" y="2852081"/>
                </a:cubicBezTo>
                <a:cubicBezTo>
                  <a:pt x="2300481" y="2866681"/>
                  <a:pt x="2288645" y="2878518"/>
                  <a:pt x="2274045" y="2878518"/>
                </a:cubicBezTo>
                <a:cubicBezTo>
                  <a:pt x="2259444" y="2878518"/>
                  <a:pt x="2247608" y="2866681"/>
                  <a:pt x="2247608" y="2852081"/>
                </a:cubicBezTo>
                <a:cubicBezTo>
                  <a:pt x="2247608" y="2837480"/>
                  <a:pt x="2259444" y="2825644"/>
                  <a:pt x="2274045" y="2825644"/>
                </a:cubicBezTo>
                <a:close/>
                <a:moveTo>
                  <a:pt x="2587503" y="2824873"/>
                </a:moveTo>
                <a:cubicBezTo>
                  <a:pt x="2602529" y="2824873"/>
                  <a:pt x="2614711" y="2837054"/>
                  <a:pt x="2614711" y="2852081"/>
                </a:cubicBezTo>
                <a:cubicBezTo>
                  <a:pt x="2614711" y="2867107"/>
                  <a:pt x="2602529" y="2879289"/>
                  <a:pt x="2587503" y="2879289"/>
                </a:cubicBezTo>
                <a:cubicBezTo>
                  <a:pt x="2572476" y="2879289"/>
                  <a:pt x="2560295" y="2867107"/>
                  <a:pt x="2560295" y="2852081"/>
                </a:cubicBezTo>
                <a:cubicBezTo>
                  <a:pt x="2560295" y="2837054"/>
                  <a:pt x="2572476" y="2824873"/>
                  <a:pt x="2587503" y="2824873"/>
                </a:cubicBezTo>
                <a:close/>
                <a:moveTo>
                  <a:pt x="2430774" y="2824873"/>
                </a:moveTo>
                <a:cubicBezTo>
                  <a:pt x="2445800" y="2824873"/>
                  <a:pt x="2457982" y="2837054"/>
                  <a:pt x="2457982" y="2852081"/>
                </a:cubicBezTo>
                <a:cubicBezTo>
                  <a:pt x="2457982" y="2867107"/>
                  <a:pt x="2445800" y="2879289"/>
                  <a:pt x="2430774" y="2879289"/>
                </a:cubicBezTo>
                <a:cubicBezTo>
                  <a:pt x="2415747" y="2879289"/>
                  <a:pt x="2403566" y="2867107"/>
                  <a:pt x="2403566" y="2852081"/>
                </a:cubicBezTo>
                <a:cubicBezTo>
                  <a:pt x="2403566" y="2837054"/>
                  <a:pt x="2415747" y="2824873"/>
                  <a:pt x="2430774" y="2824873"/>
                </a:cubicBezTo>
                <a:close/>
                <a:moveTo>
                  <a:pt x="4860073" y="2714108"/>
                </a:moveTo>
                <a:cubicBezTo>
                  <a:pt x="4861311" y="2714108"/>
                  <a:pt x="4862315" y="2715112"/>
                  <a:pt x="4862315" y="2716350"/>
                </a:cubicBezTo>
                <a:cubicBezTo>
                  <a:pt x="4862315" y="2717589"/>
                  <a:pt x="4861311" y="2718593"/>
                  <a:pt x="4860073" y="2718593"/>
                </a:cubicBezTo>
                <a:cubicBezTo>
                  <a:pt x="4858834" y="2718593"/>
                  <a:pt x="4857830" y="2717589"/>
                  <a:pt x="4857830" y="2716350"/>
                </a:cubicBezTo>
                <a:cubicBezTo>
                  <a:pt x="4857830" y="2715112"/>
                  <a:pt x="4858834" y="2714108"/>
                  <a:pt x="4860073" y="2714108"/>
                </a:cubicBezTo>
                <a:close/>
                <a:moveTo>
                  <a:pt x="158205" y="2714108"/>
                </a:moveTo>
                <a:cubicBezTo>
                  <a:pt x="159443" y="2714108"/>
                  <a:pt x="160448" y="2715112"/>
                  <a:pt x="160448" y="2716350"/>
                </a:cubicBezTo>
                <a:cubicBezTo>
                  <a:pt x="160448" y="2717589"/>
                  <a:pt x="159443" y="2718593"/>
                  <a:pt x="158205" y="2718593"/>
                </a:cubicBezTo>
                <a:cubicBezTo>
                  <a:pt x="156967" y="2718593"/>
                  <a:pt x="155963" y="2717589"/>
                  <a:pt x="155963" y="2716350"/>
                </a:cubicBezTo>
                <a:cubicBezTo>
                  <a:pt x="155963" y="2715112"/>
                  <a:pt x="156967" y="2714108"/>
                  <a:pt x="158205" y="2714108"/>
                </a:cubicBezTo>
                <a:close/>
                <a:moveTo>
                  <a:pt x="4703344" y="2713095"/>
                </a:moveTo>
                <a:cubicBezTo>
                  <a:pt x="4705141" y="2713095"/>
                  <a:pt x="4706599" y="2714552"/>
                  <a:pt x="4706599" y="2716350"/>
                </a:cubicBezTo>
                <a:cubicBezTo>
                  <a:pt x="4706599" y="2718147"/>
                  <a:pt x="4705141" y="2719605"/>
                  <a:pt x="4703344" y="2719605"/>
                </a:cubicBezTo>
                <a:cubicBezTo>
                  <a:pt x="4701546" y="2719605"/>
                  <a:pt x="4700089" y="2718147"/>
                  <a:pt x="4700089" y="2716350"/>
                </a:cubicBezTo>
                <a:cubicBezTo>
                  <a:pt x="4700089" y="2714552"/>
                  <a:pt x="4701546" y="2713095"/>
                  <a:pt x="4703344" y="2713095"/>
                </a:cubicBezTo>
                <a:close/>
                <a:moveTo>
                  <a:pt x="314934" y="2713095"/>
                </a:moveTo>
                <a:cubicBezTo>
                  <a:pt x="316731" y="2713095"/>
                  <a:pt x="318189" y="2714552"/>
                  <a:pt x="318189" y="2716350"/>
                </a:cubicBezTo>
                <a:cubicBezTo>
                  <a:pt x="318189" y="2718147"/>
                  <a:pt x="316731" y="2719605"/>
                  <a:pt x="314934" y="2719605"/>
                </a:cubicBezTo>
                <a:cubicBezTo>
                  <a:pt x="313136" y="2719605"/>
                  <a:pt x="311679" y="2718147"/>
                  <a:pt x="311679" y="2716350"/>
                </a:cubicBezTo>
                <a:cubicBezTo>
                  <a:pt x="311679" y="2714552"/>
                  <a:pt x="313136" y="2713095"/>
                  <a:pt x="314934" y="2713095"/>
                </a:cubicBezTo>
                <a:close/>
                <a:moveTo>
                  <a:pt x="4546614" y="2711793"/>
                </a:moveTo>
                <a:cubicBezTo>
                  <a:pt x="4549131" y="2711793"/>
                  <a:pt x="4551172" y="2713833"/>
                  <a:pt x="4551172" y="2716350"/>
                </a:cubicBezTo>
                <a:cubicBezTo>
                  <a:pt x="4551172" y="2718867"/>
                  <a:pt x="4549131" y="2720908"/>
                  <a:pt x="4546614" y="2720908"/>
                </a:cubicBezTo>
                <a:cubicBezTo>
                  <a:pt x="4544098" y="2720908"/>
                  <a:pt x="4542057" y="2718867"/>
                  <a:pt x="4542057" y="2716350"/>
                </a:cubicBezTo>
                <a:cubicBezTo>
                  <a:pt x="4542057" y="2713833"/>
                  <a:pt x="4544098" y="2711793"/>
                  <a:pt x="4546614" y="2711793"/>
                </a:cubicBezTo>
                <a:close/>
                <a:moveTo>
                  <a:pt x="471663" y="2711793"/>
                </a:moveTo>
                <a:cubicBezTo>
                  <a:pt x="474179" y="2711793"/>
                  <a:pt x="476221" y="2713833"/>
                  <a:pt x="476221" y="2716350"/>
                </a:cubicBezTo>
                <a:cubicBezTo>
                  <a:pt x="476221" y="2718867"/>
                  <a:pt x="474179" y="2720908"/>
                  <a:pt x="471663" y="2720908"/>
                </a:cubicBezTo>
                <a:cubicBezTo>
                  <a:pt x="469146" y="2720908"/>
                  <a:pt x="467106" y="2718867"/>
                  <a:pt x="467106" y="2716350"/>
                </a:cubicBezTo>
                <a:cubicBezTo>
                  <a:pt x="467106" y="2713833"/>
                  <a:pt x="469148" y="2711793"/>
                  <a:pt x="471663" y="2711793"/>
                </a:cubicBezTo>
                <a:close/>
                <a:moveTo>
                  <a:pt x="4389885" y="2710278"/>
                </a:moveTo>
                <a:cubicBezTo>
                  <a:pt x="4393239" y="2710278"/>
                  <a:pt x="4395958" y="2712996"/>
                  <a:pt x="4395958" y="2716350"/>
                </a:cubicBezTo>
                <a:cubicBezTo>
                  <a:pt x="4395958" y="2719704"/>
                  <a:pt x="4393239" y="2722422"/>
                  <a:pt x="4389885" y="2722422"/>
                </a:cubicBezTo>
                <a:cubicBezTo>
                  <a:pt x="4386532" y="2722422"/>
                  <a:pt x="4383813" y="2719704"/>
                  <a:pt x="4383813" y="2716350"/>
                </a:cubicBezTo>
                <a:cubicBezTo>
                  <a:pt x="4383813" y="2712996"/>
                  <a:pt x="4386532" y="2710278"/>
                  <a:pt x="4389885" y="2710278"/>
                </a:cubicBezTo>
                <a:close/>
                <a:moveTo>
                  <a:pt x="628392" y="2710278"/>
                </a:moveTo>
                <a:cubicBezTo>
                  <a:pt x="631745" y="2710278"/>
                  <a:pt x="634463" y="2712996"/>
                  <a:pt x="634463" y="2716350"/>
                </a:cubicBezTo>
                <a:cubicBezTo>
                  <a:pt x="634463" y="2719704"/>
                  <a:pt x="631745" y="2722422"/>
                  <a:pt x="628392" y="2722422"/>
                </a:cubicBezTo>
                <a:cubicBezTo>
                  <a:pt x="625039" y="2722422"/>
                  <a:pt x="622319" y="2719704"/>
                  <a:pt x="622319" y="2716350"/>
                </a:cubicBezTo>
                <a:cubicBezTo>
                  <a:pt x="622319" y="2712996"/>
                  <a:pt x="625039" y="2710278"/>
                  <a:pt x="628392" y="2710278"/>
                </a:cubicBezTo>
                <a:close/>
                <a:moveTo>
                  <a:pt x="4233158" y="2708553"/>
                </a:moveTo>
                <a:cubicBezTo>
                  <a:pt x="4237464" y="2708553"/>
                  <a:pt x="4240955" y="2712044"/>
                  <a:pt x="4240955" y="2716350"/>
                </a:cubicBezTo>
                <a:cubicBezTo>
                  <a:pt x="4240955" y="2720657"/>
                  <a:pt x="4237464" y="2724148"/>
                  <a:pt x="4233158" y="2724148"/>
                </a:cubicBezTo>
                <a:cubicBezTo>
                  <a:pt x="4228851" y="2724148"/>
                  <a:pt x="4225360" y="2720657"/>
                  <a:pt x="4225360" y="2716350"/>
                </a:cubicBezTo>
                <a:cubicBezTo>
                  <a:pt x="4225360" y="2712044"/>
                  <a:pt x="4228851" y="2708553"/>
                  <a:pt x="4233158" y="2708553"/>
                </a:cubicBezTo>
                <a:close/>
                <a:moveTo>
                  <a:pt x="785122" y="2708553"/>
                </a:moveTo>
                <a:cubicBezTo>
                  <a:pt x="789428" y="2708553"/>
                  <a:pt x="792919" y="2712044"/>
                  <a:pt x="792919" y="2716350"/>
                </a:cubicBezTo>
                <a:cubicBezTo>
                  <a:pt x="792919" y="2720657"/>
                  <a:pt x="789428" y="2724148"/>
                  <a:pt x="785122" y="2724148"/>
                </a:cubicBezTo>
                <a:cubicBezTo>
                  <a:pt x="780815" y="2724148"/>
                  <a:pt x="777324" y="2720657"/>
                  <a:pt x="777324" y="2716350"/>
                </a:cubicBezTo>
                <a:cubicBezTo>
                  <a:pt x="777324" y="2712044"/>
                  <a:pt x="780815" y="2708553"/>
                  <a:pt x="785122" y="2708553"/>
                </a:cubicBezTo>
                <a:close/>
                <a:moveTo>
                  <a:pt x="4076428" y="2706774"/>
                </a:moveTo>
                <a:cubicBezTo>
                  <a:pt x="4081717" y="2706774"/>
                  <a:pt x="4086004" y="2711061"/>
                  <a:pt x="4086004" y="2716350"/>
                </a:cubicBezTo>
                <a:cubicBezTo>
                  <a:pt x="4086004" y="2721638"/>
                  <a:pt x="4081716" y="2725926"/>
                  <a:pt x="4076428" y="2725926"/>
                </a:cubicBezTo>
                <a:cubicBezTo>
                  <a:pt x="4071140" y="2725926"/>
                  <a:pt x="4066853" y="2721638"/>
                  <a:pt x="4066853" y="2716350"/>
                </a:cubicBezTo>
                <a:cubicBezTo>
                  <a:pt x="4066853" y="2711061"/>
                  <a:pt x="4071140" y="2706774"/>
                  <a:pt x="4076428" y="2706774"/>
                </a:cubicBezTo>
                <a:close/>
                <a:moveTo>
                  <a:pt x="941851" y="2706774"/>
                </a:moveTo>
                <a:cubicBezTo>
                  <a:pt x="947138" y="2706774"/>
                  <a:pt x="951427" y="2711061"/>
                  <a:pt x="951427" y="2716350"/>
                </a:cubicBezTo>
                <a:cubicBezTo>
                  <a:pt x="951427" y="2721638"/>
                  <a:pt x="947138" y="2725926"/>
                  <a:pt x="941851" y="2725926"/>
                </a:cubicBezTo>
                <a:cubicBezTo>
                  <a:pt x="936561" y="2725926"/>
                  <a:pt x="932274" y="2721638"/>
                  <a:pt x="932274" y="2716350"/>
                </a:cubicBezTo>
                <a:cubicBezTo>
                  <a:pt x="932274" y="2711061"/>
                  <a:pt x="936561" y="2706774"/>
                  <a:pt x="941851" y="2706774"/>
                </a:cubicBezTo>
                <a:close/>
                <a:moveTo>
                  <a:pt x="3919699" y="2704818"/>
                </a:moveTo>
                <a:cubicBezTo>
                  <a:pt x="3926068" y="2704818"/>
                  <a:pt x="3931230" y="2709981"/>
                  <a:pt x="3931230" y="2716350"/>
                </a:cubicBezTo>
                <a:cubicBezTo>
                  <a:pt x="3931230" y="2722718"/>
                  <a:pt x="3926068" y="2727881"/>
                  <a:pt x="3919699" y="2727881"/>
                </a:cubicBezTo>
                <a:cubicBezTo>
                  <a:pt x="3913330" y="2727881"/>
                  <a:pt x="3908167" y="2722718"/>
                  <a:pt x="3908167" y="2716350"/>
                </a:cubicBezTo>
                <a:cubicBezTo>
                  <a:pt x="3908167" y="2709981"/>
                  <a:pt x="3913330" y="2704818"/>
                  <a:pt x="3919699" y="2704818"/>
                </a:cubicBezTo>
                <a:close/>
                <a:moveTo>
                  <a:pt x="1098578" y="2704818"/>
                </a:moveTo>
                <a:cubicBezTo>
                  <a:pt x="1104946" y="2704818"/>
                  <a:pt x="1110109" y="2709981"/>
                  <a:pt x="1110109" y="2716350"/>
                </a:cubicBezTo>
                <a:cubicBezTo>
                  <a:pt x="1110109" y="2722718"/>
                  <a:pt x="1104946" y="2727881"/>
                  <a:pt x="1098578" y="2727881"/>
                </a:cubicBezTo>
                <a:cubicBezTo>
                  <a:pt x="1092209" y="2727881"/>
                  <a:pt x="1087046" y="2722718"/>
                  <a:pt x="1087046" y="2716350"/>
                </a:cubicBezTo>
                <a:cubicBezTo>
                  <a:pt x="1087046" y="2709981"/>
                  <a:pt x="1092209" y="2704818"/>
                  <a:pt x="1098578" y="2704818"/>
                </a:cubicBezTo>
                <a:close/>
                <a:moveTo>
                  <a:pt x="3762970" y="2702500"/>
                </a:moveTo>
                <a:cubicBezTo>
                  <a:pt x="3770619" y="2702500"/>
                  <a:pt x="3776819" y="2708701"/>
                  <a:pt x="3776819" y="2716350"/>
                </a:cubicBezTo>
                <a:cubicBezTo>
                  <a:pt x="3776819" y="2723999"/>
                  <a:pt x="3770619" y="2730199"/>
                  <a:pt x="3762970" y="2730199"/>
                </a:cubicBezTo>
                <a:cubicBezTo>
                  <a:pt x="3755321" y="2730199"/>
                  <a:pt x="3749120" y="2723999"/>
                  <a:pt x="3749120" y="2716350"/>
                </a:cubicBezTo>
                <a:cubicBezTo>
                  <a:pt x="3749120" y="2708701"/>
                  <a:pt x="3755321" y="2702500"/>
                  <a:pt x="3762970" y="2702500"/>
                </a:cubicBezTo>
                <a:close/>
                <a:moveTo>
                  <a:pt x="1255307" y="2702500"/>
                </a:moveTo>
                <a:cubicBezTo>
                  <a:pt x="1262956" y="2702500"/>
                  <a:pt x="1269156" y="2708701"/>
                  <a:pt x="1269156" y="2716350"/>
                </a:cubicBezTo>
                <a:cubicBezTo>
                  <a:pt x="1269156" y="2723999"/>
                  <a:pt x="1262956" y="2730199"/>
                  <a:pt x="1255307" y="2730199"/>
                </a:cubicBezTo>
                <a:cubicBezTo>
                  <a:pt x="1247658" y="2730199"/>
                  <a:pt x="1241457" y="2723999"/>
                  <a:pt x="1241457" y="2716350"/>
                </a:cubicBezTo>
                <a:cubicBezTo>
                  <a:pt x="1241457" y="2708701"/>
                  <a:pt x="1247658" y="2702500"/>
                  <a:pt x="1255307" y="2702500"/>
                </a:cubicBezTo>
                <a:close/>
                <a:moveTo>
                  <a:pt x="3606241" y="2700378"/>
                </a:moveTo>
                <a:cubicBezTo>
                  <a:pt x="3615062" y="2700378"/>
                  <a:pt x="3622213" y="2707529"/>
                  <a:pt x="3622213" y="2716350"/>
                </a:cubicBezTo>
                <a:cubicBezTo>
                  <a:pt x="3622213" y="2725172"/>
                  <a:pt x="3615062" y="2732323"/>
                  <a:pt x="3606241" y="2732323"/>
                </a:cubicBezTo>
                <a:cubicBezTo>
                  <a:pt x="3597420" y="2732323"/>
                  <a:pt x="3590269" y="2725172"/>
                  <a:pt x="3590269" y="2716350"/>
                </a:cubicBezTo>
                <a:cubicBezTo>
                  <a:pt x="3590269" y="2707529"/>
                  <a:pt x="3597420" y="2700378"/>
                  <a:pt x="3606241" y="2700378"/>
                </a:cubicBezTo>
                <a:close/>
                <a:moveTo>
                  <a:pt x="1412036" y="2700378"/>
                </a:moveTo>
                <a:cubicBezTo>
                  <a:pt x="1420857" y="2700378"/>
                  <a:pt x="1428009" y="2707529"/>
                  <a:pt x="1428009" y="2716350"/>
                </a:cubicBezTo>
                <a:cubicBezTo>
                  <a:pt x="1428009" y="2725172"/>
                  <a:pt x="1420857" y="2732323"/>
                  <a:pt x="1412036" y="2732323"/>
                </a:cubicBezTo>
                <a:cubicBezTo>
                  <a:pt x="1403215" y="2732323"/>
                  <a:pt x="1396064" y="2725172"/>
                  <a:pt x="1396064" y="2716350"/>
                </a:cubicBezTo>
                <a:cubicBezTo>
                  <a:pt x="1396064" y="2707529"/>
                  <a:pt x="1403215" y="2700378"/>
                  <a:pt x="1412036" y="2700378"/>
                </a:cubicBezTo>
                <a:close/>
                <a:moveTo>
                  <a:pt x="3449513" y="2697894"/>
                </a:moveTo>
                <a:cubicBezTo>
                  <a:pt x="3459705" y="2697894"/>
                  <a:pt x="3467968" y="2706157"/>
                  <a:pt x="3467968" y="2716350"/>
                </a:cubicBezTo>
                <a:cubicBezTo>
                  <a:pt x="3467968" y="2726542"/>
                  <a:pt x="3459705" y="2734805"/>
                  <a:pt x="3449513" y="2734805"/>
                </a:cubicBezTo>
                <a:cubicBezTo>
                  <a:pt x="3439320" y="2734805"/>
                  <a:pt x="3431057" y="2726542"/>
                  <a:pt x="3431057" y="2716350"/>
                </a:cubicBezTo>
                <a:cubicBezTo>
                  <a:pt x="3431057" y="2706157"/>
                  <a:pt x="3439320" y="2697894"/>
                  <a:pt x="3449513" y="2697894"/>
                </a:cubicBezTo>
                <a:close/>
                <a:moveTo>
                  <a:pt x="1568765" y="2697894"/>
                </a:moveTo>
                <a:cubicBezTo>
                  <a:pt x="1578957" y="2697894"/>
                  <a:pt x="1587220" y="2706157"/>
                  <a:pt x="1587220" y="2716350"/>
                </a:cubicBezTo>
                <a:cubicBezTo>
                  <a:pt x="1587220" y="2726542"/>
                  <a:pt x="1578957" y="2734805"/>
                  <a:pt x="1568765" y="2734805"/>
                </a:cubicBezTo>
                <a:cubicBezTo>
                  <a:pt x="1558572" y="2734805"/>
                  <a:pt x="1550309" y="2726542"/>
                  <a:pt x="1550309" y="2716350"/>
                </a:cubicBezTo>
                <a:cubicBezTo>
                  <a:pt x="1550309" y="2706157"/>
                  <a:pt x="1558572" y="2697894"/>
                  <a:pt x="1568765" y="2697894"/>
                </a:cubicBezTo>
                <a:close/>
                <a:moveTo>
                  <a:pt x="3292783" y="2695465"/>
                </a:moveTo>
                <a:cubicBezTo>
                  <a:pt x="3304318" y="2695465"/>
                  <a:pt x="3313668" y="2704816"/>
                  <a:pt x="3313668" y="2716350"/>
                </a:cubicBezTo>
                <a:cubicBezTo>
                  <a:pt x="3313668" y="2727885"/>
                  <a:pt x="3304318" y="2737235"/>
                  <a:pt x="3292783" y="2737235"/>
                </a:cubicBezTo>
                <a:cubicBezTo>
                  <a:pt x="3281249" y="2737235"/>
                  <a:pt x="3271898" y="2727885"/>
                  <a:pt x="3271898" y="2716350"/>
                </a:cubicBezTo>
                <a:cubicBezTo>
                  <a:pt x="3271898" y="2704816"/>
                  <a:pt x="3281249" y="2695465"/>
                  <a:pt x="3292783" y="2695465"/>
                </a:cubicBezTo>
                <a:close/>
                <a:moveTo>
                  <a:pt x="1725494" y="2695465"/>
                </a:moveTo>
                <a:cubicBezTo>
                  <a:pt x="1737029" y="2695465"/>
                  <a:pt x="1746379" y="2704816"/>
                  <a:pt x="1746379" y="2716350"/>
                </a:cubicBezTo>
                <a:cubicBezTo>
                  <a:pt x="1746379" y="2727885"/>
                  <a:pt x="1737029" y="2737235"/>
                  <a:pt x="1725494" y="2737235"/>
                </a:cubicBezTo>
                <a:cubicBezTo>
                  <a:pt x="1713960" y="2737235"/>
                  <a:pt x="1704609" y="2727885"/>
                  <a:pt x="1704609" y="2716350"/>
                </a:cubicBezTo>
                <a:cubicBezTo>
                  <a:pt x="1704609" y="2704816"/>
                  <a:pt x="1713960" y="2695465"/>
                  <a:pt x="1725494" y="2695465"/>
                </a:cubicBezTo>
                <a:close/>
                <a:moveTo>
                  <a:pt x="3136055" y="2693129"/>
                </a:moveTo>
                <a:cubicBezTo>
                  <a:pt x="3148879" y="2693129"/>
                  <a:pt x="3159275" y="2703525"/>
                  <a:pt x="3159275" y="2716350"/>
                </a:cubicBezTo>
                <a:cubicBezTo>
                  <a:pt x="3159275" y="2729174"/>
                  <a:pt x="3148879" y="2739570"/>
                  <a:pt x="3136055" y="2739570"/>
                </a:cubicBezTo>
                <a:cubicBezTo>
                  <a:pt x="3123230" y="2739570"/>
                  <a:pt x="3112834" y="2729174"/>
                  <a:pt x="3112834" y="2716350"/>
                </a:cubicBezTo>
                <a:cubicBezTo>
                  <a:pt x="3112834" y="2703525"/>
                  <a:pt x="3123230" y="2693129"/>
                  <a:pt x="3136055" y="2693129"/>
                </a:cubicBezTo>
                <a:close/>
                <a:moveTo>
                  <a:pt x="1882223" y="2693129"/>
                </a:moveTo>
                <a:cubicBezTo>
                  <a:pt x="1895047" y="2693129"/>
                  <a:pt x="1905443" y="2703525"/>
                  <a:pt x="1905443" y="2716350"/>
                </a:cubicBezTo>
                <a:cubicBezTo>
                  <a:pt x="1905443" y="2729174"/>
                  <a:pt x="1895047" y="2739570"/>
                  <a:pt x="1882223" y="2739570"/>
                </a:cubicBezTo>
                <a:cubicBezTo>
                  <a:pt x="1869398" y="2739570"/>
                  <a:pt x="1859002" y="2729174"/>
                  <a:pt x="1859002" y="2716350"/>
                </a:cubicBezTo>
                <a:cubicBezTo>
                  <a:pt x="1859002" y="2703525"/>
                  <a:pt x="1869398" y="2693129"/>
                  <a:pt x="1882223" y="2693129"/>
                </a:cubicBezTo>
                <a:close/>
                <a:moveTo>
                  <a:pt x="2979326" y="2690924"/>
                </a:moveTo>
                <a:cubicBezTo>
                  <a:pt x="2993368" y="2690924"/>
                  <a:pt x="3004751" y="2702307"/>
                  <a:pt x="3004751" y="2716350"/>
                </a:cubicBezTo>
                <a:cubicBezTo>
                  <a:pt x="3004751" y="2730392"/>
                  <a:pt x="2993368" y="2741775"/>
                  <a:pt x="2979326" y="2741775"/>
                </a:cubicBezTo>
                <a:cubicBezTo>
                  <a:pt x="2965284" y="2741775"/>
                  <a:pt x="2953900" y="2730392"/>
                  <a:pt x="2953900" y="2716350"/>
                </a:cubicBezTo>
                <a:cubicBezTo>
                  <a:pt x="2953900" y="2702307"/>
                  <a:pt x="2965284" y="2690924"/>
                  <a:pt x="2979326" y="2690924"/>
                </a:cubicBezTo>
                <a:close/>
                <a:moveTo>
                  <a:pt x="2038952" y="2690924"/>
                </a:moveTo>
                <a:cubicBezTo>
                  <a:pt x="2052994" y="2690924"/>
                  <a:pt x="2064377" y="2702307"/>
                  <a:pt x="2064377" y="2716350"/>
                </a:cubicBezTo>
                <a:cubicBezTo>
                  <a:pt x="2064377" y="2730392"/>
                  <a:pt x="2052994" y="2741775"/>
                  <a:pt x="2038952" y="2741775"/>
                </a:cubicBezTo>
                <a:cubicBezTo>
                  <a:pt x="2024910" y="2741775"/>
                  <a:pt x="2013526" y="2730392"/>
                  <a:pt x="2013526" y="2716350"/>
                </a:cubicBezTo>
                <a:cubicBezTo>
                  <a:pt x="2013526" y="2702307"/>
                  <a:pt x="2024910" y="2690924"/>
                  <a:pt x="2038952" y="2690924"/>
                </a:cubicBezTo>
                <a:close/>
                <a:moveTo>
                  <a:pt x="2822597" y="2689142"/>
                </a:moveTo>
                <a:cubicBezTo>
                  <a:pt x="2837623" y="2689142"/>
                  <a:pt x="2849804" y="2701323"/>
                  <a:pt x="2849804" y="2716350"/>
                </a:cubicBezTo>
                <a:cubicBezTo>
                  <a:pt x="2849804" y="2731376"/>
                  <a:pt x="2837623" y="2743558"/>
                  <a:pt x="2822597" y="2743558"/>
                </a:cubicBezTo>
                <a:cubicBezTo>
                  <a:pt x="2807570" y="2743558"/>
                  <a:pt x="2795389" y="2731376"/>
                  <a:pt x="2795389" y="2716350"/>
                </a:cubicBezTo>
                <a:cubicBezTo>
                  <a:pt x="2795389" y="2701323"/>
                  <a:pt x="2807570" y="2689142"/>
                  <a:pt x="2822597" y="2689142"/>
                </a:cubicBezTo>
                <a:close/>
                <a:moveTo>
                  <a:pt x="2195681" y="2689142"/>
                </a:moveTo>
                <a:cubicBezTo>
                  <a:pt x="2210707" y="2689142"/>
                  <a:pt x="2222889" y="2701323"/>
                  <a:pt x="2222889" y="2716350"/>
                </a:cubicBezTo>
                <a:cubicBezTo>
                  <a:pt x="2222889" y="2731376"/>
                  <a:pt x="2210707" y="2743558"/>
                  <a:pt x="2195681" y="2743558"/>
                </a:cubicBezTo>
                <a:cubicBezTo>
                  <a:pt x="2180654" y="2743558"/>
                  <a:pt x="2168473" y="2731376"/>
                  <a:pt x="2168473" y="2716350"/>
                </a:cubicBezTo>
                <a:cubicBezTo>
                  <a:pt x="2168473" y="2701323"/>
                  <a:pt x="2180654" y="2689142"/>
                  <a:pt x="2195681" y="2689142"/>
                </a:cubicBezTo>
                <a:close/>
                <a:moveTo>
                  <a:pt x="2665867" y="2688097"/>
                </a:moveTo>
                <a:cubicBezTo>
                  <a:pt x="2681471" y="2688097"/>
                  <a:pt x="2694120" y="2700746"/>
                  <a:pt x="2694120" y="2716350"/>
                </a:cubicBezTo>
                <a:cubicBezTo>
                  <a:pt x="2694120" y="2731953"/>
                  <a:pt x="2681471" y="2744602"/>
                  <a:pt x="2665867" y="2744602"/>
                </a:cubicBezTo>
                <a:cubicBezTo>
                  <a:pt x="2650264" y="2744602"/>
                  <a:pt x="2637615" y="2731953"/>
                  <a:pt x="2637615" y="2716350"/>
                </a:cubicBezTo>
                <a:cubicBezTo>
                  <a:pt x="2637615" y="2700746"/>
                  <a:pt x="2650264" y="2688097"/>
                  <a:pt x="2665867" y="2688097"/>
                </a:cubicBezTo>
                <a:close/>
                <a:moveTo>
                  <a:pt x="2352409" y="2688097"/>
                </a:moveTo>
                <a:cubicBezTo>
                  <a:pt x="2368013" y="2688097"/>
                  <a:pt x="2380662" y="2700746"/>
                  <a:pt x="2380662" y="2716350"/>
                </a:cubicBezTo>
                <a:cubicBezTo>
                  <a:pt x="2380662" y="2731953"/>
                  <a:pt x="2368013" y="2744602"/>
                  <a:pt x="2352409" y="2744602"/>
                </a:cubicBezTo>
                <a:cubicBezTo>
                  <a:pt x="2336806" y="2744602"/>
                  <a:pt x="2324157" y="2731953"/>
                  <a:pt x="2324157" y="2716350"/>
                </a:cubicBezTo>
                <a:cubicBezTo>
                  <a:pt x="2324157" y="2700746"/>
                  <a:pt x="2336806" y="2688097"/>
                  <a:pt x="2352409" y="2688097"/>
                </a:cubicBezTo>
                <a:close/>
                <a:moveTo>
                  <a:pt x="2509139" y="2687833"/>
                </a:moveTo>
                <a:cubicBezTo>
                  <a:pt x="2524888" y="2687833"/>
                  <a:pt x="2537656" y="2700600"/>
                  <a:pt x="2537656" y="2716350"/>
                </a:cubicBezTo>
                <a:cubicBezTo>
                  <a:pt x="2537656" y="2732099"/>
                  <a:pt x="2524888" y="2744867"/>
                  <a:pt x="2509139" y="2744867"/>
                </a:cubicBezTo>
                <a:cubicBezTo>
                  <a:pt x="2493389" y="2744867"/>
                  <a:pt x="2480622" y="2732099"/>
                  <a:pt x="2480622" y="2716350"/>
                </a:cubicBezTo>
                <a:cubicBezTo>
                  <a:pt x="2480622" y="2700600"/>
                  <a:pt x="2493389" y="2687833"/>
                  <a:pt x="2509139" y="2687833"/>
                </a:cubicBezTo>
                <a:close/>
                <a:moveTo>
                  <a:pt x="4938437" y="2578814"/>
                </a:moveTo>
                <a:cubicBezTo>
                  <a:pt x="4939434" y="2578814"/>
                  <a:pt x="4940242" y="2579622"/>
                  <a:pt x="4940242" y="2580619"/>
                </a:cubicBezTo>
                <a:cubicBezTo>
                  <a:pt x="4940242" y="2581616"/>
                  <a:pt x="4939434" y="2582424"/>
                  <a:pt x="4938437" y="2582424"/>
                </a:cubicBezTo>
                <a:cubicBezTo>
                  <a:pt x="4937440" y="2582424"/>
                  <a:pt x="4936632" y="2581616"/>
                  <a:pt x="4936632" y="2580619"/>
                </a:cubicBezTo>
                <a:cubicBezTo>
                  <a:pt x="4936632" y="2579622"/>
                  <a:pt x="4937440" y="2578814"/>
                  <a:pt x="4938437" y="2578814"/>
                </a:cubicBezTo>
                <a:close/>
                <a:moveTo>
                  <a:pt x="79841" y="2578814"/>
                </a:moveTo>
                <a:cubicBezTo>
                  <a:pt x="80837" y="2578814"/>
                  <a:pt x="81646" y="2579622"/>
                  <a:pt x="81646" y="2580619"/>
                </a:cubicBezTo>
                <a:cubicBezTo>
                  <a:pt x="81646" y="2581616"/>
                  <a:pt x="80837" y="2582424"/>
                  <a:pt x="79841" y="2582424"/>
                </a:cubicBezTo>
                <a:cubicBezTo>
                  <a:pt x="78844" y="2582424"/>
                  <a:pt x="78036" y="2581616"/>
                  <a:pt x="78036" y="2580619"/>
                </a:cubicBezTo>
                <a:cubicBezTo>
                  <a:pt x="78036" y="2579622"/>
                  <a:pt x="78844" y="2578814"/>
                  <a:pt x="79841" y="2578814"/>
                </a:cubicBezTo>
                <a:close/>
                <a:moveTo>
                  <a:pt x="4781707" y="2577808"/>
                </a:moveTo>
                <a:cubicBezTo>
                  <a:pt x="4783260" y="2577808"/>
                  <a:pt x="4784518" y="2579066"/>
                  <a:pt x="4784518" y="2580619"/>
                </a:cubicBezTo>
                <a:cubicBezTo>
                  <a:pt x="4784518" y="2582171"/>
                  <a:pt x="4783260" y="2583430"/>
                  <a:pt x="4781707" y="2583430"/>
                </a:cubicBezTo>
                <a:cubicBezTo>
                  <a:pt x="4780155" y="2583430"/>
                  <a:pt x="4778897" y="2582171"/>
                  <a:pt x="4778897" y="2580619"/>
                </a:cubicBezTo>
                <a:cubicBezTo>
                  <a:pt x="4778897" y="2579067"/>
                  <a:pt x="4780155" y="2577808"/>
                  <a:pt x="4781707" y="2577808"/>
                </a:cubicBezTo>
                <a:close/>
                <a:moveTo>
                  <a:pt x="236569" y="2577808"/>
                </a:moveTo>
                <a:cubicBezTo>
                  <a:pt x="238123" y="2577808"/>
                  <a:pt x="239382" y="2579066"/>
                  <a:pt x="239382" y="2580619"/>
                </a:cubicBezTo>
                <a:cubicBezTo>
                  <a:pt x="239382" y="2582171"/>
                  <a:pt x="238123" y="2583430"/>
                  <a:pt x="236569" y="2583430"/>
                </a:cubicBezTo>
                <a:cubicBezTo>
                  <a:pt x="235017" y="2583430"/>
                  <a:pt x="233759" y="2582171"/>
                  <a:pt x="233759" y="2580619"/>
                </a:cubicBezTo>
                <a:cubicBezTo>
                  <a:pt x="233759" y="2579067"/>
                  <a:pt x="235017" y="2577808"/>
                  <a:pt x="236569" y="2577808"/>
                </a:cubicBezTo>
                <a:close/>
                <a:moveTo>
                  <a:pt x="4624980" y="2576689"/>
                </a:moveTo>
                <a:cubicBezTo>
                  <a:pt x="4627150" y="2576689"/>
                  <a:pt x="4628910" y="2578448"/>
                  <a:pt x="4628910" y="2580619"/>
                </a:cubicBezTo>
                <a:cubicBezTo>
                  <a:pt x="4628910" y="2582789"/>
                  <a:pt x="4627150" y="2584548"/>
                  <a:pt x="4624980" y="2584548"/>
                </a:cubicBezTo>
                <a:cubicBezTo>
                  <a:pt x="4622809" y="2584548"/>
                  <a:pt x="4621050" y="2582789"/>
                  <a:pt x="4621050" y="2580619"/>
                </a:cubicBezTo>
                <a:cubicBezTo>
                  <a:pt x="4621050" y="2578448"/>
                  <a:pt x="4622809" y="2576689"/>
                  <a:pt x="4624980" y="2576689"/>
                </a:cubicBezTo>
                <a:close/>
                <a:moveTo>
                  <a:pt x="393299" y="2576689"/>
                </a:moveTo>
                <a:cubicBezTo>
                  <a:pt x="395469" y="2576689"/>
                  <a:pt x="397227" y="2578448"/>
                  <a:pt x="397227" y="2580619"/>
                </a:cubicBezTo>
                <a:cubicBezTo>
                  <a:pt x="397227" y="2582789"/>
                  <a:pt x="395469" y="2584548"/>
                  <a:pt x="393299" y="2584548"/>
                </a:cubicBezTo>
                <a:cubicBezTo>
                  <a:pt x="391128" y="2584548"/>
                  <a:pt x="389369" y="2582789"/>
                  <a:pt x="389369" y="2580619"/>
                </a:cubicBezTo>
                <a:cubicBezTo>
                  <a:pt x="389369" y="2578448"/>
                  <a:pt x="391128" y="2576689"/>
                  <a:pt x="393299" y="2576689"/>
                </a:cubicBezTo>
                <a:close/>
                <a:moveTo>
                  <a:pt x="4468250" y="2575154"/>
                </a:moveTo>
                <a:cubicBezTo>
                  <a:pt x="4471268" y="2575154"/>
                  <a:pt x="4473715" y="2577601"/>
                  <a:pt x="4473715" y="2580618"/>
                </a:cubicBezTo>
                <a:cubicBezTo>
                  <a:pt x="4473715" y="2583636"/>
                  <a:pt x="4471268" y="2586083"/>
                  <a:pt x="4468250" y="2586083"/>
                </a:cubicBezTo>
                <a:cubicBezTo>
                  <a:pt x="4465233" y="2586083"/>
                  <a:pt x="4462786" y="2583636"/>
                  <a:pt x="4462786" y="2580618"/>
                </a:cubicBezTo>
                <a:cubicBezTo>
                  <a:pt x="4462786" y="2577601"/>
                  <a:pt x="4465233" y="2575154"/>
                  <a:pt x="4468250" y="2575154"/>
                </a:cubicBezTo>
                <a:close/>
                <a:moveTo>
                  <a:pt x="550028" y="2575154"/>
                </a:moveTo>
                <a:cubicBezTo>
                  <a:pt x="553045" y="2575154"/>
                  <a:pt x="555492" y="2577601"/>
                  <a:pt x="555492" y="2580618"/>
                </a:cubicBezTo>
                <a:cubicBezTo>
                  <a:pt x="555492" y="2583636"/>
                  <a:pt x="553045" y="2586083"/>
                  <a:pt x="550028" y="2586083"/>
                </a:cubicBezTo>
                <a:cubicBezTo>
                  <a:pt x="547008" y="2586083"/>
                  <a:pt x="544563" y="2583636"/>
                  <a:pt x="544563" y="2580618"/>
                </a:cubicBezTo>
                <a:cubicBezTo>
                  <a:pt x="544563" y="2577601"/>
                  <a:pt x="547008" y="2575154"/>
                  <a:pt x="550028" y="2575154"/>
                </a:cubicBezTo>
                <a:close/>
                <a:moveTo>
                  <a:pt x="4311521" y="2573644"/>
                </a:moveTo>
                <a:cubicBezTo>
                  <a:pt x="4315373" y="2573644"/>
                  <a:pt x="4318496" y="2576767"/>
                  <a:pt x="4318496" y="2580619"/>
                </a:cubicBezTo>
                <a:cubicBezTo>
                  <a:pt x="4318496" y="2584471"/>
                  <a:pt x="4315373" y="2587594"/>
                  <a:pt x="4311521" y="2587594"/>
                </a:cubicBezTo>
                <a:cubicBezTo>
                  <a:pt x="4307669" y="2587594"/>
                  <a:pt x="4304546" y="2584471"/>
                  <a:pt x="4304546" y="2580619"/>
                </a:cubicBezTo>
                <a:cubicBezTo>
                  <a:pt x="4304546" y="2576767"/>
                  <a:pt x="4307669" y="2573644"/>
                  <a:pt x="4311521" y="2573644"/>
                </a:cubicBezTo>
                <a:close/>
                <a:moveTo>
                  <a:pt x="706756" y="2573644"/>
                </a:moveTo>
                <a:cubicBezTo>
                  <a:pt x="710608" y="2573644"/>
                  <a:pt x="713732" y="2576767"/>
                  <a:pt x="713732" y="2580619"/>
                </a:cubicBezTo>
                <a:cubicBezTo>
                  <a:pt x="713732" y="2584471"/>
                  <a:pt x="710608" y="2587594"/>
                  <a:pt x="706756" y="2587594"/>
                </a:cubicBezTo>
                <a:cubicBezTo>
                  <a:pt x="702905" y="2587594"/>
                  <a:pt x="699781" y="2584471"/>
                  <a:pt x="699781" y="2580619"/>
                </a:cubicBezTo>
                <a:cubicBezTo>
                  <a:pt x="699781" y="2576767"/>
                  <a:pt x="702905" y="2573644"/>
                  <a:pt x="706756" y="2573644"/>
                </a:cubicBezTo>
                <a:close/>
                <a:moveTo>
                  <a:pt x="4154792" y="2571806"/>
                </a:moveTo>
                <a:cubicBezTo>
                  <a:pt x="4159659" y="2571806"/>
                  <a:pt x="4163605" y="2575752"/>
                  <a:pt x="4163605" y="2580619"/>
                </a:cubicBezTo>
                <a:cubicBezTo>
                  <a:pt x="4163605" y="2585487"/>
                  <a:pt x="4159660" y="2589432"/>
                  <a:pt x="4154792" y="2589432"/>
                </a:cubicBezTo>
                <a:cubicBezTo>
                  <a:pt x="4149925" y="2589432"/>
                  <a:pt x="4145978" y="2585487"/>
                  <a:pt x="4145978" y="2580619"/>
                </a:cubicBezTo>
                <a:cubicBezTo>
                  <a:pt x="4145978" y="2575752"/>
                  <a:pt x="4149924" y="2571806"/>
                  <a:pt x="4154792" y="2571806"/>
                </a:cubicBezTo>
                <a:close/>
                <a:moveTo>
                  <a:pt x="863485" y="2571806"/>
                </a:moveTo>
                <a:cubicBezTo>
                  <a:pt x="868353" y="2571806"/>
                  <a:pt x="872298" y="2575752"/>
                  <a:pt x="872298" y="2580619"/>
                </a:cubicBezTo>
                <a:cubicBezTo>
                  <a:pt x="872298" y="2585487"/>
                  <a:pt x="868353" y="2589432"/>
                  <a:pt x="863485" y="2589432"/>
                </a:cubicBezTo>
                <a:cubicBezTo>
                  <a:pt x="858618" y="2589432"/>
                  <a:pt x="854673" y="2585487"/>
                  <a:pt x="854673" y="2580619"/>
                </a:cubicBezTo>
                <a:cubicBezTo>
                  <a:pt x="854673" y="2575752"/>
                  <a:pt x="858618" y="2571806"/>
                  <a:pt x="863485" y="2571806"/>
                </a:cubicBezTo>
                <a:close/>
                <a:moveTo>
                  <a:pt x="3998063" y="2569924"/>
                </a:moveTo>
                <a:cubicBezTo>
                  <a:pt x="4003970" y="2569924"/>
                  <a:pt x="4008759" y="2574712"/>
                  <a:pt x="4008759" y="2580619"/>
                </a:cubicBezTo>
                <a:cubicBezTo>
                  <a:pt x="4008759" y="2586526"/>
                  <a:pt x="4003970" y="2591315"/>
                  <a:pt x="3998063" y="2591315"/>
                </a:cubicBezTo>
                <a:cubicBezTo>
                  <a:pt x="3992156" y="2591315"/>
                  <a:pt x="3987368" y="2586526"/>
                  <a:pt x="3987368" y="2580619"/>
                </a:cubicBezTo>
                <a:cubicBezTo>
                  <a:pt x="3987368" y="2574712"/>
                  <a:pt x="3992156" y="2569924"/>
                  <a:pt x="3998063" y="2569924"/>
                </a:cubicBezTo>
                <a:close/>
                <a:moveTo>
                  <a:pt x="1020213" y="2569924"/>
                </a:moveTo>
                <a:cubicBezTo>
                  <a:pt x="1026120" y="2569924"/>
                  <a:pt x="1030908" y="2574712"/>
                  <a:pt x="1030908" y="2580619"/>
                </a:cubicBezTo>
                <a:cubicBezTo>
                  <a:pt x="1030908" y="2586526"/>
                  <a:pt x="1026120" y="2591315"/>
                  <a:pt x="1020213" y="2591315"/>
                </a:cubicBezTo>
                <a:cubicBezTo>
                  <a:pt x="1014306" y="2591315"/>
                  <a:pt x="1009518" y="2586526"/>
                  <a:pt x="1009518" y="2580619"/>
                </a:cubicBezTo>
                <a:cubicBezTo>
                  <a:pt x="1009518" y="2574712"/>
                  <a:pt x="1014306" y="2569924"/>
                  <a:pt x="1020213" y="2569924"/>
                </a:cubicBezTo>
                <a:close/>
                <a:moveTo>
                  <a:pt x="3841335" y="2567685"/>
                </a:moveTo>
                <a:cubicBezTo>
                  <a:pt x="3848478" y="2567685"/>
                  <a:pt x="3854268" y="2573476"/>
                  <a:pt x="3854268" y="2580619"/>
                </a:cubicBezTo>
                <a:cubicBezTo>
                  <a:pt x="3854268" y="2587762"/>
                  <a:pt x="3848478" y="2593553"/>
                  <a:pt x="3841335" y="2593553"/>
                </a:cubicBezTo>
                <a:cubicBezTo>
                  <a:pt x="3834191" y="2593553"/>
                  <a:pt x="3828401" y="2587762"/>
                  <a:pt x="3828401" y="2580619"/>
                </a:cubicBezTo>
                <a:cubicBezTo>
                  <a:pt x="3828401" y="2573476"/>
                  <a:pt x="3834191" y="2567685"/>
                  <a:pt x="3841335" y="2567685"/>
                </a:cubicBezTo>
                <a:close/>
                <a:moveTo>
                  <a:pt x="1176943" y="2567685"/>
                </a:moveTo>
                <a:cubicBezTo>
                  <a:pt x="1184086" y="2567685"/>
                  <a:pt x="1189876" y="2573476"/>
                  <a:pt x="1189876" y="2580619"/>
                </a:cubicBezTo>
                <a:cubicBezTo>
                  <a:pt x="1189876" y="2587762"/>
                  <a:pt x="1184086" y="2593553"/>
                  <a:pt x="1176943" y="2593553"/>
                </a:cubicBezTo>
                <a:cubicBezTo>
                  <a:pt x="1169800" y="2593553"/>
                  <a:pt x="1164009" y="2587762"/>
                  <a:pt x="1164009" y="2580619"/>
                </a:cubicBezTo>
                <a:cubicBezTo>
                  <a:pt x="1164009" y="2573476"/>
                  <a:pt x="1169800" y="2567685"/>
                  <a:pt x="1176943" y="2567685"/>
                </a:cubicBezTo>
                <a:close/>
                <a:moveTo>
                  <a:pt x="3684605" y="2565435"/>
                </a:moveTo>
                <a:cubicBezTo>
                  <a:pt x="3692991" y="2565435"/>
                  <a:pt x="3699789" y="2572233"/>
                  <a:pt x="3699789" y="2580618"/>
                </a:cubicBezTo>
                <a:cubicBezTo>
                  <a:pt x="3699789" y="2589004"/>
                  <a:pt x="3692991" y="2595802"/>
                  <a:pt x="3684605" y="2595802"/>
                </a:cubicBezTo>
                <a:cubicBezTo>
                  <a:pt x="3676220" y="2595802"/>
                  <a:pt x="3669422" y="2589004"/>
                  <a:pt x="3669422" y="2580618"/>
                </a:cubicBezTo>
                <a:cubicBezTo>
                  <a:pt x="3669422" y="2572233"/>
                  <a:pt x="3676220" y="2565435"/>
                  <a:pt x="3684605" y="2565435"/>
                </a:cubicBezTo>
                <a:close/>
                <a:moveTo>
                  <a:pt x="1333671" y="2565435"/>
                </a:moveTo>
                <a:cubicBezTo>
                  <a:pt x="1342057" y="2565435"/>
                  <a:pt x="1348855" y="2572233"/>
                  <a:pt x="1348855" y="2580618"/>
                </a:cubicBezTo>
                <a:cubicBezTo>
                  <a:pt x="1348855" y="2589004"/>
                  <a:pt x="1342057" y="2595802"/>
                  <a:pt x="1333671" y="2595802"/>
                </a:cubicBezTo>
                <a:cubicBezTo>
                  <a:pt x="1325286" y="2595802"/>
                  <a:pt x="1318488" y="2589004"/>
                  <a:pt x="1318488" y="2580618"/>
                </a:cubicBezTo>
                <a:cubicBezTo>
                  <a:pt x="1318488" y="2572233"/>
                  <a:pt x="1325286" y="2565435"/>
                  <a:pt x="1333671" y="2565435"/>
                </a:cubicBezTo>
                <a:close/>
                <a:moveTo>
                  <a:pt x="3527876" y="2562800"/>
                </a:moveTo>
                <a:cubicBezTo>
                  <a:pt x="3537717" y="2562800"/>
                  <a:pt x="3545695" y="2570777"/>
                  <a:pt x="3545695" y="2580618"/>
                </a:cubicBezTo>
                <a:cubicBezTo>
                  <a:pt x="3545695" y="2590459"/>
                  <a:pt x="3537717" y="2598437"/>
                  <a:pt x="3527876" y="2598437"/>
                </a:cubicBezTo>
                <a:cubicBezTo>
                  <a:pt x="3518036" y="2598437"/>
                  <a:pt x="3510058" y="2590459"/>
                  <a:pt x="3510058" y="2580618"/>
                </a:cubicBezTo>
                <a:cubicBezTo>
                  <a:pt x="3510058" y="2570778"/>
                  <a:pt x="3518035" y="2562800"/>
                  <a:pt x="3527876" y="2562800"/>
                </a:cubicBezTo>
                <a:close/>
                <a:moveTo>
                  <a:pt x="1490400" y="2562800"/>
                </a:moveTo>
                <a:cubicBezTo>
                  <a:pt x="1500241" y="2562800"/>
                  <a:pt x="1508219" y="2570777"/>
                  <a:pt x="1508219" y="2580618"/>
                </a:cubicBezTo>
                <a:cubicBezTo>
                  <a:pt x="1508219" y="2590459"/>
                  <a:pt x="1500241" y="2598437"/>
                  <a:pt x="1490400" y="2598437"/>
                </a:cubicBezTo>
                <a:cubicBezTo>
                  <a:pt x="1480559" y="2598437"/>
                  <a:pt x="1472582" y="2590459"/>
                  <a:pt x="1472582" y="2580618"/>
                </a:cubicBezTo>
                <a:cubicBezTo>
                  <a:pt x="1472582" y="2570778"/>
                  <a:pt x="1480559" y="2562800"/>
                  <a:pt x="1490400" y="2562800"/>
                </a:cubicBezTo>
                <a:close/>
                <a:moveTo>
                  <a:pt x="3371148" y="2560411"/>
                </a:moveTo>
                <a:cubicBezTo>
                  <a:pt x="3382308" y="2560411"/>
                  <a:pt x="3391356" y="2569458"/>
                  <a:pt x="3391356" y="2580619"/>
                </a:cubicBezTo>
                <a:cubicBezTo>
                  <a:pt x="3391356" y="2591780"/>
                  <a:pt x="3382308" y="2600827"/>
                  <a:pt x="3371148" y="2600827"/>
                </a:cubicBezTo>
                <a:cubicBezTo>
                  <a:pt x="3359987" y="2600827"/>
                  <a:pt x="3350940" y="2591780"/>
                  <a:pt x="3350940" y="2580619"/>
                </a:cubicBezTo>
                <a:cubicBezTo>
                  <a:pt x="3350940" y="2569458"/>
                  <a:pt x="3359987" y="2560411"/>
                  <a:pt x="3371148" y="2560411"/>
                </a:cubicBezTo>
                <a:close/>
                <a:moveTo>
                  <a:pt x="1647129" y="2560411"/>
                </a:moveTo>
                <a:cubicBezTo>
                  <a:pt x="1658290" y="2560411"/>
                  <a:pt x="1667337" y="2569458"/>
                  <a:pt x="1667337" y="2580619"/>
                </a:cubicBezTo>
                <a:cubicBezTo>
                  <a:pt x="1667337" y="2591780"/>
                  <a:pt x="1658290" y="2600827"/>
                  <a:pt x="1647129" y="2600827"/>
                </a:cubicBezTo>
                <a:cubicBezTo>
                  <a:pt x="1635968" y="2600827"/>
                  <a:pt x="1626921" y="2591780"/>
                  <a:pt x="1626921" y="2580619"/>
                </a:cubicBezTo>
                <a:cubicBezTo>
                  <a:pt x="1626921" y="2569458"/>
                  <a:pt x="1635968" y="2560411"/>
                  <a:pt x="1647129" y="2560411"/>
                </a:cubicBezTo>
                <a:close/>
                <a:moveTo>
                  <a:pt x="3214419" y="2557875"/>
                </a:moveTo>
                <a:cubicBezTo>
                  <a:pt x="3226980" y="2557875"/>
                  <a:pt x="3237163" y="2568058"/>
                  <a:pt x="3237163" y="2580619"/>
                </a:cubicBezTo>
                <a:cubicBezTo>
                  <a:pt x="3237163" y="2593180"/>
                  <a:pt x="3226980" y="2603363"/>
                  <a:pt x="3214419" y="2603363"/>
                </a:cubicBezTo>
                <a:cubicBezTo>
                  <a:pt x="3201858" y="2603363"/>
                  <a:pt x="3191675" y="2593180"/>
                  <a:pt x="3191675" y="2580619"/>
                </a:cubicBezTo>
                <a:cubicBezTo>
                  <a:pt x="3191675" y="2568058"/>
                  <a:pt x="3201858" y="2557875"/>
                  <a:pt x="3214419" y="2557875"/>
                </a:cubicBezTo>
                <a:close/>
                <a:moveTo>
                  <a:pt x="1803858" y="2557875"/>
                </a:moveTo>
                <a:cubicBezTo>
                  <a:pt x="1816419" y="2557875"/>
                  <a:pt x="1826602" y="2568058"/>
                  <a:pt x="1826602" y="2580619"/>
                </a:cubicBezTo>
                <a:cubicBezTo>
                  <a:pt x="1826602" y="2593180"/>
                  <a:pt x="1816419" y="2603363"/>
                  <a:pt x="1803858" y="2603363"/>
                </a:cubicBezTo>
                <a:cubicBezTo>
                  <a:pt x="1791296" y="2603363"/>
                  <a:pt x="1781114" y="2593180"/>
                  <a:pt x="1781114" y="2580619"/>
                </a:cubicBezTo>
                <a:cubicBezTo>
                  <a:pt x="1781114" y="2568058"/>
                  <a:pt x="1791296" y="2557875"/>
                  <a:pt x="1803858" y="2557875"/>
                </a:cubicBezTo>
                <a:close/>
                <a:moveTo>
                  <a:pt x="3057690" y="2555443"/>
                </a:moveTo>
                <a:cubicBezTo>
                  <a:pt x="3071594" y="2555443"/>
                  <a:pt x="3082866" y="2566715"/>
                  <a:pt x="3082866" y="2580619"/>
                </a:cubicBezTo>
                <a:cubicBezTo>
                  <a:pt x="3082866" y="2594523"/>
                  <a:pt x="3071594" y="2605795"/>
                  <a:pt x="3057690" y="2605795"/>
                </a:cubicBezTo>
                <a:cubicBezTo>
                  <a:pt x="3043786" y="2605795"/>
                  <a:pt x="3032514" y="2594523"/>
                  <a:pt x="3032514" y="2580619"/>
                </a:cubicBezTo>
                <a:cubicBezTo>
                  <a:pt x="3032514" y="2566715"/>
                  <a:pt x="3043786" y="2555443"/>
                  <a:pt x="3057690" y="2555443"/>
                </a:cubicBezTo>
                <a:close/>
                <a:moveTo>
                  <a:pt x="1960587" y="2555443"/>
                </a:moveTo>
                <a:cubicBezTo>
                  <a:pt x="1974491" y="2555443"/>
                  <a:pt x="1985762" y="2566715"/>
                  <a:pt x="1985762" y="2580619"/>
                </a:cubicBezTo>
                <a:cubicBezTo>
                  <a:pt x="1985762" y="2594523"/>
                  <a:pt x="1974491" y="2605795"/>
                  <a:pt x="1960587" y="2605795"/>
                </a:cubicBezTo>
                <a:cubicBezTo>
                  <a:pt x="1946683" y="2605795"/>
                  <a:pt x="1935411" y="2594523"/>
                  <a:pt x="1935411" y="2580619"/>
                </a:cubicBezTo>
                <a:cubicBezTo>
                  <a:pt x="1935411" y="2566715"/>
                  <a:pt x="1946683" y="2555443"/>
                  <a:pt x="1960587" y="2555443"/>
                </a:cubicBezTo>
                <a:close/>
                <a:moveTo>
                  <a:pt x="2900961" y="2553669"/>
                </a:moveTo>
                <a:cubicBezTo>
                  <a:pt x="2915844" y="2553669"/>
                  <a:pt x="2927910" y="2565735"/>
                  <a:pt x="2927910" y="2580619"/>
                </a:cubicBezTo>
                <a:cubicBezTo>
                  <a:pt x="2927910" y="2595503"/>
                  <a:pt x="2915844" y="2607568"/>
                  <a:pt x="2900961" y="2607568"/>
                </a:cubicBezTo>
                <a:cubicBezTo>
                  <a:pt x="2886077" y="2607568"/>
                  <a:pt x="2874011" y="2595502"/>
                  <a:pt x="2874011" y="2580619"/>
                </a:cubicBezTo>
                <a:cubicBezTo>
                  <a:pt x="2874011" y="2565735"/>
                  <a:pt x="2886077" y="2553669"/>
                  <a:pt x="2900961" y="2553669"/>
                </a:cubicBezTo>
                <a:close/>
                <a:moveTo>
                  <a:pt x="2117317" y="2553669"/>
                </a:moveTo>
                <a:cubicBezTo>
                  <a:pt x="2132201" y="2553669"/>
                  <a:pt x="2144266" y="2565735"/>
                  <a:pt x="2144266" y="2580619"/>
                </a:cubicBezTo>
                <a:cubicBezTo>
                  <a:pt x="2144266" y="2595503"/>
                  <a:pt x="2132200" y="2607568"/>
                  <a:pt x="2117317" y="2607568"/>
                </a:cubicBezTo>
                <a:cubicBezTo>
                  <a:pt x="2102433" y="2607568"/>
                  <a:pt x="2090367" y="2595502"/>
                  <a:pt x="2090367" y="2580619"/>
                </a:cubicBezTo>
                <a:cubicBezTo>
                  <a:pt x="2090367" y="2565735"/>
                  <a:pt x="2102433" y="2553669"/>
                  <a:pt x="2117317" y="2553669"/>
                </a:cubicBezTo>
                <a:close/>
                <a:moveTo>
                  <a:pt x="2744232" y="2552102"/>
                </a:moveTo>
                <a:cubicBezTo>
                  <a:pt x="2759981" y="2552102"/>
                  <a:pt x="2772749" y="2564869"/>
                  <a:pt x="2772749" y="2580619"/>
                </a:cubicBezTo>
                <a:cubicBezTo>
                  <a:pt x="2772749" y="2596368"/>
                  <a:pt x="2759981" y="2609136"/>
                  <a:pt x="2744232" y="2609136"/>
                </a:cubicBezTo>
                <a:cubicBezTo>
                  <a:pt x="2728483" y="2609136"/>
                  <a:pt x="2715715" y="2596368"/>
                  <a:pt x="2715715" y="2580619"/>
                </a:cubicBezTo>
                <a:cubicBezTo>
                  <a:pt x="2715715" y="2564869"/>
                  <a:pt x="2728483" y="2552102"/>
                  <a:pt x="2744232" y="2552102"/>
                </a:cubicBezTo>
                <a:close/>
                <a:moveTo>
                  <a:pt x="2274045" y="2552102"/>
                </a:moveTo>
                <a:cubicBezTo>
                  <a:pt x="2289794" y="2552102"/>
                  <a:pt x="2302562" y="2564869"/>
                  <a:pt x="2302562" y="2580619"/>
                </a:cubicBezTo>
                <a:cubicBezTo>
                  <a:pt x="2302562" y="2596368"/>
                  <a:pt x="2289794" y="2609136"/>
                  <a:pt x="2274045" y="2609136"/>
                </a:cubicBezTo>
                <a:cubicBezTo>
                  <a:pt x="2258295" y="2609136"/>
                  <a:pt x="2245528" y="2596368"/>
                  <a:pt x="2245528" y="2580619"/>
                </a:cubicBezTo>
                <a:cubicBezTo>
                  <a:pt x="2245528" y="2564869"/>
                  <a:pt x="2258295" y="2552102"/>
                  <a:pt x="2274045" y="2552102"/>
                </a:cubicBezTo>
                <a:close/>
                <a:moveTo>
                  <a:pt x="2587503" y="2551302"/>
                </a:moveTo>
                <a:cubicBezTo>
                  <a:pt x="2603694" y="2551302"/>
                  <a:pt x="2616819" y="2564427"/>
                  <a:pt x="2616819" y="2580619"/>
                </a:cubicBezTo>
                <a:cubicBezTo>
                  <a:pt x="2616819" y="2596810"/>
                  <a:pt x="2603694" y="2609935"/>
                  <a:pt x="2587503" y="2609935"/>
                </a:cubicBezTo>
                <a:cubicBezTo>
                  <a:pt x="2571311" y="2609935"/>
                  <a:pt x="2558186" y="2596810"/>
                  <a:pt x="2558186" y="2580619"/>
                </a:cubicBezTo>
                <a:cubicBezTo>
                  <a:pt x="2558186" y="2564427"/>
                  <a:pt x="2571311" y="2551302"/>
                  <a:pt x="2587503" y="2551302"/>
                </a:cubicBezTo>
                <a:close/>
                <a:moveTo>
                  <a:pt x="2430774" y="2551302"/>
                </a:moveTo>
                <a:cubicBezTo>
                  <a:pt x="2446965" y="2551302"/>
                  <a:pt x="2460090" y="2564427"/>
                  <a:pt x="2460090" y="2580619"/>
                </a:cubicBezTo>
                <a:cubicBezTo>
                  <a:pt x="2460090" y="2596810"/>
                  <a:pt x="2446965" y="2609935"/>
                  <a:pt x="2430774" y="2609935"/>
                </a:cubicBezTo>
                <a:cubicBezTo>
                  <a:pt x="2414582" y="2609935"/>
                  <a:pt x="2401457" y="2596810"/>
                  <a:pt x="2401457" y="2580619"/>
                </a:cubicBezTo>
                <a:cubicBezTo>
                  <a:pt x="2401457" y="2564427"/>
                  <a:pt x="2414582" y="2551302"/>
                  <a:pt x="2430774" y="2551302"/>
                </a:cubicBezTo>
                <a:close/>
                <a:moveTo>
                  <a:pt x="5016801" y="2443423"/>
                </a:moveTo>
                <a:cubicBezTo>
                  <a:pt x="5017616" y="2443423"/>
                  <a:pt x="5018277" y="2444089"/>
                  <a:pt x="5018277" y="2444898"/>
                </a:cubicBezTo>
                <a:cubicBezTo>
                  <a:pt x="5018277" y="2445713"/>
                  <a:pt x="5017616" y="2446372"/>
                  <a:pt x="5016801" y="2446372"/>
                </a:cubicBezTo>
                <a:cubicBezTo>
                  <a:pt x="5015986" y="2446372"/>
                  <a:pt x="5015325" y="2445713"/>
                  <a:pt x="5015325" y="2444898"/>
                </a:cubicBezTo>
                <a:cubicBezTo>
                  <a:pt x="5015325" y="2444089"/>
                  <a:pt x="5015986" y="2443423"/>
                  <a:pt x="5016801" y="2443423"/>
                </a:cubicBezTo>
                <a:close/>
                <a:moveTo>
                  <a:pt x="1476" y="2443423"/>
                </a:moveTo>
                <a:cubicBezTo>
                  <a:pt x="2293" y="2443423"/>
                  <a:pt x="2952" y="2444089"/>
                  <a:pt x="2952" y="2444898"/>
                </a:cubicBezTo>
                <a:cubicBezTo>
                  <a:pt x="2952" y="2445713"/>
                  <a:pt x="2293" y="2446372"/>
                  <a:pt x="1476" y="2446372"/>
                </a:cubicBezTo>
                <a:cubicBezTo>
                  <a:pt x="661" y="2446372"/>
                  <a:pt x="0" y="2445713"/>
                  <a:pt x="0" y="2444898"/>
                </a:cubicBezTo>
                <a:cubicBezTo>
                  <a:pt x="0" y="2444089"/>
                  <a:pt x="661" y="2443423"/>
                  <a:pt x="1476" y="2443423"/>
                </a:cubicBezTo>
                <a:close/>
                <a:moveTo>
                  <a:pt x="4860073" y="2442582"/>
                </a:moveTo>
                <a:cubicBezTo>
                  <a:pt x="4861354" y="2442582"/>
                  <a:pt x="4862393" y="2443622"/>
                  <a:pt x="4862393" y="2444898"/>
                </a:cubicBezTo>
                <a:cubicBezTo>
                  <a:pt x="4862393" y="2446178"/>
                  <a:pt x="4861354" y="2447214"/>
                  <a:pt x="4860073" y="2447214"/>
                </a:cubicBezTo>
                <a:cubicBezTo>
                  <a:pt x="4858792" y="2447214"/>
                  <a:pt x="4857753" y="2446178"/>
                  <a:pt x="4857753" y="2444898"/>
                </a:cubicBezTo>
                <a:cubicBezTo>
                  <a:pt x="4857753" y="2443622"/>
                  <a:pt x="4858792" y="2442582"/>
                  <a:pt x="4860073" y="2442582"/>
                </a:cubicBezTo>
                <a:close/>
                <a:moveTo>
                  <a:pt x="158205" y="2442582"/>
                </a:moveTo>
                <a:cubicBezTo>
                  <a:pt x="159486" y="2442582"/>
                  <a:pt x="160526" y="2443622"/>
                  <a:pt x="160526" y="2444898"/>
                </a:cubicBezTo>
                <a:cubicBezTo>
                  <a:pt x="160526" y="2446178"/>
                  <a:pt x="159486" y="2447214"/>
                  <a:pt x="158205" y="2447214"/>
                </a:cubicBezTo>
                <a:cubicBezTo>
                  <a:pt x="156924" y="2447214"/>
                  <a:pt x="155885" y="2446178"/>
                  <a:pt x="155885" y="2444898"/>
                </a:cubicBezTo>
                <a:cubicBezTo>
                  <a:pt x="155885" y="2443622"/>
                  <a:pt x="156924" y="2442582"/>
                  <a:pt x="158205" y="2442582"/>
                </a:cubicBezTo>
                <a:close/>
                <a:moveTo>
                  <a:pt x="4703343" y="2441556"/>
                </a:moveTo>
                <a:cubicBezTo>
                  <a:pt x="4705192" y="2441556"/>
                  <a:pt x="4706691" y="2443053"/>
                  <a:pt x="4706691" y="2444898"/>
                </a:cubicBezTo>
                <a:cubicBezTo>
                  <a:pt x="4706691" y="2446743"/>
                  <a:pt x="4705192" y="2448245"/>
                  <a:pt x="4703343" y="2448245"/>
                </a:cubicBezTo>
                <a:cubicBezTo>
                  <a:pt x="4701494" y="2448245"/>
                  <a:pt x="4699996" y="2446743"/>
                  <a:pt x="4699996" y="2444898"/>
                </a:cubicBezTo>
                <a:cubicBezTo>
                  <a:pt x="4699996" y="2443053"/>
                  <a:pt x="4701494" y="2441556"/>
                  <a:pt x="4703343" y="2441556"/>
                </a:cubicBezTo>
                <a:close/>
                <a:moveTo>
                  <a:pt x="314934" y="2441556"/>
                </a:moveTo>
                <a:cubicBezTo>
                  <a:pt x="316783" y="2441556"/>
                  <a:pt x="318282" y="2443053"/>
                  <a:pt x="318282" y="2444898"/>
                </a:cubicBezTo>
                <a:cubicBezTo>
                  <a:pt x="318282" y="2446743"/>
                  <a:pt x="316783" y="2448245"/>
                  <a:pt x="314934" y="2448245"/>
                </a:cubicBezTo>
                <a:cubicBezTo>
                  <a:pt x="313087" y="2448245"/>
                  <a:pt x="311587" y="2446743"/>
                  <a:pt x="311587" y="2444898"/>
                </a:cubicBezTo>
                <a:cubicBezTo>
                  <a:pt x="311587" y="2443053"/>
                  <a:pt x="313087" y="2441556"/>
                  <a:pt x="314934" y="2441556"/>
                </a:cubicBezTo>
                <a:close/>
                <a:moveTo>
                  <a:pt x="4546614" y="2440128"/>
                </a:moveTo>
                <a:cubicBezTo>
                  <a:pt x="4549253" y="2440128"/>
                  <a:pt x="4551391" y="2442266"/>
                  <a:pt x="4551391" y="2444898"/>
                </a:cubicBezTo>
                <a:cubicBezTo>
                  <a:pt x="4551391" y="2447530"/>
                  <a:pt x="4549252" y="2449669"/>
                  <a:pt x="4546614" y="2449669"/>
                </a:cubicBezTo>
                <a:cubicBezTo>
                  <a:pt x="4543976" y="2449669"/>
                  <a:pt x="4541838" y="2447530"/>
                  <a:pt x="4541838" y="2444898"/>
                </a:cubicBezTo>
                <a:cubicBezTo>
                  <a:pt x="4541838" y="2442266"/>
                  <a:pt x="4543977" y="2440128"/>
                  <a:pt x="4546614" y="2440128"/>
                </a:cubicBezTo>
                <a:close/>
                <a:moveTo>
                  <a:pt x="471664" y="2440128"/>
                </a:moveTo>
                <a:cubicBezTo>
                  <a:pt x="474302" y="2440128"/>
                  <a:pt x="476440" y="2442266"/>
                  <a:pt x="476440" y="2444898"/>
                </a:cubicBezTo>
                <a:cubicBezTo>
                  <a:pt x="476440" y="2447530"/>
                  <a:pt x="474302" y="2449669"/>
                  <a:pt x="471664" y="2449669"/>
                </a:cubicBezTo>
                <a:cubicBezTo>
                  <a:pt x="469025" y="2449669"/>
                  <a:pt x="466887" y="2447530"/>
                  <a:pt x="466887" y="2444898"/>
                </a:cubicBezTo>
                <a:cubicBezTo>
                  <a:pt x="466887" y="2442266"/>
                  <a:pt x="469025" y="2440128"/>
                  <a:pt x="471664" y="2440128"/>
                </a:cubicBezTo>
                <a:close/>
                <a:moveTo>
                  <a:pt x="4389886" y="2438703"/>
                </a:moveTo>
                <a:cubicBezTo>
                  <a:pt x="4393309" y="2438703"/>
                  <a:pt x="4396084" y="2441478"/>
                  <a:pt x="4396084" y="2444898"/>
                </a:cubicBezTo>
                <a:cubicBezTo>
                  <a:pt x="4396084" y="2448317"/>
                  <a:pt x="4393309" y="2451093"/>
                  <a:pt x="4389886" y="2451093"/>
                </a:cubicBezTo>
                <a:cubicBezTo>
                  <a:pt x="4386464" y="2451093"/>
                  <a:pt x="4383689" y="2448317"/>
                  <a:pt x="4383689" y="2444898"/>
                </a:cubicBezTo>
                <a:cubicBezTo>
                  <a:pt x="4383689" y="2441478"/>
                  <a:pt x="4386464" y="2438703"/>
                  <a:pt x="4389886" y="2438703"/>
                </a:cubicBezTo>
                <a:close/>
                <a:moveTo>
                  <a:pt x="628392" y="2438703"/>
                </a:moveTo>
                <a:cubicBezTo>
                  <a:pt x="631815" y="2438703"/>
                  <a:pt x="634590" y="2441478"/>
                  <a:pt x="634590" y="2444898"/>
                </a:cubicBezTo>
                <a:cubicBezTo>
                  <a:pt x="634590" y="2448317"/>
                  <a:pt x="631815" y="2451093"/>
                  <a:pt x="628392" y="2451093"/>
                </a:cubicBezTo>
                <a:cubicBezTo>
                  <a:pt x="624970" y="2451093"/>
                  <a:pt x="622195" y="2448317"/>
                  <a:pt x="622195" y="2444898"/>
                </a:cubicBezTo>
                <a:cubicBezTo>
                  <a:pt x="622195" y="2441478"/>
                  <a:pt x="624970" y="2438703"/>
                  <a:pt x="628392" y="2438703"/>
                </a:cubicBezTo>
                <a:close/>
                <a:moveTo>
                  <a:pt x="4233156" y="2436964"/>
                </a:moveTo>
                <a:cubicBezTo>
                  <a:pt x="4237541" y="2436964"/>
                  <a:pt x="4241095" y="2440522"/>
                  <a:pt x="4241095" y="2444898"/>
                </a:cubicBezTo>
                <a:cubicBezTo>
                  <a:pt x="4241095" y="2449281"/>
                  <a:pt x="4237541" y="2452833"/>
                  <a:pt x="4233156" y="2452833"/>
                </a:cubicBezTo>
                <a:cubicBezTo>
                  <a:pt x="4228772" y="2452833"/>
                  <a:pt x="4225217" y="2449281"/>
                  <a:pt x="4225217" y="2444898"/>
                </a:cubicBezTo>
                <a:cubicBezTo>
                  <a:pt x="4225217" y="2440522"/>
                  <a:pt x="4228772" y="2436964"/>
                  <a:pt x="4233156" y="2436964"/>
                </a:cubicBezTo>
                <a:close/>
                <a:moveTo>
                  <a:pt x="785120" y="2436964"/>
                </a:moveTo>
                <a:cubicBezTo>
                  <a:pt x="789505" y="2436964"/>
                  <a:pt x="793061" y="2440522"/>
                  <a:pt x="793061" y="2444898"/>
                </a:cubicBezTo>
                <a:cubicBezTo>
                  <a:pt x="793061" y="2449281"/>
                  <a:pt x="789505" y="2452833"/>
                  <a:pt x="785120" y="2452833"/>
                </a:cubicBezTo>
                <a:cubicBezTo>
                  <a:pt x="780735" y="2452833"/>
                  <a:pt x="777181" y="2449281"/>
                  <a:pt x="777181" y="2444898"/>
                </a:cubicBezTo>
                <a:cubicBezTo>
                  <a:pt x="777181" y="2440522"/>
                  <a:pt x="780735" y="2436964"/>
                  <a:pt x="785120" y="2436964"/>
                </a:cubicBezTo>
                <a:close/>
                <a:moveTo>
                  <a:pt x="4076427" y="2435014"/>
                </a:moveTo>
                <a:cubicBezTo>
                  <a:pt x="4081889" y="2435014"/>
                  <a:pt x="4086317" y="2439441"/>
                  <a:pt x="4086317" y="2444898"/>
                </a:cubicBezTo>
                <a:cubicBezTo>
                  <a:pt x="4086317" y="2450356"/>
                  <a:pt x="4081889" y="2454783"/>
                  <a:pt x="4076427" y="2454783"/>
                </a:cubicBezTo>
                <a:cubicBezTo>
                  <a:pt x="4070965" y="2454783"/>
                  <a:pt x="4066538" y="2450356"/>
                  <a:pt x="4066538" y="2444898"/>
                </a:cubicBezTo>
                <a:cubicBezTo>
                  <a:pt x="4066538" y="2439441"/>
                  <a:pt x="4070965" y="2435014"/>
                  <a:pt x="4076427" y="2435014"/>
                </a:cubicBezTo>
                <a:close/>
                <a:moveTo>
                  <a:pt x="941851" y="2435014"/>
                </a:moveTo>
                <a:cubicBezTo>
                  <a:pt x="947312" y="2435014"/>
                  <a:pt x="951739" y="2439441"/>
                  <a:pt x="951739" y="2444898"/>
                </a:cubicBezTo>
                <a:cubicBezTo>
                  <a:pt x="951739" y="2450356"/>
                  <a:pt x="947312" y="2454783"/>
                  <a:pt x="941851" y="2454783"/>
                </a:cubicBezTo>
                <a:cubicBezTo>
                  <a:pt x="936389" y="2454783"/>
                  <a:pt x="931961" y="2450356"/>
                  <a:pt x="931961" y="2444898"/>
                </a:cubicBezTo>
                <a:cubicBezTo>
                  <a:pt x="931961" y="2439441"/>
                  <a:pt x="936389" y="2435014"/>
                  <a:pt x="941851" y="2435014"/>
                </a:cubicBezTo>
                <a:close/>
                <a:moveTo>
                  <a:pt x="3919699" y="2433029"/>
                </a:moveTo>
                <a:cubicBezTo>
                  <a:pt x="3926257" y="2433029"/>
                  <a:pt x="3931574" y="2438344"/>
                  <a:pt x="3931574" y="2444898"/>
                </a:cubicBezTo>
                <a:cubicBezTo>
                  <a:pt x="3931574" y="2451453"/>
                  <a:pt x="3926257" y="2456767"/>
                  <a:pt x="3919699" y="2456767"/>
                </a:cubicBezTo>
                <a:cubicBezTo>
                  <a:pt x="3913140" y="2456767"/>
                  <a:pt x="3907824" y="2451453"/>
                  <a:pt x="3907824" y="2444898"/>
                </a:cubicBezTo>
                <a:cubicBezTo>
                  <a:pt x="3907824" y="2438344"/>
                  <a:pt x="3913140" y="2433029"/>
                  <a:pt x="3919699" y="2433029"/>
                </a:cubicBezTo>
                <a:close/>
                <a:moveTo>
                  <a:pt x="1098578" y="2433029"/>
                </a:moveTo>
                <a:cubicBezTo>
                  <a:pt x="1105136" y="2433029"/>
                  <a:pt x="1110453" y="2438344"/>
                  <a:pt x="1110453" y="2444898"/>
                </a:cubicBezTo>
                <a:cubicBezTo>
                  <a:pt x="1110453" y="2451453"/>
                  <a:pt x="1105136" y="2456767"/>
                  <a:pt x="1098578" y="2456767"/>
                </a:cubicBezTo>
                <a:cubicBezTo>
                  <a:pt x="1092019" y="2456767"/>
                  <a:pt x="1086703" y="2451453"/>
                  <a:pt x="1086703" y="2444898"/>
                </a:cubicBezTo>
                <a:cubicBezTo>
                  <a:pt x="1086703" y="2438344"/>
                  <a:pt x="1092019" y="2433029"/>
                  <a:pt x="1098578" y="2433029"/>
                </a:cubicBezTo>
                <a:close/>
                <a:moveTo>
                  <a:pt x="3762970" y="2430680"/>
                </a:moveTo>
                <a:cubicBezTo>
                  <a:pt x="3770826" y="2430680"/>
                  <a:pt x="3777194" y="2437048"/>
                  <a:pt x="3777194" y="2444898"/>
                </a:cubicBezTo>
                <a:cubicBezTo>
                  <a:pt x="3777194" y="2452749"/>
                  <a:pt x="3770826" y="2459117"/>
                  <a:pt x="3762970" y="2459117"/>
                </a:cubicBezTo>
                <a:cubicBezTo>
                  <a:pt x="3755113" y="2459117"/>
                  <a:pt x="3748745" y="2452749"/>
                  <a:pt x="3748745" y="2444898"/>
                </a:cubicBezTo>
                <a:cubicBezTo>
                  <a:pt x="3748745" y="2437048"/>
                  <a:pt x="3755113" y="2430680"/>
                  <a:pt x="3762970" y="2430680"/>
                </a:cubicBezTo>
                <a:close/>
                <a:moveTo>
                  <a:pt x="1255307" y="2430680"/>
                </a:moveTo>
                <a:cubicBezTo>
                  <a:pt x="1263163" y="2430680"/>
                  <a:pt x="1269531" y="2437048"/>
                  <a:pt x="1269531" y="2444898"/>
                </a:cubicBezTo>
                <a:cubicBezTo>
                  <a:pt x="1269531" y="2452749"/>
                  <a:pt x="1263163" y="2459117"/>
                  <a:pt x="1255307" y="2459117"/>
                </a:cubicBezTo>
                <a:cubicBezTo>
                  <a:pt x="1247451" y="2459117"/>
                  <a:pt x="1241082" y="2452749"/>
                  <a:pt x="1241082" y="2444898"/>
                </a:cubicBezTo>
                <a:cubicBezTo>
                  <a:pt x="1241082" y="2437048"/>
                  <a:pt x="1247451" y="2430680"/>
                  <a:pt x="1255307" y="2430680"/>
                </a:cubicBezTo>
                <a:close/>
                <a:moveTo>
                  <a:pt x="3606241" y="2428327"/>
                </a:moveTo>
                <a:cubicBezTo>
                  <a:pt x="3615396" y="2428327"/>
                  <a:pt x="3622817" y="2435749"/>
                  <a:pt x="3622817" y="2444898"/>
                </a:cubicBezTo>
                <a:cubicBezTo>
                  <a:pt x="3622817" y="2454047"/>
                  <a:pt x="3615396" y="2461470"/>
                  <a:pt x="3606241" y="2461470"/>
                </a:cubicBezTo>
                <a:cubicBezTo>
                  <a:pt x="3597086" y="2461470"/>
                  <a:pt x="3589664" y="2454047"/>
                  <a:pt x="3589664" y="2444898"/>
                </a:cubicBezTo>
                <a:cubicBezTo>
                  <a:pt x="3589664" y="2435749"/>
                  <a:pt x="3597086" y="2428327"/>
                  <a:pt x="3606241" y="2428327"/>
                </a:cubicBezTo>
                <a:close/>
                <a:moveTo>
                  <a:pt x="1412036" y="2428327"/>
                </a:moveTo>
                <a:cubicBezTo>
                  <a:pt x="1421191" y="2428327"/>
                  <a:pt x="1428612" y="2435749"/>
                  <a:pt x="1428612" y="2444898"/>
                </a:cubicBezTo>
                <a:cubicBezTo>
                  <a:pt x="1428612" y="2454047"/>
                  <a:pt x="1421191" y="2461470"/>
                  <a:pt x="1412036" y="2461470"/>
                </a:cubicBezTo>
                <a:cubicBezTo>
                  <a:pt x="1402881" y="2461470"/>
                  <a:pt x="1395459" y="2454047"/>
                  <a:pt x="1395459" y="2444898"/>
                </a:cubicBezTo>
                <a:cubicBezTo>
                  <a:pt x="1395459" y="2435749"/>
                  <a:pt x="1402881" y="2428327"/>
                  <a:pt x="1412036" y="2428327"/>
                </a:cubicBezTo>
                <a:close/>
                <a:moveTo>
                  <a:pt x="3449513" y="2425801"/>
                </a:moveTo>
                <a:cubicBezTo>
                  <a:pt x="3460063" y="2425801"/>
                  <a:pt x="3468616" y="2434348"/>
                  <a:pt x="3468616" y="2444898"/>
                </a:cubicBezTo>
                <a:cubicBezTo>
                  <a:pt x="3468616" y="2455442"/>
                  <a:pt x="3460063" y="2463997"/>
                  <a:pt x="3449513" y="2463997"/>
                </a:cubicBezTo>
                <a:cubicBezTo>
                  <a:pt x="3438962" y="2463997"/>
                  <a:pt x="3430409" y="2455442"/>
                  <a:pt x="3430409" y="2444898"/>
                </a:cubicBezTo>
                <a:cubicBezTo>
                  <a:pt x="3430409" y="2434348"/>
                  <a:pt x="3438962" y="2425801"/>
                  <a:pt x="3449513" y="2425801"/>
                </a:cubicBezTo>
                <a:close/>
                <a:moveTo>
                  <a:pt x="1568765" y="2425801"/>
                </a:moveTo>
                <a:cubicBezTo>
                  <a:pt x="1579315" y="2425801"/>
                  <a:pt x="1587868" y="2434348"/>
                  <a:pt x="1587868" y="2444898"/>
                </a:cubicBezTo>
                <a:cubicBezTo>
                  <a:pt x="1587868" y="2455442"/>
                  <a:pt x="1579315" y="2463997"/>
                  <a:pt x="1568765" y="2463997"/>
                </a:cubicBezTo>
                <a:cubicBezTo>
                  <a:pt x="1558214" y="2463997"/>
                  <a:pt x="1549661" y="2455442"/>
                  <a:pt x="1549661" y="2444898"/>
                </a:cubicBezTo>
                <a:cubicBezTo>
                  <a:pt x="1549661" y="2434348"/>
                  <a:pt x="1558214" y="2425801"/>
                  <a:pt x="1568765" y="2425801"/>
                </a:cubicBezTo>
                <a:close/>
                <a:moveTo>
                  <a:pt x="3292783" y="2423329"/>
                </a:moveTo>
                <a:cubicBezTo>
                  <a:pt x="3304697" y="2423329"/>
                  <a:pt x="3314356" y="2432984"/>
                  <a:pt x="3314356" y="2444898"/>
                </a:cubicBezTo>
                <a:cubicBezTo>
                  <a:pt x="3314356" y="2456806"/>
                  <a:pt x="3304697" y="2466468"/>
                  <a:pt x="3292783" y="2466468"/>
                </a:cubicBezTo>
                <a:cubicBezTo>
                  <a:pt x="3280869" y="2466468"/>
                  <a:pt x="3271210" y="2456806"/>
                  <a:pt x="3271210" y="2444898"/>
                </a:cubicBezTo>
                <a:cubicBezTo>
                  <a:pt x="3271210" y="2432984"/>
                  <a:pt x="3280869" y="2423329"/>
                  <a:pt x="3292783" y="2423329"/>
                </a:cubicBezTo>
                <a:close/>
                <a:moveTo>
                  <a:pt x="1725494" y="2423329"/>
                </a:moveTo>
                <a:cubicBezTo>
                  <a:pt x="1737409" y="2423329"/>
                  <a:pt x="1747067" y="2432984"/>
                  <a:pt x="1747067" y="2444898"/>
                </a:cubicBezTo>
                <a:cubicBezTo>
                  <a:pt x="1747067" y="2456806"/>
                  <a:pt x="1737409" y="2466468"/>
                  <a:pt x="1725494" y="2466468"/>
                </a:cubicBezTo>
                <a:cubicBezTo>
                  <a:pt x="1713580" y="2466468"/>
                  <a:pt x="1703921" y="2456806"/>
                  <a:pt x="1703921" y="2444898"/>
                </a:cubicBezTo>
                <a:cubicBezTo>
                  <a:pt x="1703921" y="2432984"/>
                  <a:pt x="1713580" y="2423329"/>
                  <a:pt x="1725494" y="2423329"/>
                </a:cubicBezTo>
                <a:close/>
                <a:moveTo>
                  <a:pt x="3136055" y="2420714"/>
                </a:moveTo>
                <a:cubicBezTo>
                  <a:pt x="3149414" y="2420714"/>
                  <a:pt x="3160243" y="2431545"/>
                  <a:pt x="3160243" y="2444898"/>
                </a:cubicBezTo>
                <a:cubicBezTo>
                  <a:pt x="3160243" y="2458252"/>
                  <a:pt x="3149414" y="2469080"/>
                  <a:pt x="3136055" y="2469080"/>
                </a:cubicBezTo>
                <a:cubicBezTo>
                  <a:pt x="3122696" y="2469080"/>
                  <a:pt x="3111866" y="2458252"/>
                  <a:pt x="3111866" y="2444898"/>
                </a:cubicBezTo>
                <a:cubicBezTo>
                  <a:pt x="3111866" y="2431545"/>
                  <a:pt x="3122696" y="2420714"/>
                  <a:pt x="3136055" y="2420714"/>
                </a:cubicBezTo>
                <a:close/>
                <a:moveTo>
                  <a:pt x="1882223" y="2420714"/>
                </a:moveTo>
                <a:cubicBezTo>
                  <a:pt x="1895582" y="2420714"/>
                  <a:pt x="1906411" y="2431545"/>
                  <a:pt x="1906411" y="2444898"/>
                </a:cubicBezTo>
                <a:cubicBezTo>
                  <a:pt x="1906411" y="2458252"/>
                  <a:pt x="1895582" y="2469080"/>
                  <a:pt x="1882223" y="2469080"/>
                </a:cubicBezTo>
                <a:cubicBezTo>
                  <a:pt x="1868863" y="2469080"/>
                  <a:pt x="1858034" y="2458252"/>
                  <a:pt x="1858034" y="2444898"/>
                </a:cubicBezTo>
                <a:cubicBezTo>
                  <a:pt x="1858034" y="2431545"/>
                  <a:pt x="1868863" y="2420714"/>
                  <a:pt x="1882223" y="2420714"/>
                </a:cubicBezTo>
                <a:close/>
                <a:moveTo>
                  <a:pt x="2979326" y="2418469"/>
                </a:moveTo>
                <a:cubicBezTo>
                  <a:pt x="2993926" y="2418469"/>
                  <a:pt x="3005762" y="2430304"/>
                  <a:pt x="3005762" y="2444898"/>
                </a:cubicBezTo>
                <a:cubicBezTo>
                  <a:pt x="3005762" y="2459492"/>
                  <a:pt x="2993926" y="2471333"/>
                  <a:pt x="2979326" y="2471333"/>
                </a:cubicBezTo>
                <a:cubicBezTo>
                  <a:pt x="2964725" y="2471333"/>
                  <a:pt x="2952889" y="2459492"/>
                  <a:pt x="2952889" y="2444898"/>
                </a:cubicBezTo>
                <a:cubicBezTo>
                  <a:pt x="2952889" y="2430304"/>
                  <a:pt x="2964725" y="2418469"/>
                  <a:pt x="2979326" y="2418469"/>
                </a:cubicBezTo>
                <a:close/>
                <a:moveTo>
                  <a:pt x="2038952" y="2418469"/>
                </a:moveTo>
                <a:cubicBezTo>
                  <a:pt x="2053552" y="2418469"/>
                  <a:pt x="2065389" y="2430304"/>
                  <a:pt x="2065389" y="2444898"/>
                </a:cubicBezTo>
                <a:cubicBezTo>
                  <a:pt x="2065389" y="2459492"/>
                  <a:pt x="2053552" y="2471333"/>
                  <a:pt x="2038952" y="2471333"/>
                </a:cubicBezTo>
                <a:cubicBezTo>
                  <a:pt x="2024351" y="2471333"/>
                  <a:pt x="2012515" y="2459492"/>
                  <a:pt x="2012515" y="2444898"/>
                </a:cubicBezTo>
                <a:cubicBezTo>
                  <a:pt x="2012515" y="2430304"/>
                  <a:pt x="2024351" y="2418469"/>
                  <a:pt x="2038952" y="2418469"/>
                </a:cubicBezTo>
                <a:close/>
                <a:moveTo>
                  <a:pt x="2822597" y="2416653"/>
                </a:moveTo>
                <a:cubicBezTo>
                  <a:pt x="2838200" y="2416653"/>
                  <a:pt x="2850849" y="2429300"/>
                  <a:pt x="2850849" y="2444898"/>
                </a:cubicBezTo>
                <a:cubicBezTo>
                  <a:pt x="2850849" y="2460495"/>
                  <a:pt x="2838200" y="2473145"/>
                  <a:pt x="2822597" y="2473145"/>
                </a:cubicBezTo>
                <a:cubicBezTo>
                  <a:pt x="2806993" y="2473145"/>
                  <a:pt x="2794344" y="2460495"/>
                  <a:pt x="2794344" y="2444898"/>
                </a:cubicBezTo>
                <a:cubicBezTo>
                  <a:pt x="2794344" y="2429300"/>
                  <a:pt x="2806993" y="2416653"/>
                  <a:pt x="2822597" y="2416653"/>
                </a:cubicBezTo>
                <a:close/>
                <a:moveTo>
                  <a:pt x="2195681" y="2416653"/>
                </a:moveTo>
                <a:cubicBezTo>
                  <a:pt x="2211284" y="2416653"/>
                  <a:pt x="2223933" y="2429300"/>
                  <a:pt x="2223933" y="2444898"/>
                </a:cubicBezTo>
                <a:cubicBezTo>
                  <a:pt x="2223933" y="2460495"/>
                  <a:pt x="2211284" y="2473145"/>
                  <a:pt x="2195681" y="2473145"/>
                </a:cubicBezTo>
                <a:cubicBezTo>
                  <a:pt x="2180077" y="2473145"/>
                  <a:pt x="2167428" y="2460495"/>
                  <a:pt x="2167428" y="2444898"/>
                </a:cubicBezTo>
                <a:cubicBezTo>
                  <a:pt x="2167428" y="2429300"/>
                  <a:pt x="2180077" y="2416653"/>
                  <a:pt x="2195681" y="2416653"/>
                </a:cubicBezTo>
                <a:close/>
                <a:moveTo>
                  <a:pt x="2665868" y="2415590"/>
                </a:moveTo>
                <a:cubicBezTo>
                  <a:pt x="2682059" y="2415590"/>
                  <a:pt x="2695184" y="2428714"/>
                  <a:pt x="2695184" y="2444898"/>
                </a:cubicBezTo>
                <a:cubicBezTo>
                  <a:pt x="2695184" y="2461084"/>
                  <a:pt x="2682059" y="2474209"/>
                  <a:pt x="2665868" y="2474209"/>
                </a:cubicBezTo>
                <a:cubicBezTo>
                  <a:pt x="2649677" y="2474209"/>
                  <a:pt x="2636551" y="2461084"/>
                  <a:pt x="2636551" y="2444898"/>
                </a:cubicBezTo>
                <a:cubicBezTo>
                  <a:pt x="2636551" y="2428714"/>
                  <a:pt x="2649677" y="2415590"/>
                  <a:pt x="2665868" y="2415590"/>
                </a:cubicBezTo>
                <a:close/>
                <a:moveTo>
                  <a:pt x="2352410" y="2415590"/>
                </a:moveTo>
                <a:cubicBezTo>
                  <a:pt x="2368601" y="2415590"/>
                  <a:pt x="2381726" y="2428714"/>
                  <a:pt x="2381726" y="2444898"/>
                </a:cubicBezTo>
                <a:cubicBezTo>
                  <a:pt x="2381726" y="2461084"/>
                  <a:pt x="2368601" y="2474209"/>
                  <a:pt x="2352410" y="2474209"/>
                </a:cubicBezTo>
                <a:cubicBezTo>
                  <a:pt x="2336219" y="2474209"/>
                  <a:pt x="2323093" y="2461084"/>
                  <a:pt x="2323093" y="2444898"/>
                </a:cubicBezTo>
                <a:cubicBezTo>
                  <a:pt x="2323093" y="2428714"/>
                  <a:pt x="2336219" y="2415590"/>
                  <a:pt x="2352410" y="2415590"/>
                </a:cubicBezTo>
                <a:close/>
                <a:moveTo>
                  <a:pt x="2509139" y="2415053"/>
                </a:moveTo>
                <a:cubicBezTo>
                  <a:pt x="2525628" y="2415053"/>
                  <a:pt x="2538995" y="2428415"/>
                  <a:pt x="2538995" y="2444898"/>
                </a:cubicBezTo>
                <a:cubicBezTo>
                  <a:pt x="2538995" y="2461382"/>
                  <a:pt x="2525628" y="2474752"/>
                  <a:pt x="2509139" y="2474752"/>
                </a:cubicBezTo>
                <a:cubicBezTo>
                  <a:pt x="2492650" y="2474752"/>
                  <a:pt x="2479283" y="2461382"/>
                  <a:pt x="2479283" y="2444898"/>
                </a:cubicBezTo>
                <a:cubicBezTo>
                  <a:pt x="2479283" y="2428415"/>
                  <a:pt x="2492650" y="2415053"/>
                  <a:pt x="2509139" y="2415053"/>
                </a:cubicBezTo>
                <a:close/>
                <a:moveTo>
                  <a:pt x="4938437" y="2307383"/>
                </a:moveTo>
                <a:cubicBezTo>
                  <a:pt x="4939434" y="2307383"/>
                  <a:pt x="4940242" y="2308191"/>
                  <a:pt x="4940242" y="2309189"/>
                </a:cubicBezTo>
                <a:cubicBezTo>
                  <a:pt x="4940242" y="2310181"/>
                  <a:pt x="4939434" y="2310994"/>
                  <a:pt x="4938437" y="2310994"/>
                </a:cubicBezTo>
                <a:cubicBezTo>
                  <a:pt x="4937440" y="2310994"/>
                  <a:pt x="4936632" y="2310181"/>
                  <a:pt x="4936632" y="2309189"/>
                </a:cubicBezTo>
                <a:cubicBezTo>
                  <a:pt x="4936632" y="2308191"/>
                  <a:pt x="4937440" y="2307383"/>
                  <a:pt x="4938437" y="2307383"/>
                </a:cubicBezTo>
                <a:close/>
                <a:moveTo>
                  <a:pt x="79841" y="2307383"/>
                </a:moveTo>
                <a:cubicBezTo>
                  <a:pt x="80837" y="2307383"/>
                  <a:pt x="81646" y="2308191"/>
                  <a:pt x="81646" y="2309189"/>
                </a:cubicBezTo>
                <a:cubicBezTo>
                  <a:pt x="81646" y="2310181"/>
                  <a:pt x="80837" y="2310994"/>
                  <a:pt x="79841" y="2310994"/>
                </a:cubicBezTo>
                <a:cubicBezTo>
                  <a:pt x="78844" y="2310994"/>
                  <a:pt x="78036" y="2310181"/>
                  <a:pt x="78036" y="2309189"/>
                </a:cubicBezTo>
                <a:cubicBezTo>
                  <a:pt x="78036" y="2308191"/>
                  <a:pt x="78844" y="2307383"/>
                  <a:pt x="79841" y="2307383"/>
                </a:cubicBezTo>
                <a:close/>
                <a:moveTo>
                  <a:pt x="4781707" y="2306375"/>
                </a:moveTo>
                <a:cubicBezTo>
                  <a:pt x="4783260" y="2306375"/>
                  <a:pt x="4784518" y="2307632"/>
                  <a:pt x="4784518" y="2309189"/>
                </a:cubicBezTo>
                <a:cubicBezTo>
                  <a:pt x="4784518" y="2310740"/>
                  <a:pt x="4783260" y="2311998"/>
                  <a:pt x="4781707" y="2311998"/>
                </a:cubicBezTo>
                <a:cubicBezTo>
                  <a:pt x="4780155" y="2311998"/>
                  <a:pt x="4778897" y="2310740"/>
                  <a:pt x="4778897" y="2309189"/>
                </a:cubicBezTo>
                <a:cubicBezTo>
                  <a:pt x="4778897" y="2307636"/>
                  <a:pt x="4780155" y="2306375"/>
                  <a:pt x="4781707" y="2306375"/>
                </a:cubicBezTo>
                <a:close/>
                <a:moveTo>
                  <a:pt x="236569" y="2306375"/>
                </a:moveTo>
                <a:cubicBezTo>
                  <a:pt x="238123" y="2306375"/>
                  <a:pt x="239382" y="2307632"/>
                  <a:pt x="239382" y="2309189"/>
                </a:cubicBezTo>
                <a:cubicBezTo>
                  <a:pt x="239382" y="2310740"/>
                  <a:pt x="238123" y="2311998"/>
                  <a:pt x="236569" y="2311998"/>
                </a:cubicBezTo>
                <a:cubicBezTo>
                  <a:pt x="235017" y="2311998"/>
                  <a:pt x="233759" y="2310740"/>
                  <a:pt x="233759" y="2309189"/>
                </a:cubicBezTo>
                <a:cubicBezTo>
                  <a:pt x="233759" y="2307636"/>
                  <a:pt x="235017" y="2306375"/>
                  <a:pt x="236569" y="2306375"/>
                </a:cubicBezTo>
                <a:close/>
                <a:moveTo>
                  <a:pt x="4624980" y="2305261"/>
                </a:moveTo>
                <a:cubicBezTo>
                  <a:pt x="4627150" y="2305261"/>
                  <a:pt x="4628910" y="2307017"/>
                  <a:pt x="4628910" y="2309189"/>
                </a:cubicBezTo>
                <a:cubicBezTo>
                  <a:pt x="4628910" y="2311355"/>
                  <a:pt x="4627150" y="2313117"/>
                  <a:pt x="4624980" y="2313117"/>
                </a:cubicBezTo>
                <a:cubicBezTo>
                  <a:pt x="4622809" y="2313117"/>
                  <a:pt x="4621050" y="2311355"/>
                  <a:pt x="4621050" y="2309189"/>
                </a:cubicBezTo>
                <a:cubicBezTo>
                  <a:pt x="4621050" y="2307017"/>
                  <a:pt x="4622809" y="2305261"/>
                  <a:pt x="4624980" y="2305261"/>
                </a:cubicBezTo>
                <a:close/>
                <a:moveTo>
                  <a:pt x="393299" y="2305261"/>
                </a:moveTo>
                <a:cubicBezTo>
                  <a:pt x="395469" y="2305261"/>
                  <a:pt x="397227" y="2307017"/>
                  <a:pt x="397227" y="2309189"/>
                </a:cubicBezTo>
                <a:cubicBezTo>
                  <a:pt x="397227" y="2311355"/>
                  <a:pt x="395469" y="2313117"/>
                  <a:pt x="393299" y="2313117"/>
                </a:cubicBezTo>
                <a:cubicBezTo>
                  <a:pt x="391128" y="2313117"/>
                  <a:pt x="389369" y="2311355"/>
                  <a:pt x="389369" y="2309189"/>
                </a:cubicBezTo>
                <a:cubicBezTo>
                  <a:pt x="389369" y="2307017"/>
                  <a:pt x="391128" y="2305261"/>
                  <a:pt x="393299" y="2305261"/>
                </a:cubicBezTo>
                <a:close/>
                <a:moveTo>
                  <a:pt x="4468250" y="2303724"/>
                </a:moveTo>
                <a:cubicBezTo>
                  <a:pt x="4471268" y="2303724"/>
                  <a:pt x="4473715" y="2306169"/>
                  <a:pt x="4473715" y="2309189"/>
                </a:cubicBezTo>
                <a:cubicBezTo>
                  <a:pt x="4473715" y="2312204"/>
                  <a:pt x="4471268" y="2314653"/>
                  <a:pt x="4468250" y="2314653"/>
                </a:cubicBezTo>
                <a:cubicBezTo>
                  <a:pt x="4465233" y="2314653"/>
                  <a:pt x="4462786" y="2312204"/>
                  <a:pt x="4462786" y="2309189"/>
                </a:cubicBezTo>
                <a:cubicBezTo>
                  <a:pt x="4462786" y="2306169"/>
                  <a:pt x="4465233" y="2303724"/>
                  <a:pt x="4468250" y="2303724"/>
                </a:cubicBezTo>
                <a:close/>
                <a:moveTo>
                  <a:pt x="550028" y="2303724"/>
                </a:moveTo>
                <a:cubicBezTo>
                  <a:pt x="553045" y="2303724"/>
                  <a:pt x="555492" y="2306169"/>
                  <a:pt x="555492" y="2309189"/>
                </a:cubicBezTo>
                <a:cubicBezTo>
                  <a:pt x="555492" y="2312204"/>
                  <a:pt x="553045" y="2314653"/>
                  <a:pt x="550028" y="2314653"/>
                </a:cubicBezTo>
                <a:cubicBezTo>
                  <a:pt x="547008" y="2314653"/>
                  <a:pt x="544563" y="2312204"/>
                  <a:pt x="544563" y="2309189"/>
                </a:cubicBezTo>
                <a:cubicBezTo>
                  <a:pt x="544563" y="2306169"/>
                  <a:pt x="547008" y="2303724"/>
                  <a:pt x="550028" y="2303724"/>
                </a:cubicBezTo>
                <a:close/>
                <a:moveTo>
                  <a:pt x="4311521" y="2302212"/>
                </a:moveTo>
                <a:cubicBezTo>
                  <a:pt x="4315373" y="2302212"/>
                  <a:pt x="4318496" y="2305331"/>
                  <a:pt x="4318496" y="2309189"/>
                </a:cubicBezTo>
                <a:cubicBezTo>
                  <a:pt x="4318496" y="2313039"/>
                  <a:pt x="4315373" y="2316163"/>
                  <a:pt x="4311521" y="2316163"/>
                </a:cubicBezTo>
                <a:cubicBezTo>
                  <a:pt x="4307669" y="2316163"/>
                  <a:pt x="4304546" y="2313039"/>
                  <a:pt x="4304546" y="2309189"/>
                </a:cubicBezTo>
                <a:cubicBezTo>
                  <a:pt x="4304546" y="2305331"/>
                  <a:pt x="4307669" y="2302212"/>
                  <a:pt x="4311521" y="2302212"/>
                </a:cubicBezTo>
                <a:close/>
                <a:moveTo>
                  <a:pt x="706756" y="2302212"/>
                </a:moveTo>
                <a:cubicBezTo>
                  <a:pt x="710608" y="2302212"/>
                  <a:pt x="713732" y="2305331"/>
                  <a:pt x="713732" y="2309189"/>
                </a:cubicBezTo>
                <a:cubicBezTo>
                  <a:pt x="713732" y="2313039"/>
                  <a:pt x="710608" y="2316163"/>
                  <a:pt x="706756" y="2316163"/>
                </a:cubicBezTo>
                <a:cubicBezTo>
                  <a:pt x="702905" y="2316163"/>
                  <a:pt x="699781" y="2313039"/>
                  <a:pt x="699781" y="2309189"/>
                </a:cubicBezTo>
                <a:cubicBezTo>
                  <a:pt x="699781" y="2305331"/>
                  <a:pt x="702905" y="2302212"/>
                  <a:pt x="706756" y="2302212"/>
                </a:cubicBezTo>
                <a:close/>
                <a:moveTo>
                  <a:pt x="4154792" y="2300376"/>
                </a:moveTo>
                <a:cubicBezTo>
                  <a:pt x="4159659" y="2300376"/>
                  <a:pt x="4163605" y="2304319"/>
                  <a:pt x="4163605" y="2309189"/>
                </a:cubicBezTo>
                <a:cubicBezTo>
                  <a:pt x="4163605" y="2314053"/>
                  <a:pt x="4159660" y="2317998"/>
                  <a:pt x="4154792" y="2317998"/>
                </a:cubicBezTo>
                <a:cubicBezTo>
                  <a:pt x="4149925" y="2317998"/>
                  <a:pt x="4145978" y="2314053"/>
                  <a:pt x="4145978" y="2309189"/>
                </a:cubicBezTo>
                <a:cubicBezTo>
                  <a:pt x="4145978" y="2304319"/>
                  <a:pt x="4149924" y="2300376"/>
                  <a:pt x="4154792" y="2300376"/>
                </a:cubicBezTo>
                <a:close/>
                <a:moveTo>
                  <a:pt x="863485" y="2300376"/>
                </a:moveTo>
                <a:cubicBezTo>
                  <a:pt x="868353" y="2300376"/>
                  <a:pt x="872298" y="2304319"/>
                  <a:pt x="872298" y="2309189"/>
                </a:cubicBezTo>
                <a:cubicBezTo>
                  <a:pt x="872298" y="2314053"/>
                  <a:pt x="868353" y="2317998"/>
                  <a:pt x="863485" y="2317998"/>
                </a:cubicBezTo>
                <a:cubicBezTo>
                  <a:pt x="858618" y="2317998"/>
                  <a:pt x="854673" y="2314053"/>
                  <a:pt x="854673" y="2309189"/>
                </a:cubicBezTo>
                <a:cubicBezTo>
                  <a:pt x="854673" y="2304319"/>
                  <a:pt x="858618" y="2300376"/>
                  <a:pt x="863485" y="2300376"/>
                </a:cubicBezTo>
                <a:close/>
                <a:moveTo>
                  <a:pt x="3998063" y="2298495"/>
                </a:moveTo>
                <a:cubicBezTo>
                  <a:pt x="4003970" y="2298495"/>
                  <a:pt x="4008759" y="2303282"/>
                  <a:pt x="4008759" y="2309189"/>
                </a:cubicBezTo>
                <a:cubicBezTo>
                  <a:pt x="4008759" y="2315096"/>
                  <a:pt x="4003970" y="2319881"/>
                  <a:pt x="3998063" y="2319881"/>
                </a:cubicBezTo>
                <a:cubicBezTo>
                  <a:pt x="3992156" y="2319881"/>
                  <a:pt x="3987368" y="2315096"/>
                  <a:pt x="3987368" y="2309189"/>
                </a:cubicBezTo>
                <a:cubicBezTo>
                  <a:pt x="3987368" y="2303282"/>
                  <a:pt x="3992156" y="2298495"/>
                  <a:pt x="3998063" y="2298495"/>
                </a:cubicBezTo>
                <a:close/>
                <a:moveTo>
                  <a:pt x="1020213" y="2298495"/>
                </a:moveTo>
                <a:cubicBezTo>
                  <a:pt x="1026120" y="2298495"/>
                  <a:pt x="1030908" y="2303282"/>
                  <a:pt x="1030908" y="2309189"/>
                </a:cubicBezTo>
                <a:cubicBezTo>
                  <a:pt x="1030908" y="2315096"/>
                  <a:pt x="1026120" y="2319881"/>
                  <a:pt x="1020213" y="2319881"/>
                </a:cubicBezTo>
                <a:cubicBezTo>
                  <a:pt x="1014306" y="2319881"/>
                  <a:pt x="1009518" y="2315096"/>
                  <a:pt x="1009518" y="2309189"/>
                </a:cubicBezTo>
                <a:cubicBezTo>
                  <a:pt x="1009518" y="2303282"/>
                  <a:pt x="1014306" y="2298495"/>
                  <a:pt x="1020213" y="2298495"/>
                </a:cubicBezTo>
                <a:close/>
                <a:moveTo>
                  <a:pt x="3841335" y="2296256"/>
                </a:moveTo>
                <a:cubicBezTo>
                  <a:pt x="3848478" y="2296256"/>
                  <a:pt x="3854268" y="2302048"/>
                  <a:pt x="3854268" y="2309189"/>
                </a:cubicBezTo>
                <a:cubicBezTo>
                  <a:pt x="3854268" y="2316331"/>
                  <a:pt x="3848478" y="2322122"/>
                  <a:pt x="3841335" y="2322122"/>
                </a:cubicBezTo>
                <a:cubicBezTo>
                  <a:pt x="3834191" y="2322122"/>
                  <a:pt x="3828401" y="2316331"/>
                  <a:pt x="3828401" y="2309189"/>
                </a:cubicBezTo>
                <a:cubicBezTo>
                  <a:pt x="3828401" y="2302048"/>
                  <a:pt x="3834191" y="2296256"/>
                  <a:pt x="3841335" y="2296256"/>
                </a:cubicBezTo>
                <a:close/>
                <a:moveTo>
                  <a:pt x="1176943" y="2296256"/>
                </a:moveTo>
                <a:cubicBezTo>
                  <a:pt x="1184086" y="2296256"/>
                  <a:pt x="1189876" y="2302048"/>
                  <a:pt x="1189876" y="2309189"/>
                </a:cubicBezTo>
                <a:cubicBezTo>
                  <a:pt x="1189876" y="2316331"/>
                  <a:pt x="1184086" y="2322122"/>
                  <a:pt x="1176943" y="2322122"/>
                </a:cubicBezTo>
                <a:cubicBezTo>
                  <a:pt x="1169800" y="2322122"/>
                  <a:pt x="1164009" y="2316331"/>
                  <a:pt x="1164009" y="2309189"/>
                </a:cubicBezTo>
                <a:cubicBezTo>
                  <a:pt x="1164009" y="2302048"/>
                  <a:pt x="1169800" y="2296256"/>
                  <a:pt x="1176943" y="2296256"/>
                </a:cubicBezTo>
                <a:close/>
                <a:moveTo>
                  <a:pt x="3684605" y="2294006"/>
                </a:moveTo>
                <a:cubicBezTo>
                  <a:pt x="3692991" y="2294006"/>
                  <a:pt x="3699789" y="2300802"/>
                  <a:pt x="3699789" y="2309189"/>
                </a:cubicBezTo>
                <a:cubicBezTo>
                  <a:pt x="3699789" y="2317571"/>
                  <a:pt x="3692991" y="2324371"/>
                  <a:pt x="3684605" y="2324371"/>
                </a:cubicBezTo>
                <a:cubicBezTo>
                  <a:pt x="3676220" y="2324371"/>
                  <a:pt x="3669422" y="2317571"/>
                  <a:pt x="3669422" y="2309189"/>
                </a:cubicBezTo>
                <a:cubicBezTo>
                  <a:pt x="3669422" y="2300802"/>
                  <a:pt x="3676220" y="2294006"/>
                  <a:pt x="3684605" y="2294006"/>
                </a:cubicBezTo>
                <a:close/>
                <a:moveTo>
                  <a:pt x="1333671" y="2294006"/>
                </a:moveTo>
                <a:cubicBezTo>
                  <a:pt x="1342057" y="2294006"/>
                  <a:pt x="1348855" y="2300802"/>
                  <a:pt x="1348855" y="2309189"/>
                </a:cubicBezTo>
                <a:cubicBezTo>
                  <a:pt x="1348855" y="2317571"/>
                  <a:pt x="1342057" y="2324371"/>
                  <a:pt x="1333671" y="2324371"/>
                </a:cubicBezTo>
                <a:cubicBezTo>
                  <a:pt x="1325286" y="2324371"/>
                  <a:pt x="1318488" y="2317571"/>
                  <a:pt x="1318488" y="2309189"/>
                </a:cubicBezTo>
                <a:cubicBezTo>
                  <a:pt x="1318488" y="2300802"/>
                  <a:pt x="1325286" y="2294006"/>
                  <a:pt x="1333671" y="2294006"/>
                </a:cubicBezTo>
                <a:close/>
                <a:moveTo>
                  <a:pt x="3527876" y="2291375"/>
                </a:moveTo>
                <a:cubicBezTo>
                  <a:pt x="3537717" y="2291375"/>
                  <a:pt x="3545695" y="2299348"/>
                  <a:pt x="3545695" y="2309189"/>
                </a:cubicBezTo>
                <a:cubicBezTo>
                  <a:pt x="3545695" y="2319029"/>
                  <a:pt x="3537717" y="2327002"/>
                  <a:pt x="3527876" y="2327002"/>
                </a:cubicBezTo>
                <a:cubicBezTo>
                  <a:pt x="3518036" y="2327002"/>
                  <a:pt x="3510058" y="2319029"/>
                  <a:pt x="3510058" y="2309189"/>
                </a:cubicBezTo>
                <a:cubicBezTo>
                  <a:pt x="3510058" y="2299348"/>
                  <a:pt x="3518035" y="2291375"/>
                  <a:pt x="3527876" y="2291375"/>
                </a:cubicBezTo>
                <a:close/>
                <a:moveTo>
                  <a:pt x="1490400" y="2291375"/>
                </a:moveTo>
                <a:cubicBezTo>
                  <a:pt x="1500241" y="2291375"/>
                  <a:pt x="1508219" y="2299348"/>
                  <a:pt x="1508219" y="2309189"/>
                </a:cubicBezTo>
                <a:cubicBezTo>
                  <a:pt x="1508219" y="2319029"/>
                  <a:pt x="1500241" y="2327002"/>
                  <a:pt x="1490400" y="2327002"/>
                </a:cubicBezTo>
                <a:cubicBezTo>
                  <a:pt x="1480559" y="2327002"/>
                  <a:pt x="1472582" y="2319029"/>
                  <a:pt x="1472582" y="2309189"/>
                </a:cubicBezTo>
                <a:cubicBezTo>
                  <a:pt x="1472582" y="2299348"/>
                  <a:pt x="1480559" y="2291375"/>
                  <a:pt x="1490400" y="2291375"/>
                </a:cubicBezTo>
                <a:close/>
                <a:moveTo>
                  <a:pt x="3371148" y="2288982"/>
                </a:moveTo>
                <a:cubicBezTo>
                  <a:pt x="3382308" y="2288982"/>
                  <a:pt x="3391356" y="2298027"/>
                  <a:pt x="3391356" y="2309189"/>
                </a:cubicBezTo>
                <a:cubicBezTo>
                  <a:pt x="3391356" y="2320349"/>
                  <a:pt x="3382308" y="2329390"/>
                  <a:pt x="3371148" y="2329390"/>
                </a:cubicBezTo>
                <a:cubicBezTo>
                  <a:pt x="3359987" y="2329390"/>
                  <a:pt x="3350940" y="2320349"/>
                  <a:pt x="3350940" y="2309189"/>
                </a:cubicBezTo>
                <a:cubicBezTo>
                  <a:pt x="3350940" y="2298027"/>
                  <a:pt x="3359987" y="2288982"/>
                  <a:pt x="3371148" y="2288982"/>
                </a:cubicBezTo>
                <a:close/>
                <a:moveTo>
                  <a:pt x="1647129" y="2288982"/>
                </a:moveTo>
                <a:cubicBezTo>
                  <a:pt x="1658290" y="2288982"/>
                  <a:pt x="1667337" y="2298027"/>
                  <a:pt x="1667337" y="2309189"/>
                </a:cubicBezTo>
                <a:cubicBezTo>
                  <a:pt x="1667337" y="2320349"/>
                  <a:pt x="1658290" y="2329390"/>
                  <a:pt x="1647129" y="2329390"/>
                </a:cubicBezTo>
                <a:cubicBezTo>
                  <a:pt x="1635968" y="2329390"/>
                  <a:pt x="1626921" y="2320349"/>
                  <a:pt x="1626921" y="2309189"/>
                </a:cubicBezTo>
                <a:cubicBezTo>
                  <a:pt x="1626921" y="2298027"/>
                  <a:pt x="1635968" y="2288982"/>
                  <a:pt x="1647129" y="2288982"/>
                </a:cubicBezTo>
                <a:close/>
                <a:moveTo>
                  <a:pt x="3214419" y="2286444"/>
                </a:moveTo>
                <a:cubicBezTo>
                  <a:pt x="3226980" y="2286444"/>
                  <a:pt x="3237163" y="2296628"/>
                  <a:pt x="3237163" y="2309189"/>
                </a:cubicBezTo>
                <a:cubicBezTo>
                  <a:pt x="3237163" y="2321744"/>
                  <a:pt x="3226980" y="2331929"/>
                  <a:pt x="3214419" y="2331929"/>
                </a:cubicBezTo>
                <a:cubicBezTo>
                  <a:pt x="3201858" y="2331929"/>
                  <a:pt x="3191675" y="2321744"/>
                  <a:pt x="3191675" y="2309189"/>
                </a:cubicBezTo>
                <a:cubicBezTo>
                  <a:pt x="3191675" y="2296628"/>
                  <a:pt x="3201858" y="2286444"/>
                  <a:pt x="3214419" y="2286444"/>
                </a:cubicBezTo>
                <a:close/>
                <a:moveTo>
                  <a:pt x="1803858" y="2286444"/>
                </a:moveTo>
                <a:cubicBezTo>
                  <a:pt x="1816419" y="2286444"/>
                  <a:pt x="1826602" y="2296628"/>
                  <a:pt x="1826602" y="2309189"/>
                </a:cubicBezTo>
                <a:cubicBezTo>
                  <a:pt x="1826602" y="2321744"/>
                  <a:pt x="1816419" y="2331929"/>
                  <a:pt x="1803858" y="2331929"/>
                </a:cubicBezTo>
                <a:cubicBezTo>
                  <a:pt x="1791296" y="2331929"/>
                  <a:pt x="1781114" y="2321744"/>
                  <a:pt x="1781114" y="2309189"/>
                </a:cubicBezTo>
                <a:cubicBezTo>
                  <a:pt x="1781114" y="2296628"/>
                  <a:pt x="1791296" y="2286444"/>
                  <a:pt x="1803858" y="2286444"/>
                </a:cubicBezTo>
                <a:close/>
                <a:moveTo>
                  <a:pt x="3057690" y="2284012"/>
                </a:moveTo>
                <a:cubicBezTo>
                  <a:pt x="3071594" y="2284012"/>
                  <a:pt x="3082866" y="2295281"/>
                  <a:pt x="3082866" y="2309189"/>
                </a:cubicBezTo>
                <a:cubicBezTo>
                  <a:pt x="3082866" y="2323092"/>
                  <a:pt x="3071594" y="2334359"/>
                  <a:pt x="3057690" y="2334359"/>
                </a:cubicBezTo>
                <a:cubicBezTo>
                  <a:pt x="3043786" y="2334359"/>
                  <a:pt x="3032514" y="2323092"/>
                  <a:pt x="3032514" y="2309189"/>
                </a:cubicBezTo>
                <a:cubicBezTo>
                  <a:pt x="3032514" y="2295281"/>
                  <a:pt x="3043786" y="2284012"/>
                  <a:pt x="3057690" y="2284012"/>
                </a:cubicBezTo>
                <a:close/>
                <a:moveTo>
                  <a:pt x="1960587" y="2284012"/>
                </a:moveTo>
                <a:cubicBezTo>
                  <a:pt x="1974491" y="2284012"/>
                  <a:pt x="1985762" y="2295281"/>
                  <a:pt x="1985762" y="2309189"/>
                </a:cubicBezTo>
                <a:cubicBezTo>
                  <a:pt x="1985762" y="2323092"/>
                  <a:pt x="1974491" y="2334359"/>
                  <a:pt x="1960587" y="2334359"/>
                </a:cubicBezTo>
                <a:cubicBezTo>
                  <a:pt x="1946683" y="2334359"/>
                  <a:pt x="1935411" y="2323092"/>
                  <a:pt x="1935411" y="2309189"/>
                </a:cubicBezTo>
                <a:cubicBezTo>
                  <a:pt x="1935411" y="2295281"/>
                  <a:pt x="1946683" y="2284012"/>
                  <a:pt x="1960587" y="2284012"/>
                </a:cubicBezTo>
                <a:close/>
                <a:moveTo>
                  <a:pt x="2900961" y="2282238"/>
                </a:moveTo>
                <a:cubicBezTo>
                  <a:pt x="2915844" y="2282238"/>
                  <a:pt x="2927910" y="2294306"/>
                  <a:pt x="2927910" y="2309189"/>
                </a:cubicBezTo>
                <a:cubicBezTo>
                  <a:pt x="2927910" y="2324072"/>
                  <a:pt x="2915844" y="2336133"/>
                  <a:pt x="2900961" y="2336133"/>
                </a:cubicBezTo>
                <a:cubicBezTo>
                  <a:pt x="2886077" y="2336133"/>
                  <a:pt x="2874011" y="2324066"/>
                  <a:pt x="2874011" y="2309189"/>
                </a:cubicBezTo>
                <a:cubicBezTo>
                  <a:pt x="2874011" y="2294306"/>
                  <a:pt x="2886077" y="2282238"/>
                  <a:pt x="2900961" y="2282238"/>
                </a:cubicBezTo>
                <a:close/>
                <a:moveTo>
                  <a:pt x="2117317" y="2282238"/>
                </a:moveTo>
                <a:cubicBezTo>
                  <a:pt x="2132201" y="2282238"/>
                  <a:pt x="2144266" y="2294306"/>
                  <a:pt x="2144266" y="2309189"/>
                </a:cubicBezTo>
                <a:cubicBezTo>
                  <a:pt x="2144266" y="2324072"/>
                  <a:pt x="2132200" y="2336133"/>
                  <a:pt x="2117317" y="2336133"/>
                </a:cubicBezTo>
                <a:cubicBezTo>
                  <a:pt x="2102433" y="2336133"/>
                  <a:pt x="2090367" y="2324066"/>
                  <a:pt x="2090367" y="2309189"/>
                </a:cubicBezTo>
                <a:cubicBezTo>
                  <a:pt x="2090367" y="2294306"/>
                  <a:pt x="2102433" y="2282238"/>
                  <a:pt x="2117317" y="2282238"/>
                </a:cubicBezTo>
                <a:close/>
                <a:moveTo>
                  <a:pt x="2744232" y="2280669"/>
                </a:moveTo>
                <a:cubicBezTo>
                  <a:pt x="2759981" y="2280669"/>
                  <a:pt x="2772749" y="2293438"/>
                  <a:pt x="2772749" y="2309189"/>
                </a:cubicBezTo>
                <a:cubicBezTo>
                  <a:pt x="2772749" y="2324930"/>
                  <a:pt x="2759981" y="2337703"/>
                  <a:pt x="2744232" y="2337703"/>
                </a:cubicBezTo>
                <a:cubicBezTo>
                  <a:pt x="2728483" y="2337703"/>
                  <a:pt x="2715715" y="2324930"/>
                  <a:pt x="2715715" y="2309189"/>
                </a:cubicBezTo>
                <a:cubicBezTo>
                  <a:pt x="2715715" y="2293438"/>
                  <a:pt x="2728483" y="2280669"/>
                  <a:pt x="2744232" y="2280669"/>
                </a:cubicBezTo>
                <a:close/>
                <a:moveTo>
                  <a:pt x="2274045" y="2280669"/>
                </a:moveTo>
                <a:cubicBezTo>
                  <a:pt x="2289794" y="2280669"/>
                  <a:pt x="2302562" y="2293438"/>
                  <a:pt x="2302562" y="2309189"/>
                </a:cubicBezTo>
                <a:cubicBezTo>
                  <a:pt x="2302562" y="2324930"/>
                  <a:pt x="2289794" y="2337703"/>
                  <a:pt x="2274045" y="2337703"/>
                </a:cubicBezTo>
                <a:cubicBezTo>
                  <a:pt x="2258295" y="2337703"/>
                  <a:pt x="2245528" y="2324930"/>
                  <a:pt x="2245528" y="2309189"/>
                </a:cubicBezTo>
                <a:cubicBezTo>
                  <a:pt x="2245528" y="2293438"/>
                  <a:pt x="2258295" y="2280669"/>
                  <a:pt x="2274045" y="2280669"/>
                </a:cubicBezTo>
                <a:close/>
                <a:moveTo>
                  <a:pt x="2587503" y="2279872"/>
                </a:moveTo>
                <a:cubicBezTo>
                  <a:pt x="2603694" y="2279872"/>
                  <a:pt x="2616819" y="2292998"/>
                  <a:pt x="2616819" y="2309189"/>
                </a:cubicBezTo>
                <a:cubicBezTo>
                  <a:pt x="2616819" y="2325378"/>
                  <a:pt x="2603694" y="2338500"/>
                  <a:pt x="2587503" y="2338500"/>
                </a:cubicBezTo>
                <a:cubicBezTo>
                  <a:pt x="2571311" y="2338500"/>
                  <a:pt x="2558186" y="2325378"/>
                  <a:pt x="2558186" y="2309189"/>
                </a:cubicBezTo>
                <a:cubicBezTo>
                  <a:pt x="2558186" y="2292998"/>
                  <a:pt x="2571311" y="2279872"/>
                  <a:pt x="2587503" y="2279872"/>
                </a:cubicBezTo>
                <a:close/>
                <a:moveTo>
                  <a:pt x="2430774" y="2279872"/>
                </a:moveTo>
                <a:cubicBezTo>
                  <a:pt x="2446965" y="2279872"/>
                  <a:pt x="2460090" y="2292998"/>
                  <a:pt x="2460090" y="2309189"/>
                </a:cubicBezTo>
                <a:cubicBezTo>
                  <a:pt x="2460090" y="2325378"/>
                  <a:pt x="2446965" y="2338500"/>
                  <a:pt x="2430774" y="2338500"/>
                </a:cubicBezTo>
                <a:cubicBezTo>
                  <a:pt x="2414582" y="2338500"/>
                  <a:pt x="2401457" y="2325378"/>
                  <a:pt x="2401457" y="2309189"/>
                </a:cubicBezTo>
                <a:cubicBezTo>
                  <a:pt x="2401457" y="2292998"/>
                  <a:pt x="2414582" y="2279872"/>
                  <a:pt x="2430774" y="2279872"/>
                </a:cubicBezTo>
                <a:close/>
                <a:moveTo>
                  <a:pt x="4860073" y="2171219"/>
                </a:moveTo>
                <a:cubicBezTo>
                  <a:pt x="4861311" y="2171219"/>
                  <a:pt x="4862315" y="2172221"/>
                  <a:pt x="4862315" y="2173461"/>
                </a:cubicBezTo>
                <a:cubicBezTo>
                  <a:pt x="4862315" y="2174700"/>
                  <a:pt x="4861311" y="2175704"/>
                  <a:pt x="4860073" y="2175704"/>
                </a:cubicBezTo>
                <a:cubicBezTo>
                  <a:pt x="4858834" y="2175704"/>
                  <a:pt x="4857830" y="2174700"/>
                  <a:pt x="4857830" y="2173461"/>
                </a:cubicBezTo>
                <a:cubicBezTo>
                  <a:pt x="4857830" y="2172221"/>
                  <a:pt x="4858834" y="2171219"/>
                  <a:pt x="4860073" y="2171219"/>
                </a:cubicBezTo>
                <a:close/>
                <a:moveTo>
                  <a:pt x="158205" y="2171219"/>
                </a:moveTo>
                <a:cubicBezTo>
                  <a:pt x="159443" y="2171219"/>
                  <a:pt x="160448" y="2172221"/>
                  <a:pt x="160448" y="2173461"/>
                </a:cubicBezTo>
                <a:cubicBezTo>
                  <a:pt x="160448" y="2174700"/>
                  <a:pt x="159443" y="2175704"/>
                  <a:pt x="158205" y="2175704"/>
                </a:cubicBezTo>
                <a:cubicBezTo>
                  <a:pt x="156967" y="2175704"/>
                  <a:pt x="155963" y="2174700"/>
                  <a:pt x="155963" y="2173461"/>
                </a:cubicBezTo>
                <a:cubicBezTo>
                  <a:pt x="155963" y="2172221"/>
                  <a:pt x="156967" y="2171219"/>
                  <a:pt x="158205" y="2171219"/>
                </a:cubicBezTo>
                <a:close/>
                <a:moveTo>
                  <a:pt x="4703344" y="2170204"/>
                </a:moveTo>
                <a:cubicBezTo>
                  <a:pt x="4705141" y="2170204"/>
                  <a:pt x="4706599" y="2171663"/>
                  <a:pt x="4706599" y="2173461"/>
                </a:cubicBezTo>
                <a:cubicBezTo>
                  <a:pt x="4706599" y="2175258"/>
                  <a:pt x="4705141" y="2176717"/>
                  <a:pt x="4703344" y="2176717"/>
                </a:cubicBezTo>
                <a:cubicBezTo>
                  <a:pt x="4701546" y="2176717"/>
                  <a:pt x="4700089" y="2175258"/>
                  <a:pt x="4700089" y="2173461"/>
                </a:cubicBezTo>
                <a:cubicBezTo>
                  <a:pt x="4700089" y="2171663"/>
                  <a:pt x="4701546" y="2170204"/>
                  <a:pt x="4703344" y="2170204"/>
                </a:cubicBezTo>
                <a:close/>
                <a:moveTo>
                  <a:pt x="314934" y="2170204"/>
                </a:moveTo>
                <a:cubicBezTo>
                  <a:pt x="316731" y="2170204"/>
                  <a:pt x="318189" y="2171663"/>
                  <a:pt x="318189" y="2173461"/>
                </a:cubicBezTo>
                <a:cubicBezTo>
                  <a:pt x="318189" y="2175258"/>
                  <a:pt x="316731" y="2176717"/>
                  <a:pt x="314934" y="2176717"/>
                </a:cubicBezTo>
                <a:cubicBezTo>
                  <a:pt x="313136" y="2176717"/>
                  <a:pt x="311679" y="2175258"/>
                  <a:pt x="311679" y="2173461"/>
                </a:cubicBezTo>
                <a:cubicBezTo>
                  <a:pt x="311679" y="2171663"/>
                  <a:pt x="313136" y="2170204"/>
                  <a:pt x="314934" y="2170204"/>
                </a:cubicBezTo>
                <a:close/>
                <a:moveTo>
                  <a:pt x="4546614" y="2168904"/>
                </a:moveTo>
                <a:cubicBezTo>
                  <a:pt x="4549131" y="2168904"/>
                  <a:pt x="4551172" y="2170944"/>
                  <a:pt x="4551172" y="2173461"/>
                </a:cubicBezTo>
                <a:cubicBezTo>
                  <a:pt x="4551172" y="2175978"/>
                  <a:pt x="4549131" y="2178021"/>
                  <a:pt x="4546614" y="2178021"/>
                </a:cubicBezTo>
                <a:cubicBezTo>
                  <a:pt x="4544098" y="2178021"/>
                  <a:pt x="4542057" y="2175978"/>
                  <a:pt x="4542057" y="2173461"/>
                </a:cubicBezTo>
                <a:cubicBezTo>
                  <a:pt x="4542057" y="2170944"/>
                  <a:pt x="4544098" y="2168904"/>
                  <a:pt x="4546614" y="2168904"/>
                </a:cubicBezTo>
                <a:close/>
                <a:moveTo>
                  <a:pt x="471663" y="2168904"/>
                </a:moveTo>
                <a:cubicBezTo>
                  <a:pt x="474179" y="2168904"/>
                  <a:pt x="476221" y="2170944"/>
                  <a:pt x="476221" y="2173461"/>
                </a:cubicBezTo>
                <a:cubicBezTo>
                  <a:pt x="476221" y="2175978"/>
                  <a:pt x="474179" y="2178021"/>
                  <a:pt x="471663" y="2178021"/>
                </a:cubicBezTo>
                <a:cubicBezTo>
                  <a:pt x="469146" y="2178021"/>
                  <a:pt x="467106" y="2175978"/>
                  <a:pt x="467106" y="2173461"/>
                </a:cubicBezTo>
                <a:cubicBezTo>
                  <a:pt x="467106" y="2170944"/>
                  <a:pt x="469148" y="2168904"/>
                  <a:pt x="471663" y="2168904"/>
                </a:cubicBezTo>
                <a:close/>
                <a:moveTo>
                  <a:pt x="4389885" y="2167390"/>
                </a:moveTo>
                <a:cubicBezTo>
                  <a:pt x="4393239" y="2167390"/>
                  <a:pt x="4395958" y="2170106"/>
                  <a:pt x="4395958" y="2173461"/>
                </a:cubicBezTo>
                <a:cubicBezTo>
                  <a:pt x="4395958" y="2176815"/>
                  <a:pt x="4393239" y="2179533"/>
                  <a:pt x="4389885" y="2179533"/>
                </a:cubicBezTo>
                <a:cubicBezTo>
                  <a:pt x="4386532" y="2179533"/>
                  <a:pt x="4383813" y="2176815"/>
                  <a:pt x="4383813" y="2173461"/>
                </a:cubicBezTo>
                <a:cubicBezTo>
                  <a:pt x="4383813" y="2170106"/>
                  <a:pt x="4386532" y="2167390"/>
                  <a:pt x="4389885" y="2167390"/>
                </a:cubicBezTo>
                <a:close/>
                <a:moveTo>
                  <a:pt x="628392" y="2167390"/>
                </a:moveTo>
                <a:cubicBezTo>
                  <a:pt x="631745" y="2167390"/>
                  <a:pt x="634463" y="2170106"/>
                  <a:pt x="634463" y="2173461"/>
                </a:cubicBezTo>
                <a:cubicBezTo>
                  <a:pt x="634463" y="2176815"/>
                  <a:pt x="631745" y="2179533"/>
                  <a:pt x="628392" y="2179533"/>
                </a:cubicBezTo>
                <a:cubicBezTo>
                  <a:pt x="625039" y="2179533"/>
                  <a:pt x="622319" y="2176815"/>
                  <a:pt x="622319" y="2173461"/>
                </a:cubicBezTo>
                <a:cubicBezTo>
                  <a:pt x="622319" y="2170106"/>
                  <a:pt x="625039" y="2167390"/>
                  <a:pt x="628392" y="2167390"/>
                </a:cubicBezTo>
                <a:close/>
                <a:moveTo>
                  <a:pt x="4233158" y="2165664"/>
                </a:moveTo>
                <a:cubicBezTo>
                  <a:pt x="4237464" y="2165664"/>
                  <a:pt x="4240955" y="2169156"/>
                  <a:pt x="4240955" y="2173461"/>
                </a:cubicBezTo>
                <a:cubicBezTo>
                  <a:pt x="4240955" y="2177768"/>
                  <a:pt x="4237464" y="2181261"/>
                  <a:pt x="4233158" y="2181261"/>
                </a:cubicBezTo>
                <a:cubicBezTo>
                  <a:pt x="4228851" y="2181261"/>
                  <a:pt x="4225360" y="2177768"/>
                  <a:pt x="4225360" y="2173461"/>
                </a:cubicBezTo>
                <a:cubicBezTo>
                  <a:pt x="4225360" y="2169156"/>
                  <a:pt x="4228851" y="2165664"/>
                  <a:pt x="4233158" y="2165664"/>
                </a:cubicBezTo>
                <a:close/>
                <a:moveTo>
                  <a:pt x="785122" y="2165664"/>
                </a:moveTo>
                <a:cubicBezTo>
                  <a:pt x="789428" y="2165664"/>
                  <a:pt x="792919" y="2169156"/>
                  <a:pt x="792919" y="2173461"/>
                </a:cubicBezTo>
                <a:cubicBezTo>
                  <a:pt x="792919" y="2177768"/>
                  <a:pt x="789428" y="2181261"/>
                  <a:pt x="785122" y="2181261"/>
                </a:cubicBezTo>
                <a:cubicBezTo>
                  <a:pt x="780815" y="2181261"/>
                  <a:pt x="777324" y="2177768"/>
                  <a:pt x="777324" y="2173461"/>
                </a:cubicBezTo>
                <a:cubicBezTo>
                  <a:pt x="777324" y="2169156"/>
                  <a:pt x="780815" y="2165664"/>
                  <a:pt x="785122" y="2165664"/>
                </a:cubicBezTo>
                <a:close/>
                <a:moveTo>
                  <a:pt x="4076428" y="2163885"/>
                </a:moveTo>
                <a:cubicBezTo>
                  <a:pt x="4081717" y="2163885"/>
                  <a:pt x="4086004" y="2168173"/>
                  <a:pt x="4086004" y="2173461"/>
                </a:cubicBezTo>
                <a:cubicBezTo>
                  <a:pt x="4086004" y="2178752"/>
                  <a:pt x="4081716" y="2183034"/>
                  <a:pt x="4076428" y="2183034"/>
                </a:cubicBezTo>
                <a:cubicBezTo>
                  <a:pt x="4071140" y="2183034"/>
                  <a:pt x="4066853" y="2178752"/>
                  <a:pt x="4066853" y="2173461"/>
                </a:cubicBezTo>
                <a:cubicBezTo>
                  <a:pt x="4066853" y="2168173"/>
                  <a:pt x="4071140" y="2163885"/>
                  <a:pt x="4076428" y="2163885"/>
                </a:cubicBezTo>
                <a:close/>
                <a:moveTo>
                  <a:pt x="941851" y="2163885"/>
                </a:moveTo>
                <a:cubicBezTo>
                  <a:pt x="947138" y="2163885"/>
                  <a:pt x="951427" y="2168173"/>
                  <a:pt x="951427" y="2173461"/>
                </a:cubicBezTo>
                <a:cubicBezTo>
                  <a:pt x="951427" y="2178752"/>
                  <a:pt x="947138" y="2183034"/>
                  <a:pt x="941851" y="2183034"/>
                </a:cubicBezTo>
                <a:cubicBezTo>
                  <a:pt x="936561" y="2183034"/>
                  <a:pt x="932274" y="2178752"/>
                  <a:pt x="932274" y="2173461"/>
                </a:cubicBezTo>
                <a:cubicBezTo>
                  <a:pt x="932274" y="2168173"/>
                  <a:pt x="936561" y="2163885"/>
                  <a:pt x="941851" y="2163885"/>
                </a:cubicBezTo>
                <a:close/>
                <a:moveTo>
                  <a:pt x="3919699" y="2161930"/>
                </a:moveTo>
                <a:cubicBezTo>
                  <a:pt x="3926068" y="2161930"/>
                  <a:pt x="3931230" y="2167093"/>
                  <a:pt x="3931230" y="2173461"/>
                </a:cubicBezTo>
                <a:cubicBezTo>
                  <a:pt x="3931230" y="2179832"/>
                  <a:pt x="3926068" y="2184991"/>
                  <a:pt x="3919699" y="2184991"/>
                </a:cubicBezTo>
                <a:cubicBezTo>
                  <a:pt x="3913330" y="2184991"/>
                  <a:pt x="3908167" y="2179832"/>
                  <a:pt x="3908167" y="2173461"/>
                </a:cubicBezTo>
                <a:cubicBezTo>
                  <a:pt x="3908167" y="2167093"/>
                  <a:pt x="3913330" y="2161930"/>
                  <a:pt x="3919699" y="2161930"/>
                </a:cubicBezTo>
                <a:close/>
                <a:moveTo>
                  <a:pt x="1098578" y="2161930"/>
                </a:moveTo>
                <a:cubicBezTo>
                  <a:pt x="1104946" y="2161930"/>
                  <a:pt x="1110109" y="2167093"/>
                  <a:pt x="1110109" y="2173461"/>
                </a:cubicBezTo>
                <a:cubicBezTo>
                  <a:pt x="1110109" y="2179832"/>
                  <a:pt x="1104946" y="2184991"/>
                  <a:pt x="1098578" y="2184991"/>
                </a:cubicBezTo>
                <a:cubicBezTo>
                  <a:pt x="1092209" y="2184991"/>
                  <a:pt x="1087046" y="2179832"/>
                  <a:pt x="1087046" y="2173461"/>
                </a:cubicBezTo>
                <a:cubicBezTo>
                  <a:pt x="1087046" y="2167093"/>
                  <a:pt x="1092209" y="2161930"/>
                  <a:pt x="1098578" y="2161930"/>
                </a:cubicBezTo>
                <a:close/>
                <a:moveTo>
                  <a:pt x="3762970" y="2159613"/>
                </a:moveTo>
                <a:cubicBezTo>
                  <a:pt x="3770619" y="2159613"/>
                  <a:pt x="3776819" y="2165812"/>
                  <a:pt x="3776819" y="2173461"/>
                </a:cubicBezTo>
                <a:cubicBezTo>
                  <a:pt x="3776819" y="2181112"/>
                  <a:pt x="3770619" y="2187308"/>
                  <a:pt x="3762970" y="2187308"/>
                </a:cubicBezTo>
                <a:cubicBezTo>
                  <a:pt x="3755321" y="2187308"/>
                  <a:pt x="3749120" y="2181112"/>
                  <a:pt x="3749120" y="2173461"/>
                </a:cubicBezTo>
                <a:cubicBezTo>
                  <a:pt x="3749120" y="2165812"/>
                  <a:pt x="3755321" y="2159613"/>
                  <a:pt x="3762970" y="2159613"/>
                </a:cubicBezTo>
                <a:close/>
                <a:moveTo>
                  <a:pt x="1255307" y="2159613"/>
                </a:moveTo>
                <a:cubicBezTo>
                  <a:pt x="1262956" y="2159613"/>
                  <a:pt x="1269156" y="2165812"/>
                  <a:pt x="1269156" y="2173461"/>
                </a:cubicBezTo>
                <a:cubicBezTo>
                  <a:pt x="1269156" y="2181112"/>
                  <a:pt x="1262956" y="2187308"/>
                  <a:pt x="1255307" y="2187308"/>
                </a:cubicBezTo>
                <a:cubicBezTo>
                  <a:pt x="1247658" y="2187308"/>
                  <a:pt x="1241457" y="2181112"/>
                  <a:pt x="1241457" y="2173461"/>
                </a:cubicBezTo>
                <a:cubicBezTo>
                  <a:pt x="1241457" y="2165812"/>
                  <a:pt x="1247658" y="2159613"/>
                  <a:pt x="1255307" y="2159613"/>
                </a:cubicBezTo>
                <a:close/>
                <a:moveTo>
                  <a:pt x="3606241" y="2157491"/>
                </a:moveTo>
                <a:cubicBezTo>
                  <a:pt x="3615062" y="2157491"/>
                  <a:pt x="3622213" y="2164640"/>
                  <a:pt x="3622213" y="2173461"/>
                </a:cubicBezTo>
                <a:cubicBezTo>
                  <a:pt x="3622213" y="2182281"/>
                  <a:pt x="3615062" y="2189432"/>
                  <a:pt x="3606241" y="2189432"/>
                </a:cubicBezTo>
                <a:cubicBezTo>
                  <a:pt x="3597420" y="2189432"/>
                  <a:pt x="3590269" y="2182281"/>
                  <a:pt x="3590269" y="2173461"/>
                </a:cubicBezTo>
                <a:cubicBezTo>
                  <a:pt x="3590269" y="2164640"/>
                  <a:pt x="3597420" y="2157491"/>
                  <a:pt x="3606241" y="2157491"/>
                </a:cubicBezTo>
                <a:close/>
                <a:moveTo>
                  <a:pt x="1412036" y="2157491"/>
                </a:moveTo>
                <a:cubicBezTo>
                  <a:pt x="1420857" y="2157491"/>
                  <a:pt x="1428009" y="2164640"/>
                  <a:pt x="1428009" y="2173461"/>
                </a:cubicBezTo>
                <a:cubicBezTo>
                  <a:pt x="1428009" y="2182281"/>
                  <a:pt x="1420857" y="2189432"/>
                  <a:pt x="1412036" y="2189432"/>
                </a:cubicBezTo>
                <a:cubicBezTo>
                  <a:pt x="1403215" y="2189432"/>
                  <a:pt x="1396064" y="2182281"/>
                  <a:pt x="1396064" y="2173461"/>
                </a:cubicBezTo>
                <a:cubicBezTo>
                  <a:pt x="1396064" y="2164640"/>
                  <a:pt x="1403215" y="2157491"/>
                  <a:pt x="1412036" y="2157491"/>
                </a:cubicBezTo>
                <a:close/>
                <a:moveTo>
                  <a:pt x="3449513" y="2155005"/>
                </a:moveTo>
                <a:cubicBezTo>
                  <a:pt x="3459705" y="2155005"/>
                  <a:pt x="3467968" y="2163270"/>
                  <a:pt x="3467968" y="2173461"/>
                </a:cubicBezTo>
                <a:cubicBezTo>
                  <a:pt x="3467968" y="2183652"/>
                  <a:pt x="3459705" y="2191913"/>
                  <a:pt x="3449513" y="2191913"/>
                </a:cubicBezTo>
                <a:cubicBezTo>
                  <a:pt x="3439320" y="2191913"/>
                  <a:pt x="3431057" y="2183652"/>
                  <a:pt x="3431057" y="2173461"/>
                </a:cubicBezTo>
                <a:cubicBezTo>
                  <a:pt x="3431057" y="2163270"/>
                  <a:pt x="3439320" y="2155005"/>
                  <a:pt x="3449513" y="2155005"/>
                </a:cubicBezTo>
                <a:close/>
                <a:moveTo>
                  <a:pt x="1568765" y="2155005"/>
                </a:moveTo>
                <a:cubicBezTo>
                  <a:pt x="1578957" y="2155005"/>
                  <a:pt x="1587220" y="2163270"/>
                  <a:pt x="1587220" y="2173461"/>
                </a:cubicBezTo>
                <a:cubicBezTo>
                  <a:pt x="1587220" y="2183652"/>
                  <a:pt x="1578957" y="2191913"/>
                  <a:pt x="1568765" y="2191913"/>
                </a:cubicBezTo>
                <a:cubicBezTo>
                  <a:pt x="1558572" y="2191913"/>
                  <a:pt x="1550309" y="2183652"/>
                  <a:pt x="1550309" y="2173461"/>
                </a:cubicBezTo>
                <a:cubicBezTo>
                  <a:pt x="1550309" y="2163270"/>
                  <a:pt x="1558572" y="2155005"/>
                  <a:pt x="1568765" y="2155005"/>
                </a:cubicBezTo>
                <a:close/>
                <a:moveTo>
                  <a:pt x="3292783" y="2152577"/>
                </a:moveTo>
                <a:cubicBezTo>
                  <a:pt x="3304318" y="2152577"/>
                  <a:pt x="3313668" y="2161929"/>
                  <a:pt x="3313668" y="2173461"/>
                </a:cubicBezTo>
                <a:cubicBezTo>
                  <a:pt x="3313668" y="2184995"/>
                  <a:pt x="3304318" y="2194346"/>
                  <a:pt x="3292783" y="2194346"/>
                </a:cubicBezTo>
                <a:cubicBezTo>
                  <a:pt x="3281249" y="2194346"/>
                  <a:pt x="3271898" y="2184995"/>
                  <a:pt x="3271898" y="2173461"/>
                </a:cubicBezTo>
                <a:cubicBezTo>
                  <a:pt x="3271898" y="2161929"/>
                  <a:pt x="3281249" y="2152577"/>
                  <a:pt x="3292783" y="2152577"/>
                </a:cubicBezTo>
                <a:close/>
                <a:moveTo>
                  <a:pt x="1725494" y="2152577"/>
                </a:moveTo>
                <a:cubicBezTo>
                  <a:pt x="1737029" y="2152577"/>
                  <a:pt x="1746379" y="2161929"/>
                  <a:pt x="1746379" y="2173461"/>
                </a:cubicBezTo>
                <a:cubicBezTo>
                  <a:pt x="1746379" y="2184995"/>
                  <a:pt x="1737029" y="2194346"/>
                  <a:pt x="1725494" y="2194346"/>
                </a:cubicBezTo>
                <a:cubicBezTo>
                  <a:pt x="1713960" y="2194346"/>
                  <a:pt x="1704609" y="2184995"/>
                  <a:pt x="1704609" y="2173461"/>
                </a:cubicBezTo>
                <a:cubicBezTo>
                  <a:pt x="1704609" y="2161929"/>
                  <a:pt x="1713960" y="2152577"/>
                  <a:pt x="1725494" y="2152577"/>
                </a:cubicBezTo>
                <a:close/>
                <a:moveTo>
                  <a:pt x="1882223" y="2150240"/>
                </a:moveTo>
                <a:cubicBezTo>
                  <a:pt x="1895047" y="2150240"/>
                  <a:pt x="1905443" y="2160637"/>
                  <a:pt x="1905443" y="2173461"/>
                </a:cubicBezTo>
                <a:cubicBezTo>
                  <a:pt x="1905443" y="2186284"/>
                  <a:pt x="1895047" y="2196680"/>
                  <a:pt x="1882223" y="2196680"/>
                </a:cubicBezTo>
                <a:cubicBezTo>
                  <a:pt x="1869398" y="2196680"/>
                  <a:pt x="1859002" y="2186284"/>
                  <a:pt x="1859002" y="2173461"/>
                </a:cubicBezTo>
                <a:cubicBezTo>
                  <a:pt x="1859002" y="2160637"/>
                  <a:pt x="1869398" y="2150240"/>
                  <a:pt x="1882223" y="2150240"/>
                </a:cubicBezTo>
                <a:close/>
                <a:moveTo>
                  <a:pt x="3136054" y="2150001"/>
                </a:moveTo>
                <a:cubicBezTo>
                  <a:pt x="3149011" y="2150001"/>
                  <a:pt x="3159515" y="2160504"/>
                  <a:pt x="3159515" y="2173461"/>
                </a:cubicBezTo>
                <a:cubicBezTo>
                  <a:pt x="3159515" y="2186417"/>
                  <a:pt x="3149011" y="2196920"/>
                  <a:pt x="3136054" y="2196920"/>
                </a:cubicBezTo>
                <a:cubicBezTo>
                  <a:pt x="3123097" y="2196920"/>
                  <a:pt x="3112593" y="2186417"/>
                  <a:pt x="3112593" y="2173461"/>
                </a:cubicBezTo>
                <a:cubicBezTo>
                  <a:pt x="3112593" y="2160504"/>
                  <a:pt x="3123097" y="2150001"/>
                  <a:pt x="3136054" y="2150001"/>
                </a:cubicBezTo>
                <a:close/>
                <a:moveTo>
                  <a:pt x="2979326" y="2148038"/>
                </a:moveTo>
                <a:cubicBezTo>
                  <a:pt x="2993368" y="2148038"/>
                  <a:pt x="3004751" y="2159420"/>
                  <a:pt x="3004751" y="2173461"/>
                </a:cubicBezTo>
                <a:cubicBezTo>
                  <a:pt x="3004751" y="2187498"/>
                  <a:pt x="2993368" y="2198884"/>
                  <a:pt x="2979326" y="2198884"/>
                </a:cubicBezTo>
                <a:cubicBezTo>
                  <a:pt x="2965284" y="2198884"/>
                  <a:pt x="2953900" y="2187498"/>
                  <a:pt x="2953900" y="2173461"/>
                </a:cubicBezTo>
                <a:cubicBezTo>
                  <a:pt x="2953900" y="2159420"/>
                  <a:pt x="2965284" y="2148038"/>
                  <a:pt x="2979326" y="2148038"/>
                </a:cubicBezTo>
                <a:close/>
                <a:moveTo>
                  <a:pt x="2038952" y="2148038"/>
                </a:moveTo>
                <a:cubicBezTo>
                  <a:pt x="2052994" y="2148038"/>
                  <a:pt x="2064377" y="2159420"/>
                  <a:pt x="2064377" y="2173461"/>
                </a:cubicBezTo>
                <a:cubicBezTo>
                  <a:pt x="2064377" y="2187498"/>
                  <a:pt x="2052994" y="2198884"/>
                  <a:pt x="2038952" y="2198884"/>
                </a:cubicBezTo>
                <a:cubicBezTo>
                  <a:pt x="2024910" y="2198884"/>
                  <a:pt x="2013526" y="2187498"/>
                  <a:pt x="2013526" y="2173461"/>
                </a:cubicBezTo>
                <a:cubicBezTo>
                  <a:pt x="2013526" y="2159420"/>
                  <a:pt x="2024910" y="2148038"/>
                  <a:pt x="2038952" y="2148038"/>
                </a:cubicBezTo>
                <a:close/>
                <a:moveTo>
                  <a:pt x="2822597" y="2146253"/>
                </a:moveTo>
                <a:cubicBezTo>
                  <a:pt x="2837623" y="2146253"/>
                  <a:pt x="2849804" y="2158435"/>
                  <a:pt x="2849804" y="2173461"/>
                </a:cubicBezTo>
                <a:cubicBezTo>
                  <a:pt x="2849804" y="2188484"/>
                  <a:pt x="2837623" y="2200668"/>
                  <a:pt x="2822597" y="2200668"/>
                </a:cubicBezTo>
                <a:cubicBezTo>
                  <a:pt x="2807570" y="2200668"/>
                  <a:pt x="2795389" y="2188484"/>
                  <a:pt x="2795389" y="2173461"/>
                </a:cubicBezTo>
                <a:cubicBezTo>
                  <a:pt x="2795389" y="2158435"/>
                  <a:pt x="2807570" y="2146253"/>
                  <a:pt x="2822597" y="2146253"/>
                </a:cubicBezTo>
                <a:close/>
                <a:moveTo>
                  <a:pt x="2195681" y="2146253"/>
                </a:moveTo>
                <a:cubicBezTo>
                  <a:pt x="2210707" y="2146253"/>
                  <a:pt x="2222889" y="2158435"/>
                  <a:pt x="2222889" y="2173461"/>
                </a:cubicBezTo>
                <a:cubicBezTo>
                  <a:pt x="2222889" y="2188484"/>
                  <a:pt x="2210707" y="2200668"/>
                  <a:pt x="2195681" y="2200668"/>
                </a:cubicBezTo>
                <a:cubicBezTo>
                  <a:pt x="2180654" y="2200668"/>
                  <a:pt x="2168473" y="2188484"/>
                  <a:pt x="2168473" y="2173461"/>
                </a:cubicBezTo>
                <a:cubicBezTo>
                  <a:pt x="2168473" y="2158435"/>
                  <a:pt x="2180654" y="2146253"/>
                  <a:pt x="2195681" y="2146253"/>
                </a:cubicBezTo>
                <a:close/>
                <a:moveTo>
                  <a:pt x="2665867" y="2145209"/>
                </a:moveTo>
                <a:cubicBezTo>
                  <a:pt x="2681471" y="2145209"/>
                  <a:pt x="2694120" y="2157858"/>
                  <a:pt x="2694120" y="2173461"/>
                </a:cubicBezTo>
                <a:cubicBezTo>
                  <a:pt x="2694120" y="2189062"/>
                  <a:pt x="2681471" y="2201712"/>
                  <a:pt x="2665867" y="2201712"/>
                </a:cubicBezTo>
                <a:cubicBezTo>
                  <a:pt x="2650264" y="2201712"/>
                  <a:pt x="2637615" y="2189062"/>
                  <a:pt x="2637615" y="2173461"/>
                </a:cubicBezTo>
                <a:cubicBezTo>
                  <a:pt x="2637615" y="2157858"/>
                  <a:pt x="2650264" y="2145209"/>
                  <a:pt x="2665867" y="2145209"/>
                </a:cubicBezTo>
                <a:close/>
                <a:moveTo>
                  <a:pt x="2352409" y="2145209"/>
                </a:moveTo>
                <a:cubicBezTo>
                  <a:pt x="2368013" y="2145209"/>
                  <a:pt x="2380662" y="2157858"/>
                  <a:pt x="2380662" y="2173461"/>
                </a:cubicBezTo>
                <a:cubicBezTo>
                  <a:pt x="2380662" y="2189062"/>
                  <a:pt x="2368013" y="2201712"/>
                  <a:pt x="2352409" y="2201712"/>
                </a:cubicBezTo>
                <a:cubicBezTo>
                  <a:pt x="2336806" y="2201712"/>
                  <a:pt x="2324157" y="2189062"/>
                  <a:pt x="2324157" y="2173461"/>
                </a:cubicBezTo>
                <a:cubicBezTo>
                  <a:pt x="2324157" y="2157858"/>
                  <a:pt x="2336806" y="2145209"/>
                  <a:pt x="2352409" y="2145209"/>
                </a:cubicBezTo>
                <a:close/>
                <a:moveTo>
                  <a:pt x="2509139" y="2144947"/>
                </a:moveTo>
                <a:cubicBezTo>
                  <a:pt x="2524888" y="2144947"/>
                  <a:pt x="2537656" y="2157712"/>
                  <a:pt x="2537656" y="2173461"/>
                </a:cubicBezTo>
                <a:cubicBezTo>
                  <a:pt x="2537656" y="2189208"/>
                  <a:pt x="2524888" y="2201973"/>
                  <a:pt x="2509139" y="2201973"/>
                </a:cubicBezTo>
                <a:cubicBezTo>
                  <a:pt x="2493389" y="2201973"/>
                  <a:pt x="2480622" y="2189208"/>
                  <a:pt x="2480622" y="2173461"/>
                </a:cubicBezTo>
                <a:cubicBezTo>
                  <a:pt x="2480622" y="2157712"/>
                  <a:pt x="2493389" y="2144947"/>
                  <a:pt x="2509139" y="2144947"/>
                </a:cubicBezTo>
                <a:close/>
                <a:moveTo>
                  <a:pt x="4938437" y="2036065"/>
                </a:moveTo>
                <a:cubicBezTo>
                  <a:pt x="4939359" y="2036065"/>
                  <a:pt x="4940107" y="2036812"/>
                  <a:pt x="4940107" y="2037733"/>
                </a:cubicBezTo>
                <a:cubicBezTo>
                  <a:pt x="4940107" y="2038656"/>
                  <a:pt x="4939359" y="2039404"/>
                  <a:pt x="4938437" y="2039404"/>
                </a:cubicBezTo>
                <a:cubicBezTo>
                  <a:pt x="4937515" y="2039404"/>
                  <a:pt x="4936767" y="2038656"/>
                  <a:pt x="4936767" y="2037733"/>
                </a:cubicBezTo>
                <a:cubicBezTo>
                  <a:pt x="4936767" y="2036812"/>
                  <a:pt x="4937515" y="2036065"/>
                  <a:pt x="4938437" y="2036065"/>
                </a:cubicBezTo>
                <a:close/>
                <a:moveTo>
                  <a:pt x="79841" y="2036065"/>
                </a:moveTo>
                <a:cubicBezTo>
                  <a:pt x="80764" y="2036065"/>
                  <a:pt x="81511" y="2036812"/>
                  <a:pt x="81511" y="2037733"/>
                </a:cubicBezTo>
                <a:cubicBezTo>
                  <a:pt x="81511" y="2038656"/>
                  <a:pt x="80764" y="2039404"/>
                  <a:pt x="79841" y="2039404"/>
                </a:cubicBezTo>
                <a:cubicBezTo>
                  <a:pt x="78919" y="2039404"/>
                  <a:pt x="78170" y="2038656"/>
                  <a:pt x="78170" y="2037733"/>
                </a:cubicBezTo>
                <a:cubicBezTo>
                  <a:pt x="78170" y="2036812"/>
                  <a:pt x="78919" y="2036065"/>
                  <a:pt x="79841" y="2036065"/>
                </a:cubicBezTo>
                <a:close/>
                <a:moveTo>
                  <a:pt x="4781708" y="2035175"/>
                </a:moveTo>
                <a:cubicBezTo>
                  <a:pt x="4783122" y="2035175"/>
                  <a:pt x="4784268" y="2036320"/>
                  <a:pt x="4784268" y="2037733"/>
                </a:cubicBezTo>
                <a:cubicBezTo>
                  <a:pt x="4784268" y="2039148"/>
                  <a:pt x="4783122" y="2040295"/>
                  <a:pt x="4781708" y="2040295"/>
                </a:cubicBezTo>
                <a:cubicBezTo>
                  <a:pt x="4780294" y="2040295"/>
                  <a:pt x="4779149" y="2039148"/>
                  <a:pt x="4779149" y="2037733"/>
                </a:cubicBezTo>
                <a:cubicBezTo>
                  <a:pt x="4779149" y="2036320"/>
                  <a:pt x="4780294" y="2035175"/>
                  <a:pt x="4781708" y="2035175"/>
                </a:cubicBezTo>
                <a:close/>
                <a:moveTo>
                  <a:pt x="236569" y="2035175"/>
                </a:moveTo>
                <a:cubicBezTo>
                  <a:pt x="237983" y="2035175"/>
                  <a:pt x="239128" y="2036320"/>
                  <a:pt x="239128" y="2037733"/>
                </a:cubicBezTo>
                <a:cubicBezTo>
                  <a:pt x="239128" y="2039148"/>
                  <a:pt x="237983" y="2040295"/>
                  <a:pt x="236569" y="2040295"/>
                </a:cubicBezTo>
                <a:cubicBezTo>
                  <a:pt x="235156" y="2040295"/>
                  <a:pt x="234010" y="2039148"/>
                  <a:pt x="234010" y="2037733"/>
                </a:cubicBezTo>
                <a:cubicBezTo>
                  <a:pt x="234010" y="2036320"/>
                  <a:pt x="235156" y="2035175"/>
                  <a:pt x="236569" y="2035175"/>
                </a:cubicBezTo>
                <a:close/>
                <a:moveTo>
                  <a:pt x="4624979" y="2034002"/>
                </a:moveTo>
                <a:cubicBezTo>
                  <a:pt x="4627040" y="2034002"/>
                  <a:pt x="4628710" y="2035673"/>
                  <a:pt x="4628710" y="2037733"/>
                </a:cubicBezTo>
                <a:cubicBezTo>
                  <a:pt x="4628710" y="2039793"/>
                  <a:pt x="4627040" y="2041466"/>
                  <a:pt x="4624979" y="2041466"/>
                </a:cubicBezTo>
                <a:cubicBezTo>
                  <a:pt x="4622919" y="2041466"/>
                  <a:pt x="4621249" y="2039793"/>
                  <a:pt x="4621249" y="2037733"/>
                </a:cubicBezTo>
                <a:cubicBezTo>
                  <a:pt x="4621249" y="2035673"/>
                  <a:pt x="4622919" y="2034002"/>
                  <a:pt x="4624979" y="2034002"/>
                </a:cubicBezTo>
                <a:close/>
                <a:moveTo>
                  <a:pt x="393299" y="2034002"/>
                </a:moveTo>
                <a:cubicBezTo>
                  <a:pt x="395359" y="2034002"/>
                  <a:pt x="397029" y="2035673"/>
                  <a:pt x="397029" y="2037733"/>
                </a:cubicBezTo>
                <a:cubicBezTo>
                  <a:pt x="397029" y="2039793"/>
                  <a:pt x="395359" y="2041466"/>
                  <a:pt x="393299" y="2041466"/>
                </a:cubicBezTo>
                <a:cubicBezTo>
                  <a:pt x="391238" y="2041466"/>
                  <a:pt x="389568" y="2039793"/>
                  <a:pt x="389568" y="2037733"/>
                </a:cubicBezTo>
                <a:cubicBezTo>
                  <a:pt x="389568" y="2035673"/>
                  <a:pt x="391238" y="2034002"/>
                  <a:pt x="393299" y="2034002"/>
                </a:cubicBezTo>
                <a:close/>
                <a:moveTo>
                  <a:pt x="4468250" y="2032620"/>
                </a:moveTo>
                <a:cubicBezTo>
                  <a:pt x="4471075" y="2032620"/>
                  <a:pt x="4473365" y="2034908"/>
                  <a:pt x="4473365" y="2037733"/>
                </a:cubicBezTo>
                <a:cubicBezTo>
                  <a:pt x="4473365" y="2040562"/>
                  <a:pt x="4471075" y="2042846"/>
                  <a:pt x="4468250" y="2042846"/>
                </a:cubicBezTo>
                <a:cubicBezTo>
                  <a:pt x="4465425" y="2042846"/>
                  <a:pt x="4463135" y="2040562"/>
                  <a:pt x="4463135" y="2037733"/>
                </a:cubicBezTo>
                <a:cubicBezTo>
                  <a:pt x="4463135" y="2034908"/>
                  <a:pt x="4465425" y="2032620"/>
                  <a:pt x="4468250" y="2032620"/>
                </a:cubicBezTo>
                <a:close/>
                <a:moveTo>
                  <a:pt x="550028" y="2032620"/>
                </a:moveTo>
                <a:cubicBezTo>
                  <a:pt x="552853" y="2032620"/>
                  <a:pt x="555143" y="2034908"/>
                  <a:pt x="555143" y="2037733"/>
                </a:cubicBezTo>
                <a:cubicBezTo>
                  <a:pt x="555143" y="2040562"/>
                  <a:pt x="552853" y="2042846"/>
                  <a:pt x="550028" y="2042846"/>
                </a:cubicBezTo>
                <a:cubicBezTo>
                  <a:pt x="547203" y="2042846"/>
                  <a:pt x="544913" y="2040562"/>
                  <a:pt x="544913" y="2037733"/>
                </a:cubicBezTo>
                <a:cubicBezTo>
                  <a:pt x="544913" y="2034908"/>
                  <a:pt x="547203" y="2032620"/>
                  <a:pt x="550028" y="2032620"/>
                </a:cubicBezTo>
                <a:close/>
                <a:moveTo>
                  <a:pt x="4311522" y="2031155"/>
                </a:moveTo>
                <a:cubicBezTo>
                  <a:pt x="4315156" y="2031155"/>
                  <a:pt x="4318102" y="2034099"/>
                  <a:pt x="4318102" y="2037733"/>
                </a:cubicBezTo>
                <a:cubicBezTo>
                  <a:pt x="4318102" y="2041367"/>
                  <a:pt x="4315156" y="2044314"/>
                  <a:pt x="4311522" y="2044314"/>
                </a:cubicBezTo>
                <a:cubicBezTo>
                  <a:pt x="4307888" y="2044314"/>
                  <a:pt x="4304941" y="2041367"/>
                  <a:pt x="4304941" y="2037733"/>
                </a:cubicBezTo>
                <a:cubicBezTo>
                  <a:pt x="4304941" y="2034099"/>
                  <a:pt x="4307888" y="2031155"/>
                  <a:pt x="4311522" y="2031155"/>
                </a:cubicBezTo>
                <a:close/>
                <a:moveTo>
                  <a:pt x="706756" y="2031155"/>
                </a:moveTo>
                <a:cubicBezTo>
                  <a:pt x="710391" y="2031155"/>
                  <a:pt x="713338" y="2034099"/>
                  <a:pt x="713338" y="2037733"/>
                </a:cubicBezTo>
                <a:cubicBezTo>
                  <a:pt x="713338" y="2041367"/>
                  <a:pt x="710391" y="2044314"/>
                  <a:pt x="706756" y="2044314"/>
                </a:cubicBezTo>
                <a:cubicBezTo>
                  <a:pt x="703122" y="2044314"/>
                  <a:pt x="700177" y="2041367"/>
                  <a:pt x="700177" y="2037733"/>
                </a:cubicBezTo>
                <a:cubicBezTo>
                  <a:pt x="700177" y="2034099"/>
                  <a:pt x="703122" y="2031155"/>
                  <a:pt x="706756" y="2031155"/>
                </a:cubicBezTo>
                <a:close/>
                <a:moveTo>
                  <a:pt x="863485" y="2029510"/>
                </a:moveTo>
                <a:cubicBezTo>
                  <a:pt x="868028" y="2029510"/>
                  <a:pt x="871711" y="2033193"/>
                  <a:pt x="871711" y="2037733"/>
                </a:cubicBezTo>
                <a:cubicBezTo>
                  <a:pt x="871711" y="2042276"/>
                  <a:pt x="868028" y="2045956"/>
                  <a:pt x="863485" y="2045956"/>
                </a:cubicBezTo>
                <a:cubicBezTo>
                  <a:pt x="858942" y="2045956"/>
                  <a:pt x="855260" y="2042276"/>
                  <a:pt x="855260" y="2037733"/>
                </a:cubicBezTo>
                <a:cubicBezTo>
                  <a:pt x="855260" y="2033193"/>
                  <a:pt x="858942" y="2029510"/>
                  <a:pt x="863485" y="2029510"/>
                </a:cubicBezTo>
                <a:close/>
                <a:moveTo>
                  <a:pt x="4154793" y="2029362"/>
                </a:moveTo>
                <a:cubicBezTo>
                  <a:pt x="4159416" y="2029362"/>
                  <a:pt x="4163163" y="2033110"/>
                  <a:pt x="4163163" y="2037733"/>
                </a:cubicBezTo>
                <a:cubicBezTo>
                  <a:pt x="4163163" y="2042357"/>
                  <a:pt x="4159416" y="2046105"/>
                  <a:pt x="4154793" y="2046105"/>
                </a:cubicBezTo>
                <a:cubicBezTo>
                  <a:pt x="4150170" y="2046105"/>
                  <a:pt x="4146422" y="2042357"/>
                  <a:pt x="4146422" y="2037733"/>
                </a:cubicBezTo>
                <a:cubicBezTo>
                  <a:pt x="4146422" y="2033110"/>
                  <a:pt x="4150170" y="2029362"/>
                  <a:pt x="4154793" y="2029362"/>
                </a:cubicBezTo>
                <a:close/>
                <a:moveTo>
                  <a:pt x="3998063" y="2027529"/>
                </a:moveTo>
                <a:cubicBezTo>
                  <a:pt x="4003701" y="2027529"/>
                  <a:pt x="4008271" y="2032097"/>
                  <a:pt x="4008271" y="2037733"/>
                </a:cubicBezTo>
                <a:cubicBezTo>
                  <a:pt x="4008271" y="2043372"/>
                  <a:pt x="4003701" y="2047943"/>
                  <a:pt x="3998063" y="2047943"/>
                </a:cubicBezTo>
                <a:cubicBezTo>
                  <a:pt x="3992425" y="2047943"/>
                  <a:pt x="3987855" y="2043372"/>
                  <a:pt x="3987855" y="2037733"/>
                </a:cubicBezTo>
                <a:cubicBezTo>
                  <a:pt x="3987855" y="2032097"/>
                  <a:pt x="3992425" y="2027529"/>
                  <a:pt x="3998063" y="2027529"/>
                </a:cubicBezTo>
                <a:close/>
                <a:moveTo>
                  <a:pt x="1020213" y="2027529"/>
                </a:moveTo>
                <a:cubicBezTo>
                  <a:pt x="1025851" y="2027529"/>
                  <a:pt x="1030421" y="2032097"/>
                  <a:pt x="1030421" y="2037733"/>
                </a:cubicBezTo>
                <a:cubicBezTo>
                  <a:pt x="1030421" y="2043372"/>
                  <a:pt x="1025851" y="2047943"/>
                  <a:pt x="1020213" y="2047943"/>
                </a:cubicBezTo>
                <a:cubicBezTo>
                  <a:pt x="1014575" y="2047943"/>
                  <a:pt x="1010005" y="2043372"/>
                  <a:pt x="1010005" y="2037733"/>
                </a:cubicBezTo>
                <a:cubicBezTo>
                  <a:pt x="1010005" y="2032097"/>
                  <a:pt x="1014575" y="2027529"/>
                  <a:pt x="1020213" y="2027529"/>
                </a:cubicBezTo>
                <a:close/>
                <a:moveTo>
                  <a:pt x="3841335" y="2025514"/>
                </a:moveTo>
                <a:cubicBezTo>
                  <a:pt x="3848085" y="2025514"/>
                  <a:pt x="3853558" y="2030985"/>
                  <a:pt x="3853558" y="2037733"/>
                </a:cubicBezTo>
                <a:cubicBezTo>
                  <a:pt x="3853558" y="2044483"/>
                  <a:pt x="3848085" y="2049957"/>
                  <a:pt x="3841335" y="2049957"/>
                </a:cubicBezTo>
                <a:cubicBezTo>
                  <a:pt x="3834584" y="2049957"/>
                  <a:pt x="3829112" y="2044483"/>
                  <a:pt x="3829112" y="2037733"/>
                </a:cubicBezTo>
                <a:cubicBezTo>
                  <a:pt x="3829112" y="2030985"/>
                  <a:pt x="3834584" y="2025514"/>
                  <a:pt x="3841335" y="2025514"/>
                </a:cubicBezTo>
                <a:close/>
                <a:moveTo>
                  <a:pt x="1176943" y="2025514"/>
                </a:moveTo>
                <a:cubicBezTo>
                  <a:pt x="1183693" y="2025514"/>
                  <a:pt x="1189166" y="2030985"/>
                  <a:pt x="1189166" y="2037733"/>
                </a:cubicBezTo>
                <a:cubicBezTo>
                  <a:pt x="1189166" y="2044483"/>
                  <a:pt x="1183693" y="2049957"/>
                  <a:pt x="1176943" y="2049957"/>
                </a:cubicBezTo>
                <a:cubicBezTo>
                  <a:pt x="1170192" y="2049957"/>
                  <a:pt x="1164720" y="2044483"/>
                  <a:pt x="1164720" y="2037733"/>
                </a:cubicBezTo>
                <a:cubicBezTo>
                  <a:pt x="1164720" y="2030985"/>
                  <a:pt x="1170192" y="2025514"/>
                  <a:pt x="1176943" y="2025514"/>
                </a:cubicBezTo>
                <a:close/>
                <a:moveTo>
                  <a:pt x="3684606" y="2023323"/>
                </a:moveTo>
                <a:cubicBezTo>
                  <a:pt x="3692567" y="2023323"/>
                  <a:pt x="3699020" y="2029774"/>
                  <a:pt x="3699020" y="2037733"/>
                </a:cubicBezTo>
                <a:cubicBezTo>
                  <a:pt x="3699020" y="2045695"/>
                  <a:pt x="3692567" y="2052149"/>
                  <a:pt x="3684606" y="2052149"/>
                </a:cubicBezTo>
                <a:cubicBezTo>
                  <a:pt x="3676646" y="2052149"/>
                  <a:pt x="3670192" y="2045695"/>
                  <a:pt x="3670192" y="2037733"/>
                </a:cubicBezTo>
                <a:cubicBezTo>
                  <a:pt x="3670192" y="2029774"/>
                  <a:pt x="3676646" y="2023323"/>
                  <a:pt x="3684606" y="2023323"/>
                </a:cubicBezTo>
                <a:close/>
                <a:moveTo>
                  <a:pt x="1333671" y="2023323"/>
                </a:moveTo>
                <a:cubicBezTo>
                  <a:pt x="1341632" y="2023323"/>
                  <a:pt x="1348085" y="2029774"/>
                  <a:pt x="1348085" y="2037733"/>
                </a:cubicBezTo>
                <a:cubicBezTo>
                  <a:pt x="1348085" y="2045695"/>
                  <a:pt x="1341632" y="2052149"/>
                  <a:pt x="1333671" y="2052149"/>
                </a:cubicBezTo>
                <a:cubicBezTo>
                  <a:pt x="1325710" y="2052149"/>
                  <a:pt x="1319257" y="2045695"/>
                  <a:pt x="1319257" y="2037733"/>
                </a:cubicBezTo>
                <a:cubicBezTo>
                  <a:pt x="1319257" y="2029774"/>
                  <a:pt x="1325710" y="2023323"/>
                  <a:pt x="1333671" y="2023323"/>
                </a:cubicBezTo>
                <a:close/>
                <a:moveTo>
                  <a:pt x="3527877" y="2021162"/>
                </a:moveTo>
                <a:cubicBezTo>
                  <a:pt x="3537032" y="2021162"/>
                  <a:pt x="3544453" y="2028582"/>
                  <a:pt x="3544453" y="2037733"/>
                </a:cubicBezTo>
                <a:cubicBezTo>
                  <a:pt x="3544453" y="2046889"/>
                  <a:pt x="3537032" y="2054306"/>
                  <a:pt x="3527877" y="2054306"/>
                </a:cubicBezTo>
                <a:cubicBezTo>
                  <a:pt x="3518722" y="2054306"/>
                  <a:pt x="3511300" y="2046889"/>
                  <a:pt x="3511300" y="2037733"/>
                </a:cubicBezTo>
                <a:cubicBezTo>
                  <a:pt x="3511300" y="2028582"/>
                  <a:pt x="3518722" y="2021162"/>
                  <a:pt x="3527877" y="2021162"/>
                </a:cubicBezTo>
                <a:close/>
                <a:moveTo>
                  <a:pt x="1490401" y="2021162"/>
                </a:moveTo>
                <a:cubicBezTo>
                  <a:pt x="1499556" y="2021162"/>
                  <a:pt x="1506977" y="2028582"/>
                  <a:pt x="1506977" y="2037733"/>
                </a:cubicBezTo>
                <a:cubicBezTo>
                  <a:pt x="1506977" y="2046889"/>
                  <a:pt x="1499556" y="2054306"/>
                  <a:pt x="1490401" y="2054306"/>
                </a:cubicBezTo>
                <a:cubicBezTo>
                  <a:pt x="1481245" y="2054306"/>
                  <a:pt x="1473824" y="2046889"/>
                  <a:pt x="1473824" y="2037733"/>
                </a:cubicBezTo>
                <a:cubicBezTo>
                  <a:pt x="1473824" y="2028582"/>
                  <a:pt x="1481245" y="2021162"/>
                  <a:pt x="1490401" y="2021162"/>
                </a:cubicBezTo>
                <a:close/>
                <a:moveTo>
                  <a:pt x="3371147" y="2018849"/>
                </a:moveTo>
                <a:cubicBezTo>
                  <a:pt x="3381578" y="2018849"/>
                  <a:pt x="3390034" y="2027305"/>
                  <a:pt x="3390034" y="2037733"/>
                </a:cubicBezTo>
                <a:cubicBezTo>
                  <a:pt x="3390034" y="2048164"/>
                  <a:pt x="3381578" y="2056623"/>
                  <a:pt x="3371147" y="2056623"/>
                </a:cubicBezTo>
                <a:cubicBezTo>
                  <a:pt x="3360717" y="2056623"/>
                  <a:pt x="3352261" y="2048164"/>
                  <a:pt x="3352261" y="2037733"/>
                </a:cubicBezTo>
                <a:cubicBezTo>
                  <a:pt x="3352261" y="2027305"/>
                  <a:pt x="3360717" y="2018849"/>
                  <a:pt x="3371147" y="2018849"/>
                </a:cubicBezTo>
                <a:close/>
                <a:moveTo>
                  <a:pt x="1647129" y="2018849"/>
                </a:moveTo>
                <a:cubicBezTo>
                  <a:pt x="1657560" y="2018849"/>
                  <a:pt x="1666016" y="2027305"/>
                  <a:pt x="1666016" y="2037733"/>
                </a:cubicBezTo>
                <a:cubicBezTo>
                  <a:pt x="1666016" y="2048164"/>
                  <a:pt x="1657560" y="2056623"/>
                  <a:pt x="1647129" y="2056623"/>
                </a:cubicBezTo>
                <a:cubicBezTo>
                  <a:pt x="1636699" y="2056623"/>
                  <a:pt x="1628243" y="2048164"/>
                  <a:pt x="1628243" y="2037733"/>
                </a:cubicBezTo>
                <a:cubicBezTo>
                  <a:pt x="1628243" y="2027305"/>
                  <a:pt x="1636699" y="2018849"/>
                  <a:pt x="1647129" y="2018849"/>
                </a:cubicBezTo>
                <a:close/>
                <a:moveTo>
                  <a:pt x="3214419" y="2016627"/>
                </a:moveTo>
                <a:cubicBezTo>
                  <a:pt x="3226080" y="2016627"/>
                  <a:pt x="3235532" y="2026077"/>
                  <a:pt x="3235532" y="2037733"/>
                </a:cubicBezTo>
                <a:cubicBezTo>
                  <a:pt x="3235532" y="2049396"/>
                  <a:pt x="3226080" y="2058846"/>
                  <a:pt x="3214419" y="2058846"/>
                </a:cubicBezTo>
                <a:cubicBezTo>
                  <a:pt x="3202759" y="2058846"/>
                  <a:pt x="3193306" y="2049396"/>
                  <a:pt x="3193306" y="2037733"/>
                </a:cubicBezTo>
                <a:cubicBezTo>
                  <a:pt x="3193306" y="2026077"/>
                  <a:pt x="3202759" y="2016627"/>
                  <a:pt x="3214419" y="2016627"/>
                </a:cubicBezTo>
                <a:close/>
                <a:moveTo>
                  <a:pt x="1803858" y="2016627"/>
                </a:moveTo>
                <a:cubicBezTo>
                  <a:pt x="1815519" y="2016627"/>
                  <a:pt x="1824972" y="2026077"/>
                  <a:pt x="1824972" y="2037733"/>
                </a:cubicBezTo>
                <a:cubicBezTo>
                  <a:pt x="1824972" y="2049396"/>
                  <a:pt x="1815519" y="2058846"/>
                  <a:pt x="1803858" y="2058846"/>
                </a:cubicBezTo>
                <a:cubicBezTo>
                  <a:pt x="1792198" y="2058846"/>
                  <a:pt x="1782745" y="2049396"/>
                  <a:pt x="1782745" y="2037733"/>
                </a:cubicBezTo>
                <a:cubicBezTo>
                  <a:pt x="1782745" y="2026077"/>
                  <a:pt x="1792198" y="2016627"/>
                  <a:pt x="1803858" y="2016627"/>
                </a:cubicBezTo>
                <a:close/>
                <a:moveTo>
                  <a:pt x="3057690" y="2014518"/>
                </a:moveTo>
                <a:cubicBezTo>
                  <a:pt x="3070514" y="2014518"/>
                  <a:pt x="3080910" y="2024911"/>
                  <a:pt x="3080910" y="2037733"/>
                </a:cubicBezTo>
                <a:cubicBezTo>
                  <a:pt x="3080910" y="2050559"/>
                  <a:pt x="3070514" y="2060956"/>
                  <a:pt x="3057690" y="2060956"/>
                </a:cubicBezTo>
                <a:cubicBezTo>
                  <a:pt x="3044865" y="2060956"/>
                  <a:pt x="3034469" y="2050559"/>
                  <a:pt x="3034469" y="2037733"/>
                </a:cubicBezTo>
                <a:cubicBezTo>
                  <a:pt x="3034469" y="2024911"/>
                  <a:pt x="3044865" y="2014518"/>
                  <a:pt x="3057690" y="2014518"/>
                </a:cubicBezTo>
                <a:close/>
                <a:moveTo>
                  <a:pt x="1960588" y="2014518"/>
                </a:moveTo>
                <a:cubicBezTo>
                  <a:pt x="1973412" y="2014518"/>
                  <a:pt x="1983808" y="2024911"/>
                  <a:pt x="1983808" y="2037733"/>
                </a:cubicBezTo>
                <a:cubicBezTo>
                  <a:pt x="1983808" y="2050559"/>
                  <a:pt x="1973412" y="2060956"/>
                  <a:pt x="1960588" y="2060956"/>
                </a:cubicBezTo>
                <a:cubicBezTo>
                  <a:pt x="1947763" y="2060956"/>
                  <a:pt x="1937367" y="2050559"/>
                  <a:pt x="1937367" y="2037733"/>
                </a:cubicBezTo>
                <a:cubicBezTo>
                  <a:pt x="1937367" y="2024911"/>
                  <a:pt x="1947763" y="2014518"/>
                  <a:pt x="1960588" y="2014518"/>
                </a:cubicBezTo>
                <a:close/>
                <a:moveTo>
                  <a:pt x="2900961" y="2012563"/>
                </a:moveTo>
                <a:cubicBezTo>
                  <a:pt x="2914865" y="2012563"/>
                  <a:pt x="2926136" y="2023833"/>
                  <a:pt x="2926136" y="2037733"/>
                </a:cubicBezTo>
                <a:cubicBezTo>
                  <a:pt x="2926136" y="2051641"/>
                  <a:pt x="2914865" y="2062912"/>
                  <a:pt x="2900961" y="2062912"/>
                </a:cubicBezTo>
                <a:cubicBezTo>
                  <a:pt x="2887057" y="2062912"/>
                  <a:pt x="2875785" y="2051641"/>
                  <a:pt x="2875785" y="2037733"/>
                </a:cubicBezTo>
                <a:cubicBezTo>
                  <a:pt x="2875785" y="2023833"/>
                  <a:pt x="2887057" y="2012563"/>
                  <a:pt x="2900961" y="2012563"/>
                </a:cubicBezTo>
                <a:close/>
                <a:moveTo>
                  <a:pt x="2117316" y="2012563"/>
                </a:moveTo>
                <a:cubicBezTo>
                  <a:pt x="2131220" y="2012563"/>
                  <a:pt x="2142492" y="2023833"/>
                  <a:pt x="2142492" y="2037733"/>
                </a:cubicBezTo>
                <a:cubicBezTo>
                  <a:pt x="2142492" y="2051641"/>
                  <a:pt x="2131220" y="2062912"/>
                  <a:pt x="2117316" y="2062912"/>
                </a:cubicBezTo>
                <a:cubicBezTo>
                  <a:pt x="2103412" y="2062912"/>
                  <a:pt x="2092140" y="2051641"/>
                  <a:pt x="2092140" y="2037733"/>
                </a:cubicBezTo>
                <a:cubicBezTo>
                  <a:pt x="2092140" y="2023833"/>
                  <a:pt x="2103412" y="2012563"/>
                  <a:pt x="2117316" y="2012563"/>
                </a:cubicBezTo>
                <a:close/>
                <a:moveTo>
                  <a:pt x="2744232" y="2011303"/>
                </a:moveTo>
                <a:cubicBezTo>
                  <a:pt x="2758832" y="2011303"/>
                  <a:pt x="2770669" y="2023136"/>
                  <a:pt x="2770669" y="2037733"/>
                </a:cubicBezTo>
                <a:cubicBezTo>
                  <a:pt x="2770669" y="2052333"/>
                  <a:pt x="2758832" y="2064172"/>
                  <a:pt x="2744232" y="2064172"/>
                </a:cubicBezTo>
                <a:cubicBezTo>
                  <a:pt x="2729631" y="2064172"/>
                  <a:pt x="2717795" y="2052333"/>
                  <a:pt x="2717795" y="2037733"/>
                </a:cubicBezTo>
                <a:cubicBezTo>
                  <a:pt x="2717795" y="2023136"/>
                  <a:pt x="2729631" y="2011303"/>
                  <a:pt x="2744232" y="2011303"/>
                </a:cubicBezTo>
                <a:close/>
                <a:moveTo>
                  <a:pt x="2274045" y="2011303"/>
                </a:moveTo>
                <a:cubicBezTo>
                  <a:pt x="2288645" y="2011303"/>
                  <a:pt x="2300481" y="2023136"/>
                  <a:pt x="2300481" y="2037733"/>
                </a:cubicBezTo>
                <a:cubicBezTo>
                  <a:pt x="2300481" y="2052333"/>
                  <a:pt x="2288645" y="2064172"/>
                  <a:pt x="2274045" y="2064172"/>
                </a:cubicBezTo>
                <a:cubicBezTo>
                  <a:pt x="2259444" y="2064172"/>
                  <a:pt x="2247608" y="2052333"/>
                  <a:pt x="2247608" y="2037733"/>
                </a:cubicBezTo>
                <a:cubicBezTo>
                  <a:pt x="2247608" y="2023136"/>
                  <a:pt x="2259444" y="2011303"/>
                  <a:pt x="2274045" y="2011303"/>
                </a:cubicBezTo>
                <a:close/>
                <a:moveTo>
                  <a:pt x="2587503" y="2010531"/>
                </a:moveTo>
                <a:cubicBezTo>
                  <a:pt x="2602529" y="2010531"/>
                  <a:pt x="2614711" y="2022710"/>
                  <a:pt x="2614711" y="2037733"/>
                </a:cubicBezTo>
                <a:cubicBezTo>
                  <a:pt x="2614711" y="2052758"/>
                  <a:pt x="2602529" y="2064942"/>
                  <a:pt x="2587503" y="2064942"/>
                </a:cubicBezTo>
                <a:cubicBezTo>
                  <a:pt x="2572476" y="2064942"/>
                  <a:pt x="2560295" y="2052758"/>
                  <a:pt x="2560295" y="2037733"/>
                </a:cubicBezTo>
                <a:cubicBezTo>
                  <a:pt x="2560295" y="2022710"/>
                  <a:pt x="2572476" y="2010531"/>
                  <a:pt x="2587503" y="2010531"/>
                </a:cubicBezTo>
                <a:close/>
                <a:moveTo>
                  <a:pt x="2430774" y="2010531"/>
                </a:moveTo>
                <a:cubicBezTo>
                  <a:pt x="2445800" y="2010531"/>
                  <a:pt x="2457982" y="2022710"/>
                  <a:pt x="2457982" y="2037733"/>
                </a:cubicBezTo>
                <a:cubicBezTo>
                  <a:pt x="2457982" y="2052758"/>
                  <a:pt x="2445800" y="2064942"/>
                  <a:pt x="2430774" y="2064942"/>
                </a:cubicBezTo>
                <a:cubicBezTo>
                  <a:pt x="2415747" y="2064942"/>
                  <a:pt x="2403566" y="2052758"/>
                  <a:pt x="2403566" y="2037733"/>
                </a:cubicBezTo>
                <a:cubicBezTo>
                  <a:pt x="2403566" y="2022710"/>
                  <a:pt x="2415747" y="2010531"/>
                  <a:pt x="2430774" y="2010531"/>
                </a:cubicBezTo>
                <a:close/>
                <a:moveTo>
                  <a:pt x="4860073" y="1900067"/>
                </a:moveTo>
                <a:cubicBezTo>
                  <a:pt x="4861148" y="1900067"/>
                  <a:pt x="4862019" y="1900938"/>
                  <a:pt x="4862019" y="1902013"/>
                </a:cubicBezTo>
                <a:cubicBezTo>
                  <a:pt x="4862019" y="1903086"/>
                  <a:pt x="4861147" y="1903958"/>
                  <a:pt x="4860073" y="1903958"/>
                </a:cubicBezTo>
                <a:cubicBezTo>
                  <a:pt x="4858998" y="1903958"/>
                  <a:pt x="4858127" y="1903086"/>
                  <a:pt x="4858127" y="1902013"/>
                </a:cubicBezTo>
                <a:cubicBezTo>
                  <a:pt x="4858127" y="1900938"/>
                  <a:pt x="4858999" y="1900067"/>
                  <a:pt x="4860073" y="1900067"/>
                </a:cubicBezTo>
                <a:close/>
                <a:moveTo>
                  <a:pt x="158205" y="1900067"/>
                </a:moveTo>
                <a:cubicBezTo>
                  <a:pt x="159280" y="1900067"/>
                  <a:pt x="160151" y="1900938"/>
                  <a:pt x="160151" y="1902013"/>
                </a:cubicBezTo>
                <a:cubicBezTo>
                  <a:pt x="160151" y="1903086"/>
                  <a:pt x="159280" y="1903958"/>
                  <a:pt x="158205" y="1903958"/>
                </a:cubicBezTo>
                <a:cubicBezTo>
                  <a:pt x="157130" y="1903958"/>
                  <a:pt x="156258" y="1903086"/>
                  <a:pt x="156258" y="1902013"/>
                </a:cubicBezTo>
                <a:cubicBezTo>
                  <a:pt x="156258" y="1900938"/>
                  <a:pt x="157130" y="1900067"/>
                  <a:pt x="158205" y="1900067"/>
                </a:cubicBezTo>
                <a:close/>
                <a:moveTo>
                  <a:pt x="4703344" y="1899112"/>
                </a:moveTo>
                <a:cubicBezTo>
                  <a:pt x="4704944" y="1899112"/>
                  <a:pt x="4706241" y="1900412"/>
                  <a:pt x="4706241" y="1902013"/>
                </a:cubicBezTo>
                <a:cubicBezTo>
                  <a:pt x="4706241" y="1903612"/>
                  <a:pt x="4704944" y="1904907"/>
                  <a:pt x="4703344" y="1904907"/>
                </a:cubicBezTo>
                <a:cubicBezTo>
                  <a:pt x="4701744" y="1904907"/>
                  <a:pt x="4700447" y="1903612"/>
                  <a:pt x="4700447" y="1902013"/>
                </a:cubicBezTo>
                <a:cubicBezTo>
                  <a:pt x="4700447" y="1900412"/>
                  <a:pt x="4701744" y="1899112"/>
                  <a:pt x="4703344" y="1899112"/>
                </a:cubicBezTo>
                <a:close/>
                <a:moveTo>
                  <a:pt x="314934" y="1899112"/>
                </a:moveTo>
                <a:cubicBezTo>
                  <a:pt x="316534" y="1899112"/>
                  <a:pt x="317831" y="1900412"/>
                  <a:pt x="317831" y="1902013"/>
                </a:cubicBezTo>
                <a:cubicBezTo>
                  <a:pt x="317831" y="1903612"/>
                  <a:pt x="316534" y="1904907"/>
                  <a:pt x="314934" y="1904907"/>
                </a:cubicBezTo>
                <a:cubicBezTo>
                  <a:pt x="313333" y="1904907"/>
                  <a:pt x="312036" y="1903612"/>
                  <a:pt x="312036" y="1902013"/>
                </a:cubicBezTo>
                <a:cubicBezTo>
                  <a:pt x="312036" y="1900412"/>
                  <a:pt x="313333" y="1899112"/>
                  <a:pt x="314934" y="1899112"/>
                </a:cubicBezTo>
                <a:close/>
                <a:moveTo>
                  <a:pt x="4546615" y="1897877"/>
                </a:moveTo>
                <a:cubicBezTo>
                  <a:pt x="4548898" y="1897877"/>
                  <a:pt x="4550749" y="1899730"/>
                  <a:pt x="4550749" y="1902013"/>
                </a:cubicBezTo>
                <a:cubicBezTo>
                  <a:pt x="4550749" y="1904297"/>
                  <a:pt x="4548898" y="1906146"/>
                  <a:pt x="4546615" y="1906146"/>
                </a:cubicBezTo>
                <a:cubicBezTo>
                  <a:pt x="4544332" y="1906146"/>
                  <a:pt x="4542481" y="1904297"/>
                  <a:pt x="4542481" y="1902013"/>
                </a:cubicBezTo>
                <a:cubicBezTo>
                  <a:pt x="4542481" y="1899730"/>
                  <a:pt x="4544332" y="1897877"/>
                  <a:pt x="4546615" y="1897877"/>
                </a:cubicBezTo>
                <a:close/>
                <a:moveTo>
                  <a:pt x="471663" y="1897877"/>
                </a:moveTo>
                <a:cubicBezTo>
                  <a:pt x="473946" y="1897877"/>
                  <a:pt x="475797" y="1899730"/>
                  <a:pt x="475797" y="1902013"/>
                </a:cubicBezTo>
                <a:cubicBezTo>
                  <a:pt x="475797" y="1904297"/>
                  <a:pt x="473946" y="1906146"/>
                  <a:pt x="471663" y="1906146"/>
                </a:cubicBezTo>
                <a:cubicBezTo>
                  <a:pt x="469380" y="1906146"/>
                  <a:pt x="467528" y="1904297"/>
                  <a:pt x="467528" y="1902013"/>
                </a:cubicBezTo>
                <a:cubicBezTo>
                  <a:pt x="467528" y="1899730"/>
                  <a:pt x="469380" y="1897877"/>
                  <a:pt x="471663" y="1897877"/>
                </a:cubicBezTo>
                <a:close/>
                <a:moveTo>
                  <a:pt x="4389885" y="1896548"/>
                </a:moveTo>
                <a:cubicBezTo>
                  <a:pt x="4392903" y="1896548"/>
                  <a:pt x="4395350" y="1898994"/>
                  <a:pt x="4395350" y="1902013"/>
                </a:cubicBezTo>
                <a:cubicBezTo>
                  <a:pt x="4395350" y="1905031"/>
                  <a:pt x="4392903" y="1907475"/>
                  <a:pt x="4389885" y="1907475"/>
                </a:cubicBezTo>
                <a:cubicBezTo>
                  <a:pt x="4386868" y="1907475"/>
                  <a:pt x="4384421" y="1905031"/>
                  <a:pt x="4384421" y="1902013"/>
                </a:cubicBezTo>
                <a:cubicBezTo>
                  <a:pt x="4384421" y="1898994"/>
                  <a:pt x="4386868" y="1896548"/>
                  <a:pt x="4389885" y="1896548"/>
                </a:cubicBezTo>
                <a:close/>
                <a:moveTo>
                  <a:pt x="628392" y="1896548"/>
                </a:moveTo>
                <a:cubicBezTo>
                  <a:pt x="631410" y="1896548"/>
                  <a:pt x="633857" y="1898994"/>
                  <a:pt x="633857" y="1902013"/>
                </a:cubicBezTo>
                <a:cubicBezTo>
                  <a:pt x="633857" y="1905031"/>
                  <a:pt x="631410" y="1907475"/>
                  <a:pt x="628392" y="1907475"/>
                </a:cubicBezTo>
                <a:cubicBezTo>
                  <a:pt x="625375" y="1907475"/>
                  <a:pt x="622928" y="1905031"/>
                  <a:pt x="622928" y="1902013"/>
                </a:cubicBezTo>
                <a:cubicBezTo>
                  <a:pt x="622928" y="1898994"/>
                  <a:pt x="625375" y="1896548"/>
                  <a:pt x="628392" y="1896548"/>
                </a:cubicBezTo>
                <a:close/>
                <a:moveTo>
                  <a:pt x="4233157" y="1894900"/>
                </a:moveTo>
                <a:cubicBezTo>
                  <a:pt x="4237083" y="1894900"/>
                  <a:pt x="4240266" y="1898087"/>
                  <a:pt x="4240266" y="1902013"/>
                </a:cubicBezTo>
                <a:cubicBezTo>
                  <a:pt x="4240266" y="1905937"/>
                  <a:pt x="4237083" y="1909120"/>
                  <a:pt x="4233157" y="1909120"/>
                </a:cubicBezTo>
                <a:cubicBezTo>
                  <a:pt x="4229231" y="1909120"/>
                  <a:pt x="4226048" y="1905937"/>
                  <a:pt x="4226048" y="1902013"/>
                </a:cubicBezTo>
                <a:cubicBezTo>
                  <a:pt x="4226048" y="1898087"/>
                  <a:pt x="4229231" y="1894900"/>
                  <a:pt x="4233157" y="1894900"/>
                </a:cubicBezTo>
                <a:close/>
                <a:moveTo>
                  <a:pt x="785120" y="1894900"/>
                </a:moveTo>
                <a:cubicBezTo>
                  <a:pt x="789047" y="1894900"/>
                  <a:pt x="792231" y="1898087"/>
                  <a:pt x="792231" y="1902013"/>
                </a:cubicBezTo>
                <a:cubicBezTo>
                  <a:pt x="792231" y="1905937"/>
                  <a:pt x="789047" y="1909120"/>
                  <a:pt x="785120" y="1909120"/>
                </a:cubicBezTo>
                <a:cubicBezTo>
                  <a:pt x="781195" y="1909120"/>
                  <a:pt x="778012" y="1905937"/>
                  <a:pt x="778012" y="1902013"/>
                </a:cubicBezTo>
                <a:cubicBezTo>
                  <a:pt x="778012" y="1898087"/>
                  <a:pt x="781195" y="1894900"/>
                  <a:pt x="785120" y="1894900"/>
                </a:cubicBezTo>
                <a:close/>
                <a:moveTo>
                  <a:pt x="4076428" y="1893343"/>
                </a:moveTo>
                <a:cubicBezTo>
                  <a:pt x="4081213" y="1893343"/>
                  <a:pt x="4085093" y="1897226"/>
                  <a:pt x="4085093" y="1902013"/>
                </a:cubicBezTo>
                <a:cubicBezTo>
                  <a:pt x="4085093" y="1906797"/>
                  <a:pt x="4081213" y="1910676"/>
                  <a:pt x="4076428" y="1910676"/>
                </a:cubicBezTo>
                <a:cubicBezTo>
                  <a:pt x="4071643" y="1910676"/>
                  <a:pt x="4067764" y="1906797"/>
                  <a:pt x="4067764" y="1902013"/>
                </a:cubicBezTo>
                <a:cubicBezTo>
                  <a:pt x="4067764" y="1897226"/>
                  <a:pt x="4071643" y="1893343"/>
                  <a:pt x="4076428" y="1893343"/>
                </a:cubicBezTo>
                <a:close/>
                <a:moveTo>
                  <a:pt x="941851" y="1893343"/>
                </a:moveTo>
                <a:cubicBezTo>
                  <a:pt x="946636" y="1893343"/>
                  <a:pt x="950515" y="1897226"/>
                  <a:pt x="950515" y="1902013"/>
                </a:cubicBezTo>
                <a:cubicBezTo>
                  <a:pt x="950515" y="1906797"/>
                  <a:pt x="946636" y="1910676"/>
                  <a:pt x="941851" y="1910676"/>
                </a:cubicBezTo>
                <a:cubicBezTo>
                  <a:pt x="937066" y="1910676"/>
                  <a:pt x="933187" y="1906797"/>
                  <a:pt x="933187" y="1902013"/>
                </a:cubicBezTo>
                <a:cubicBezTo>
                  <a:pt x="933187" y="1897226"/>
                  <a:pt x="937066" y="1893343"/>
                  <a:pt x="941851" y="1893343"/>
                </a:cubicBezTo>
                <a:close/>
                <a:moveTo>
                  <a:pt x="3919699" y="1891476"/>
                </a:moveTo>
                <a:cubicBezTo>
                  <a:pt x="3925515" y="1891476"/>
                  <a:pt x="3930230" y="1896195"/>
                  <a:pt x="3930230" y="1902013"/>
                </a:cubicBezTo>
                <a:cubicBezTo>
                  <a:pt x="3930230" y="1907828"/>
                  <a:pt x="3925515" y="1912544"/>
                  <a:pt x="3919699" y="1912544"/>
                </a:cubicBezTo>
                <a:cubicBezTo>
                  <a:pt x="3913882" y="1912544"/>
                  <a:pt x="3909167" y="1907828"/>
                  <a:pt x="3909167" y="1902013"/>
                </a:cubicBezTo>
                <a:cubicBezTo>
                  <a:pt x="3909167" y="1896195"/>
                  <a:pt x="3913882" y="1891476"/>
                  <a:pt x="3919699" y="1891476"/>
                </a:cubicBezTo>
                <a:close/>
                <a:moveTo>
                  <a:pt x="1098578" y="1891476"/>
                </a:moveTo>
                <a:cubicBezTo>
                  <a:pt x="1104394" y="1891476"/>
                  <a:pt x="1109109" y="1896195"/>
                  <a:pt x="1109109" y="1902013"/>
                </a:cubicBezTo>
                <a:cubicBezTo>
                  <a:pt x="1109109" y="1907828"/>
                  <a:pt x="1104394" y="1912544"/>
                  <a:pt x="1098578" y="1912544"/>
                </a:cubicBezTo>
                <a:cubicBezTo>
                  <a:pt x="1092761" y="1912544"/>
                  <a:pt x="1088046" y="1907828"/>
                  <a:pt x="1088046" y="1902013"/>
                </a:cubicBezTo>
                <a:cubicBezTo>
                  <a:pt x="1088046" y="1896195"/>
                  <a:pt x="1092761" y="1891476"/>
                  <a:pt x="1098578" y="1891476"/>
                </a:cubicBezTo>
                <a:close/>
                <a:moveTo>
                  <a:pt x="3762970" y="1889430"/>
                </a:moveTo>
                <a:cubicBezTo>
                  <a:pt x="3769915" y="1889430"/>
                  <a:pt x="3775546" y="1895066"/>
                  <a:pt x="3775546" y="1902013"/>
                </a:cubicBezTo>
                <a:cubicBezTo>
                  <a:pt x="3775546" y="1908954"/>
                  <a:pt x="3769915" y="1914589"/>
                  <a:pt x="3762970" y="1914589"/>
                </a:cubicBezTo>
                <a:cubicBezTo>
                  <a:pt x="3756024" y="1914589"/>
                  <a:pt x="3750394" y="1908954"/>
                  <a:pt x="3750394" y="1902013"/>
                </a:cubicBezTo>
                <a:cubicBezTo>
                  <a:pt x="3750394" y="1895066"/>
                  <a:pt x="3756024" y="1889430"/>
                  <a:pt x="3762970" y="1889430"/>
                </a:cubicBezTo>
                <a:close/>
                <a:moveTo>
                  <a:pt x="1255307" y="1889430"/>
                </a:moveTo>
                <a:cubicBezTo>
                  <a:pt x="1262252" y="1889430"/>
                  <a:pt x="1267883" y="1895066"/>
                  <a:pt x="1267883" y="1902013"/>
                </a:cubicBezTo>
                <a:cubicBezTo>
                  <a:pt x="1267883" y="1908954"/>
                  <a:pt x="1262252" y="1914589"/>
                  <a:pt x="1255307" y="1914589"/>
                </a:cubicBezTo>
                <a:cubicBezTo>
                  <a:pt x="1248361" y="1914589"/>
                  <a:pt x="1242731" y="1908954"/>
                  <a:pt x="1242731" y="1902013"/>
                </a:cubicBezTo>
                <a:cubicBezTo>
                  <a:pt x="1242731" y="1895066"/>
                  <a:pt x="1248361" y="1889430"/>
                  <a:pt x="1255307" y="1889430"/>
                </a:cubicBezTo>
                <a:close/>
                <a:moveTo>
                  <a:pt x="3606241" y="1887405"/>
                </a:moveTo>
                <a:cubicBezTo>
                  <a:pt x="3614307" y="1887405"/>
                  <a:pt x="3620846" y="1893944"/>
                  <a:pt x="3620846" y="1902013"/>
                </a:cubicBezTo>
                <a:cubicBezTo>
                  <a:pt x="3620846" y="1910079"/>
                  <a:pt x="3614307" y="1916615"/>
                  <a:pt x="3606241" y="1916615"/>
                </a:cubicBezTo>
                <a:cubicBezTo>
                  <a:pt x="3598176" y="1916615"/>
                  <a:pt x="3591637" y="1910079"/>
                  <a:pt x="3591637" y="1902013"/>
                </a:cubicBezTo>
                <a:cubicBezTo>
                  <a:pt x="3591637" y="1893944"/>
                  <a:pt x="3598175" y="1887405"/>
                  <a:pt x="3606241" y="1887405"/>
                </a:cubicBezTo>
                <a:close/>
                <a:moveTo>
                  <a:pt x="1412035" y="1887405"/>
                </a:moveTo>
                <a:cubicBezTo>
                  <a:pt x="1420101" y="1887405"/>
                  <a:pt x="1426640" y="1893944"/>
                  <a:pt x="1426640" y="1902013"/>
                </a:cubicBezTo>
                <a:cubicBezTo>
                  <a:pt x="1426640" y="1910079"/>
                  <a:pt x="1420101" y="1916615"/>
                  <a:pt x="1412035" y="1916615"/>
                </a:cubicBezTo>
                <a:cubicBezTo>
                  <a:pt x="1403970" y="1916615"/>
                  <a:pt x="1397431" y="1910079"/>
                  <a:pt x="1397431" y="1902013"/>
                </a:cubicBezTo>
                <a:cubicBezTo>
                  <a:pt x="1397431" y="1893944"/>
                  <a:pt x="1403970" y="1887405"/>
                  <a:pt x="1412035" y="1887405"/>
                </a:cubicBezTo>
                <a:close/>
                <a:moveTo>
                  <a:pt x="3449513" y="1885231"/>
                </a:moveTo>
                <a:cubicBezTo>
                  <a:pt x="3458780" y="1885231"/>
                  <a:pt x="3466293" y="1892744"/>
                  <a:pt x="3466293" y="1902013"/>
                </a:cubicBezTo>
                <a:cubicBezTo>
                  <a:pt x="3466293" y="1911280"/>
                  <a:pt x="3458780" y="1918795"/>
                  <a:pt x="3449513" y="1918795"/>
                </a:cubicBezTo>
                <a:cubicBezTo>
                  <a:pt x="3440245" y="1918795"/>
                  <a:pt x="3432732" y="1911280"/>
                  <a:pt x="3432732" y="1902013"/>
                </a:cubicBezTo>
                <a:cubicBezTo>
                  <a:pt x="3432732" y="1892744"/>
                  <a:pt x="3440245" y="1885231"/>
                  <a:pt x="3449513" y="1885231"/>
                </a:cubicBezTo>
                <a:close/>
                <a:moveTo>
                  <a:pt x="1568765" y="1885231"/>
                </a:moveTo>
                <a:cubicBezTo>
                  <a:pt x="1578032" y="1885231"/>
                  <a:pt x="1585545" y="1892744"/>
                  <a:pt x="1585545" y="1902013"/>
                </a:cubicBezTo>
                <a:cubicBezTo>
                  <a:pt x="1585545" y="1911280"/>
                  <a:pt x="1578032" y="1918795"/>
                  <a:pt x="1568765" y="1918795"/>
                </a:cubicBezTo>
                <a:cubicBezTo>
                  <a:pt x="1559497" y="1918795"/>
                  <a:pt x="1551984" y="1911280"/>
                  <a:pt x="1551984" y="1902013"/>
                </a:cubicBezTo>
                <a:cubicBezTo>
                  <a:pt x="1551984" y="1892744"/>
                  <a:pt x="1559497" y="1885231"/>
                  <a:pt x="1568765" y="1885231"/>
                </a:cubicBezTo>
                <a:close/>
                <a:moveTo>
                  <a:pt x="3292784" y="1883125"/>
                </a:moveTo>
                <a:cubicBezTo>
                  <a:pt x="3303214" y="1883125"/>
                  <a:pt x="3311670" y="1891578"/>
                  <a:pt x="3311670" y="1902013"/>
                </a:cubicBezTo>
                <a:cubicBezTo>
                  <a:pt x="3311670" y="1912443"/>
                  <a:pt x="3303214" y="1920897"/>
                  <a:pt x="3292784" y="1920897"/>
                </a:cubicBezTo>
                <a:cubicBezTo>
                  <a:pt x="3282353" y="1920897"/>
                  <a:pt x="3273897" y="1912443"/>
                  <a:pt x="3273897" y="1902013"/>
                </a:cubicBezTo>
                <a:cubicBezTo>
                  <a:pt x="3273897" y="1891578"/>
                  <a:pt x="3282353" y="1883125"/>
                  <a:pt x="3292784" y="1883125"/>
                </a:cubicBezTo>
                <a:close/>
                <a:moveTo>
                  <a:pt x="1725494" y="1883125"/>
                </a:moveTo>
                <a:cubicBezTo>
                  <a:pt x="1735924" y="1883125"/>
                  <a:pt x="1744380" y="1891578"/>
                  <a:pt x="1744380" y="1902013"/>
                </a:cubicBezTo>
                <a:cubicBezTo>
                  <a:pt x="1744380" y="1912443"/>
                  <a:pt x="1735924" y="1920897"/>
                  <a:pt x="1725494" y="1920897"/>
                </a:cubicBezTo>
                <a:cubicBezTo>
                  <a:pt x="1715063" y="1920897"/>
                  <a:pt x="1706607" y="1912443"/>
                  <a:pt x="1706607" y="1902013"/>
                </a:cubicBezTo>
                <a:cubicBezTo>
                  <a:pt x="1706607" y="1891578"/>
                  <a:pt x="1715063" y="1883125"/>
                  <a:pt x="1725494" y="1883125"/>
                </a:cubicBezTo>
                <a:close/>
                <a:moveTo>
                  <a:pt x="3136054" y="1880893"/>
                </a:moveTo>
                <a:cubicBezTo>
                  <a:pt x="3147715" y="1880893"/>
                  <a:pt x="3157167" y="1890352"/>
                  <a:pt x="3157167" y="1902013"/>
                </a:cubicBezTo>
                <a:cubicBezTo>
                  <a:pt x="3157167" y="1913672"/>
                  <a:pt x="3147715" y="1923125"/>
                  <a:pt x="3136054" y="1923125"/>
                </a:cubicBezTo>
                <a:cubicBezTo>
                  <a:pt x="3124394" y="1923125"/>
                  <a:pt x="3114941" y="1913672"/>
                  <a:pt x="3114941" y="1902013"/>
                </a:cubicBezTo>
                <a:cubicBezTo>
                  <a:pt x="3114941" y="1890352"/>
                  <a:pt x="3124394" y="1880893"/>
                  <a:pt x="3136054" y="1880893"/>
                </a:cubicBezTo>
                <a:close/>
                <a:moveTo>
                  <a:pt x="1882222" y="1880893"/>
                </a:moveTo>
                <a:cubicBezTo>
                  <a:pt x="1893883" y="1880893"/>
                  <a:pt x="1903335" y="1890352"/>
                  <a:pt x="1903335" y="1902013"/>
                </a:cubicBezTo>
                <a:cubicBezTo>
                  <a:pt x="1903335" y="1913672"/>
                  <a:pt x="1893883" y="1923125"/>
                  <a:pt x="1882222" y="1923125"/>
                </a:cubicBezTo>
                <a:cubicBezTo>
                  <a:pt x="1870562" y="1923125"/>
                  <a:pt x="1861109" y="1913672"/>
                  <a:pt x="1861109" y="1902013"/>
                </a:cubicBezTo>
                <a:cubicBezTo>
                  <a:pt x="1861109" y="1890352"/>
                  <a:pt x="1870562" y="1880893"/>
                  <a:pt x="1882222" y="1880893"/>
                </a:cubicBezTo>
                <a:close/>
                <a:moveTo>
                  <a:pt x="2979325" y="1879269"/>
                </a:moveTo>
                <a:cubicBezTo>
                  <a:pt x="2991886" y="1879269"/>
                  <a:pt x="3002069" y="1889446"/>
                  <a:pt x="3002069" y="1902013"/>
                </a:cubicBezTo>
                <a:cubicBezTo>
                  <a:pt x="3002069" y="1914571"/>
                  <a:pt x="2991886" y="1924755"/>
                  <a:pt x="2979325" y="1924755"/>
                </a:cubicBezTo>
                <a:cubicBezTo>
                  <a:pt x="2966764" y="1924755"/>
                  <a:pt x="2956581" y="1914571"/>
                  <a:pt x="2956581" y="1902013"/>
                </a:cubicBezTo>
                <a:cubicBezTo>
                  <a:pt x="2956581" y="1889446"/>
                  <a:pt x="2966764" y="1879269"/>
                  <a:pt x="2979325" y="1879269"/>
                </a:cubicBezTo>
                <a:close/>
                <a:moveTo>
                  <a:pt x="2038952" y="1879269"/>
                </a:moveTo>
                <a:cubicBezTo>
                  <a:pt x="2051513" y="1879269"/>
                  <a:pt x="2061696" y="1889446"/>
                  <a:pt x="2061696" y="1902013"/>
                </a:cubicBezTo>
                <a:cubicBezTo>
                  <a:pt x="2061696" y="1914571"/>
                  <a:pt x="2051513" y="1924755"/>
                  <a:pt x="2038952" y="1924755"/>
                </a:cubicBezTo>
                <a:cubicBezTo>
                  <a:pt x="2026391" y="1924755"/>
                  <a:pt x="2016208" y="1914571"/>
                  <a:pt x="2016208" y="1902013"/>
                </a:cubicBezTo>
                <a:cubicBezTo>
                  <a:pt x="2016208" y="1889446"/>
                  <a:pt x="2026391" y="1879269"/>
                  <a:pt x="2038952" y="1879269"/>
                </a:cubicBezTo>
                <a:close/>
                <a:moveTo>
                  <a:pt x="2822597" y="1877819"/>
                </a:moveTo>
                <a:cubicBezTo>
                  <a:pt x="2835956" y="1877819"/>
                  <a:pt x="2846785" y="1888647"/>
                  <a:pt x="2846785" y="1902013"/>
                </a:cubicBezTo>
                <a:cubicBezTo>
                  <a:pt x="2846785" y="1915369"/>
                  <a:pt x="2835956" y="1926195"/>
                  <a:pt x="2822597" y="1926195"/>
                </a:cubicBezTo>
                <a:cubicBezTo>
                  <a:pt x="2809237" y="1926195"/>
                  <a:pt x="2798408" y="1915369"/>
                  <a:pt x="2798408" y="1902013"/>
                </a:cubicBezTo>
                <a:cubicBezTo>
                  <a:pt x="2798408" y="1888647"/>
                  <a:pt x="2809237" y="1877819"/>
                  <a:pt x="2822597" y="1877819"/>
                </a:cubicBezTo>
                <a:close/>
                <a:moveTo>
                  <a:pt x="2195681" y="1877819"/>
                </a:moveTo>
                <a:cubicBezTo>
                  <a:pt x="2209040" y="1877819"/>
                  <a:pt x="2219869" y="1888647"/>
                  <a:pt x="2219869" y="1902013"/>
                </a:cubicBezTo>
                <a:cubicBezTo>
                  <a:pt x="2219869" y="1915369"/>
                  <a:pt x="2209040" y="1926195"/>
                  <a:pt x="2195681" y="1926195"/>
                </a:cubicBezTo>
                <a:cubicBezTo>
                  <a:pt x="2182321" y="1926195"/>
                  <a:pt x="2171492" y="1915369"/>
                  <a:pt x="2171492" y="1902013"/>
                </a:cubicBezTo>
                <a:cubicBezTo>
                  <a:pt x="2171492" y="1888647"/>
                  <a:pt x="2182321" y="1877819"/>
                  <a:pt x="2195681" y="1877819"/>
                </a:cubicBezTo>
                <a:close/>
                <a:moveTo>
                  <a:pt x="2665868" y="1876832"/>
                </a:moveTo>
                <a:cubicBezTo>
                  <a:pt x="2679772" y="1876832"/>
                  <a:pt x="2691043" y="1888107"/>
                  <a:pt x="2691043" y="1902013"/>
                </a:cubicBezTo>
                <a:cubicBezTo>
                  <a:pt x="2691043" y="1915915"/>
                  <a:pt x="2679772" y="1927187"/>
                  <a:pt x="2665868" y="1927187"/>
                </a:cubicBezTo>
                <a:cubicBezTo>
                  <a:pt x="2651964" y="1927187"/>
                  <a:pt x="2640692" y="1915915"/>
                  <a:pt x="2640692" y="1902013"/>
                </a:cubicBezTo>
                <a:cubicBezTo>
                  <a:pt x="2640692" y="1888107"/>
                  <a:pt x="2651964" y="1876832"/>
                  <a:pt x="2665868" y="1876832"/>
                </a:cubicBezTo>
                <a:close/>
                <a:moveTo>
                  <a:pt x="2352410" y="1876832"/>
                </a:moveTo>
                <a:cubicBezTo>
                  <a:pt x="2366314" y="1876832"/>
                  <a:pt x="2377585" y="1888107"/>
                  <a:pt x="2377585" y="1902013"/>
                </a:cubicBezTo>
                <a:cubicBezTo>
                  <a:pt x="2377585" y="1915915"/>
                  <a:pt x="2366314" y="1927187"/>
                  <a:pt x="2352410" y="1927187"/>
                </a:cubicBezTo>
                <a:cubicBezTo>
                  <a:pt x="2338506" y="1927187"/>
                  <a:pt x="2327234" y="1915915"/>
                  <a:pt x="2327234" y="1902013"/>
                </a:cubicBezTo>
                <a:cubicBezTo>
                  <a:pt x="2327234" y="1888107"/>
                  <a:pt x="2338506" y="1876832"/>
                  <a:pt x="2352410" y="1876832"/>
                </a:cubicBezTo>
                <a:close/>
                <a:moveTo>
                  <a:pt x="2509139" y="1876583"/>
                </a:moveTo>
                <a:cubicBezTo>
                  <a:pt x="2523181" y="1876583"/>
                  <a:pt x="2534564" y="1887966"/>
                  <a:pt x="2534564" y="1902013"/>
                </a:cubicBezTo>
                <a:cubicBezTo>
                  <a:pt x="2534564" y="1916052"/>
                  <a:pt x="2523181" y="1927437"/>
                  <a:pt x="2509139" y="1927437"/>
                </a:cubicBezTo>
                <a:cubicBezTo>
                  <a:pt x="2495096" y="1927437"/>
                  <a:pt x="2483713" y="1916052"/>
                  <a:pt x="2483713" y="1902013"/>
                </a:cubicBezTo>
                <a:cubicBezTo>
                  <a:pt x="2483713" y="1887966"/>
                  <a:pt x="2495096" y="1876583"/>
                  <a:pt x="2509139" y="1876583"/>
                </a:cubicBezTo>
                <a:close/>
                <a:moveTo>
                  <a:pt x="4781709" y="1764112"/>
                </a:moveTo>
                <a:cubicBezTo>
                  <a:pt x="4782905" y="1764112"/>
                  <a:pt x="4783875" y="1765083"/>
                  <a:pt x="4783875" y="1766277"/>
                </a:cubicBezTo>
                <a:cubicBezTo>
                  <a:pt x="4783875" y="1767473"/>
                  <a:pt x="4782905" y="1768442"/>
                  <a:pt x="4781709" y="1768442"/>
                </a:cubicBezTo>
                <a:cubicBezTo>
                  <a:pt x="4780512" y="1768442"/>
                  <a:pt x="4779543" y="1767473"/>
                  <a:pt x="4779543" y="1766277"/>
                </a:cubicBezTo>
                <a:cubicBezTo>
                  <a:pt x="4779543" y="1765083"/>
                  <a:pt x="4780512" y="1764112"/>
                  <a:pt x="4781709" y="1764112"/>
                </a:cubicBezTo>
                <a:close/>
                <a:moveTo>
                  <a:pt x="236569" y="1764112"/>
                </a:moveTo>
                <a:cubicBezTo>
                  <a:pt x="237766" y="1764112"/>
                  <a:pt x="238736" y="1765083"/>
                  <a:pt x="238736" y="1766277"/>
                </a:cubicBezTo>
                <a:cubicBezTo>
                  <a:pt x="238736" y="1767473"/>
                  <a:pt x="237766" y="1768442"/>
                  <a:pt x="236569" y="1768442"/>
                </a:cubicBezTo>
                <a:cubicBezTo>
                  <a:pt x="235373" y="1768442"/>
                  <a:pt x="234404" y="1767473"/>
                  <a:pt x="234404" y="1766277"/>
                </a:cubicBezTo>
                <a:cubicBezTo>
                  <a:pt x="234404" y="1765083"/>
                  <a:pt x="235373" y="1764112"/>
                  <a:pt x="236569" y="1764112"/>
                </a:cubicBezTo>
                <a:close/>
                <a:moveTo>
                  <a:pt x="4624979" y="1763112"/>
                </a:moveTo>
                <a:cubicBezTo>
                  <a:pt x="4626726" y="1763112"/>
                  <a:pt x="4628143" y="1764528"/>
                  <a:pt x="4628143" y="1766277"/>
                </a:cubicBezTo>
                <a:cubicBezTo>
                  <a:pt x="4628143" y="1768021"/>
                  <a:pt x="4626727" y="1769437"/>
                  <a:pt x="4624979" y="1769437"/>
                </a:cubicBezTo>
                <a:cubicBezTo>
                  <a:pt x="4623232" y="1769437"/>
                  <a:pt x="4621816" y="1768021"/>
                  <a:pt x="4621816" y="1766277"/>
                </a:cubicBezTo>
                <a:cubicBezTo>
                  <a:pt x="4621816" y="1764528"/>
                  <a:pt x="4623232" y="1763112"/>
                  <a:pt x="4624979" y="1763112"/>
                </a:cubicBezTo>
                <a:close/>
                <a:moveTo>
                  <a:pt x="393299" y="1763112"/>
                </a:moveTo>
                <a:cubicBezTo>
                  <a:pt x="395047" y="1763112"/>
                  <a:pt x="396463" y="1764528"/>
                  <a:pt x="396463" y="1766277"/>
                </a:cubicBezTo>
                <a:cubicBezTo>
                  <a:pt x="396463" y="1768021"/>
                  <a:pt x="395047" y="1769437"/>
                  <a:pt x="393299" y="1769437"/>
                </a:cubicBezTo>
                <a:cubicBezTo>
                  <a:pt x="391551" y="1769437"/>
                  <a:pt x="390135" y="1768021"/>
                  <a:pt x="390135" y="1766277"/>
                </a:cubicBezTo>
                <a:cubicBezTo>
                  <a:pt x="390135" y="1764528"/>
                  <a:pt x="391551" y="1763112"/>
                  <a:pt x="393299" y="1763112"/>
                </a:cubicBezTo>
                <a:close/>
                <a:moveTo>
                  <a:pt x="4468251" y="1761827"/>
                </a:moveTo>
                <a:cubicBezTo>
                  <a:pt x="4470708" y="1761827"/>
                  <a:pt x="4472700" y="1763820"/>
                  <a:pt x="4472700" y="1766277"/>
                </a:cubicBezTo>
                <a:cubicBezTo>
                  <a:pt x="4472700" y="1768732"/>
                  <a:pt x="4470708" y="1770724"/>
                  <a:pt x="4468251" y="1770724"/>
                </a:cubicBezTo>
                <a:cubicBezTo>
                  <a:pt x="4465793" y="1770724"/>
                  <a:pt x="4463801" y="1768732"/>
                  <a:pt x="4463801" y="1766277"/>
                </a:cubicBezTo>
                <a:cubicBezTo>
                  <a:pt x="4463801" y="1763820"/>
                  <a:pt x="4465793" y="1761827"/>
                  <a:pt x="4468251" y="1761827"/>
                </a:cubicBezTo>
                <a:close/>
                <a:moveTo>
                  <a:pt x="550028" y="1761827"/>
                </a:moveTo>
                <a:cubicBezTo>
                  <a:pt x="552485" y="1761827"/>
                  <a:pt x="554477" y="1763820"/>
                  <a:pt x="554477" y="1766277"/>
                </a:cubicBezTo>
                <a:cubicBezTo>
                  <a:pt x="554477" y="1768732"/>
                  <a:pt x="552485" y="1770724"/>
                  <a:pt x="550028" y="1770724"/>
                </a:cubicBezTo>
                <a:cubicBezTo>
                  <a:pt x="547570" y="1770724"/>
                  <a:pt x="545578" y="1768732"/>
                  <a:pt x="545578" y="1766277"/>
                </a:cubicBezTo>
                <a:cubicBezTo>
                  <a:pt x="545578" y="1763820"/>
                  <a:pt x="547570" y="1761827"/>
                  <a:pt x="550028" y="1761827"/>
                </a:cubicBezTo>
                <a:close/>
                <a:moveTo>
                  <a:pt x="4311522" y="1760574"/>
                </a:moveTo>
                <a:cubicBezTo>
                  <a:pt x="4314672" y="1760574"/>
                  <a:pt x="4317226" y="1763125"/>
                  <a:pt x="4317226" y="1766277"/>
                </a:cubicBezTo>
                <a:cubicBezTo>
                  <a:pt x="4317226" y="1769422"/>
                  <a:pt x="4314672" y="1771978"/>
                  <a:pt x="4311522" y="1771978"/>
                </a:cubicBezTo>
                <a:cubicBezTo>
                  <a:pt x="4308372" y="1771978"/>
                  <a:pt x="4305818" y="1769422"/>
                  <a:pt x="4305818" y="1766277"/>
                </a:cubicBezTo>
                <a:cubicBezTo>
                  <a:pt x="4305818" y="1763125"/>
                  <a:pt x="4308372" y="1760574"/>
                  <a:pt x="4311522" y="1760574"/>
                </a:cubicBezTo>
                <a:close/>
                <a:moveTo>
                  <a:pt x="706756" y="1760574"/>
                </a:moveTo>
                <a:cubicBezTo>
                  <a:pt x="709907" y="1760574"/>
                  <a:pt x="712461" y="1763125"/>
                  <a:pt x="712461" y="1766277"/>
                </a:cubicBezTo>
                <a:cubicBezTo>
                  <a:pt x="712461" y="1769422"/>
                  <a:pt x="709907" y="1771978"/>
                  <a:pt x="706756" y="1771978"/>
                </a:cubicBezTo>
                <a:cubicBezTo>
                  <a:pt x="703608" y="1771978"/>
                  <a:pt x="701053" y="1769422"/>
                  <a:pt x="701053" y="1766277"/>
                </a:cubicBezTo>
                <a:cubicBezTo>
                  <a:pt x="701053" y="1763125"/>
                  <a:pt x="703608" y="1760574"/>
                  <a:pt x="706756" y="1760574"/>
                </a:cubicBezTo>
                <a:close/>
                <a:moveTo>
                  <a:pt x="4154793" y="1758895"/>
                </a:moveTo>
                <a:cubicBezTo>
                  <a:pt x="4158869" y="1758895"/>
                  <a:pt x="4162173" y="1762200"/>
                  <a:pt x="4162173" y="1766277"/>
                </a:cubicBezTo>
                <a:cubicBezTo>
                  <a:pt x="4162173" y="1770354"/>
                  <a:pt x="4158869" y="1773656"/>
                  <a:pt x="4154793" y="1773656"/>
                </a:cubicBezTo>
                <a:cubicBezTo>
                  <a:pt x="4150717" y="1773656"/>
                  <a:pt x="4147413" y="1770354"/>
                  <a:pt x="4147413" y="1766277"/>
                </a:cubicBezTo>
                <a:cubicBezTo>
                  <a:pt x="4147413" y="1762200"/>
                  <a:pt x="4150717" y="1758895"/>
                  <a:pt x="4154793" y="1758895"/>
                </a:cubicBezTo>
                <a:close/>
                <a:moveTo>
                  <a:pt x="863485" y="1758895"/>
                </a:moveTo>
                <a:cubicBezTo>
                  <a:pt x="867562" y="1758895"/>
                  <a:pt x="870866" y="1762200"/>
                  <a:pt x="870866" y="1766277"/>
                </a:cubicBezTo>
                <a:cubicBezTo>
                  <a:pt x="870866" y="1770354"/>
                  <a:pt x="867562" y="1773656"/>
                  <a:pt x="863485" y="1773656"/>
                </a:cubicBezTo>
                <a:cubicBezTo>
                  <a:pt x="859409" y="1773656"/>
                  <a:pt x="856105" y="1770354"/>
                  <a:pt x="856105" y="1766277"/>
                </a:cubicBezTo>
                <a:cubicBezTo>
                  <a:pt x="856105" y="1762200"/>
                  <a:pt x="859409" y="1758895"/>
                  <a:pt x="863485" y="1758895"/>
                </a:cubicBezTo>
                <a:close/>
                <a:moveTo>
                  <a:pt x="3998063" y="1757315"/>
                </a:moveTo>
                <a:cubicBezTo>
                  <a:pt x="4003013" y="1757315"/>
                  <a:pt x="4007026" y="1761329"/>
                  <a:pt x="4007026" y="1766277"/>
                </a:cubicBezTo>
                <a:cubicBezTo>
                  <a:pt x="4007026" y="1771225"/>
                  <a:pt x="4003013" y="1775240"/>
                  <a:pt x="3998063" y="1775240"/>
                </a:cubicBezTo>
                <a:cubicBezTo>
                  <a:pt x="3993113" y="1775240"/>
                  <a:pt x="3989100" y="1771225"/>
                  <a:pt x="3989100" y="1766277"/>
                </a:cubicBezTo>
                <a:cubicBezTo>
                  <a:pt x="3989100" y="1761329"/>
                  <a:pt x="3993113" y="1757315"/>
                  <a:pt x="3998063" y="1757315"/>
                </a:cubicBezTo>
                <a:close/>
                <a:moveTo>
                  <a:pt x="1020213" y="1757315"/>
                </a:moveTo>
                <a:cubicBezTo>
                  <a:pt x="1025164" y="1757315"/>
                  <a:pt x="1029177" y="1761329"/>
                  <a:pt x="1029177" y="1766277"/>
                </a:cubicBezTo>
                <a:cubicBezTo>
                  <a:pt x="1029177" y="1771225"/>
                  <a:pt x="1025164" y="1775240"/>
                  <a:pt x="1020213" y="1775240"/>
                </a:cubicBezTo>
                <a:cubicBezTo>
                  <a:pt x="1015263" y="1775240"/>
                  <a:pt x="1011250" y="1771225"/>
                  <a:pt x="1011250" y="1766277"/>
                </a:cubicBezTo>
                <a:cubicBezTo>
                  <a:pt x="1011250" y="1761329"/>
                  <a:pt x="1015263" y="1757315"/>
                  <a:pt x="1020213" y="1757315"/>
                </a:cubicBezTo>
                <a:close/>
                <a:moveTo>
                  <a:pt x="3841334" y="1755420"/>
                </a:moveTo>
                <a:cubicBezTo>
                  <a:pt x="3847332" y="1755420"/>
                  <a:pt x="3852194" y="1760280"/>
                  <a:pt x="3852194" y="1766277"/>
                </a:cubicBezTo>
                <a:cubicBezTo>
                  <a:pt x="3852194" y="1772273"/>
                  <a:pt x="3847332" y="1777134"/>
                  <a:pt x="3841334" y="1777134"/>
                </a:cubicBezTo>
                <a:cubicBezTo>
                  <a:pt x="3835336" y="1777134"/>
                  <a:pt x="3830474" y="1772273"/>
                  <a:pt x="3830474" y="1766277"/>
                </a:cubicBezTo>
                <a:cubicBezTo>
                  <a:pt x="3830474" y="1760280"/>
                  <a:pt x="3835336" y="1755420"/>
                  <a:pt x="3841334" y="1755420"/>
                </a:cubicBezTo>
                <a:close/>
                <a:moveTo>
                  <a:pt x="1176942" y="1755420"/>
                </a:moveTo>
                <a:cubicBezTo>
                  <a:pt x="1182940" y="1755420"/>
                  <a:pt x="1187802" y="1760280"/>
                  <a:pt x="1187802" y="1766277"/>
                </a:cubicBezTo>
                <a:cubicBezTo>
                  <a:pt x="1187802" y="1772273"/>
                  <a:pt x="1182940" y="1777134"/>
                  <a:pt x="1176942" y="1777134"/>
                </a:cubicBezTo>
                <a:cubicBezTo>
                  <a:pt x="1170944" y="1777134"/>
                  <a:pt x="1166082" y="1772273"/>
                  <a:pt x="1166082" y="1766277"/>
                </a:cubicBezTo>
                <a:cubicBezTo>
                  <a:pt x="1166082" y="1760280"/>
                  <a:pt x="1170944" y="1755420"/>
                  <a:pt x="1176942" y="1755420"/>
                </a:cubicBezTo>
                <a:close/>
                <a:moveTo>
                  <a:pt x="3684606" y="1753700"/>
                </a:moveTo>
                <a:cubicBezTo>
                  <a:pt x="3691551" y="1753700"/>
                  <a:pt x="3697182" y="1759330"/>
                  <a:pt x="3697182" y="1766277"/>
                </a:cubicBezTo>
                <a:cubicBezTo>
                  <a:pt x="3697182" y="1773220"/>
                  <a:pt x="3691551" y="1778848"/>
                  <a:pt x="3684606" y="1778848"/>
                </a:cubicBezTo>
                <a:cubicBezTo>
                  <a:pt x="3677660" y="1778848"/>
                  <a:pt x="3672030" y="1773220"/>
                  <a:pt x="3672030" y="1766277"/>
                </a:cubicBezTo>
                <a:cubicBezTo>
                  <a:pt x="3672030" y="1759330"/>
                  <a:pt x="3677660" y="1753700"/>
                  <a:pt x="3684606" y="1753700"/>
                </a:cubicBezTo>
                <a:close/>
                <a:moveTo>
                  <a:pt x="1333672" y="1753700"/>
                </a:moveTo>
                <a:cubicBezTo>
                  <a:pt x="1340617" y="1753700"/>
                  <a:pt x="1346248" y="1759330"/>
                  <a:pt x="1346248" y="1766277"/>
                </a:cubicBezTo>
                <a:cubicBezTo>
                  <a:pt x="1346248" y="1773220"/>
                  <a:pt x="1340617" y="1778848"/>
                  <a:pt x="1333672" y="1778848"/>
                </a:cubicBezTo>
                <a:cubicBezTo>
                  <a:pt x="1326726" y="1778848"/>
                  <a:pt x="1321096" y="1773220"/>
                  <a:pt x="1321096" y="1766277"/>
                </a:cubicBezTo>
                <a:cubicBezTo>
                  <a:pt x="1321096" y="1759330"/>
                  <a:pt x="1326727" y="1753700"/>
                  <a:pt x="1333672" y="1753700"/>
                </a:cubicBezTo>
                <a:close/>
                <a:moveTo>
                  <a:pt x="3527876" y="1751674"/>
                </a:moveTo>
                <a:cubicBezTo>
                  <a:pt x="3535942" y="1751674"/>
                  <a:pt x="3542481" y="1758212"/>
                  <a:pt x="3542481" y="1766277"/>
                </a:cubicBezTo>
                <a:cubicBezTo>
                  <a:pt x="3542481" y="1774341"/>
                  <a:pt x="3535943" y="1780875"/>
                  <a:pt x="3527876" y="1780875"/>
                </a:cubicBezTo>
                <a:cubicBezTo>
                  <a:pt x="3519811" y="1780875"/>
                  <a:pt x="3513272" y="1774344"/>
                  <a:pt x="3513272" y="1766277"/>
                </a:cubicBezTo>
                <a:cubicBezTo>
                  <a:pt x="3513272" y="1758212"/>
                  <a:pt x="3519810" y="1751674"/>
                  <a:pt x="3527876" y="1751674"/>
                </a:cubicBezTo>
                <a:close/>
                <a:moveTo>
                  <a:pt x="1490401" y="1751674"/>
                </a:moveTo>
                <a:cubicBezTo>
                  <a:pt x="1498466" y="1751674"/>
                  <a:pt x="1505005" y="1758212"/>
                  <a:pt x="1505005" y="1766277"/>
                </a:cubicBezTo>
                <a:cubicBezTo>
                  <a:pt x="1505005" y="1774341"/>
                  <a:pt x="1498466" y="1780875"/>
                  <a:pt x="1490401" y="1780875"/>
                </a:cubicBezTo>
                <a:cubicBezTo>
                  <a:pt x="1482335" y="1780875"/>
                  <a:pt x="1475796" y="1774344"/>
                  <a:pt x="1475796" y="1766277"/>
                </a:cubicBezTo>
                <a:cubicBezTo>
                  <a:pt x="1475796" y="1758212"/>
                  <a:pt x="1482335" y="1751674"/>
                  <a:pt x="1490401" y="1751674"/>
                </a:cubicBezTo>
                <a:close/>
                <a:moveTo>
                  <a:pt x="3371148" y="1749699"/>
                </a:moveTo>
                <a:cubicBezTo>
                  <a:pt x="3380303" y="1749699"/>
                  <a:pt x="3387724" y="1757122"/>
                  <a:pt x="3387724" y="1766277"/>
                </a:cubicBezTo>
                <a:cubicBezTo>
                  <a:pt x="3387724" y="1775430"/>
                  <a:pt x="3380303" y="1782850"/>
                  <a:pt x="3371148" y="1782850"/>
                </a:cubicBezTo>
                <a:cubicBezTo>
                  <a:pt x="3361993" y="1782850"/>
                  <a:pt x="3354571" y="1775430"/>
                  <a:pt x="3354571" y="1766277"/>
                </a:cubicBezTo>
                <a:cubicBezTo>
                  <a:pt x="3354571" y="1757122"/>
                  <a:pt x="3361993" y="1749699"/>
                  <a:pt x="3371148" y="1749699"/>
                </a:cubicBezTo>
                <a:close/>
                <a:moveTo>
                  <a:pt x="1647130" y="1749699"/>
                </a:moveTo>
                <a:cubicBezTo>
                  <a:pt x="1656285" y="1749699"/>
                  <a:pt x="1663706" y="1757122"/>
                  <a:pt x="1663706" y="1766277"/>
                </a:cubicBezTo>
                <a:cubicBezTo>
                  <a:pt x="1663706" y="1775430"/>
                  <a:pt x="1656285" y="1782850"/>
                  <a:pt x="1647130" y="1782850"/>
                </a:cubicBezTo>
                <a:cubicBezTo>
                  <a:pt x="1637975" y="1782850"/>
                  <a:pt x="1630553" y="1775430"/>
                  <a:pt x="1630553" y="1766277"/>
                </a:cubicBezTo>
                <a:cubicBezTo>
                  <a:pt x="1630553" y="1757122"/>
                  <a:pt x="1637975" y="1749699"/>
                  <a:pt x="1647130" y="1749699"/>
                </a:cubicBezTo>
                <a:close/>
                <a:moveTo>
                  <a:pt x="3214418" y="1747824"/>
                </a:moveTo>
                <a:cubicBezTo>
                  <a:pt x="3224611" y="1747824"/>
                  <a:pt x="3232874" y="1756088"/>
                  <a:pt x="3232874" y="1766277"/>
                </a:cubicBezTo>
                <a:cubicBezTo>
                  <a:pt x="3232874" y="1776466"/>
                  <a:pt x="3224611" y="1784725"/>
                  <a:pt x="3214418" y="1784725"/>
                </a:cubicBezTo>
                <a:cubicBezTo>
                  <a:pt x="3204226" y="1784725"/>
                  <a:pt x="3195963" y="1776466"/>
                  <a:pt x="3195963" y="1766277"/>
                </a:cubicBezTo>
                <a:cubicBezTo>
                  <a:pt x="3195963" y="1756088"/>
                  <a:pt x="3204226" y="1747824"/>
                  <a:pt x="3214418" y="1747824"/>
                </a:cubicBezTo>
                <a:close/>
                <a:moveTo>
                  <a:pt x="1803859" y="1747824"/>
                </a:moveTo>
                <a:cubicBezTo>
                  <a:pt x="1814051" y="1747824"/>
                  <a:pt x="1822314" y="1756088"/>
                  <a:pt x="1822314" y="1766277"/>
                </a:cubicBezTo>
                <a:cubicBezTo>
                  <a:pt x="1822314" y="1776466"/>
                  <a:pt x="1814051" y="1784725"/>
                  <a:pt x="1803859" y="1784725"/>
                </a:cubicBezTo>
                <a:cubicBezTo>
                  <a:pt x="1793666" y="1784725"/>
                  <a:pt x="1785403" y="1776466"/>
                  <a:pt x="1785403" y="1766277"/>
                </a:cubicBezTo>
                <a:cubicBezTo>
                  <a:pt x="1785403" y="1756088"/>
                  <a:pt x="1793666" y="1747824"/>
                  <a:pt x="1803859" y="1747824"/>
                </a:cubicBezTo>
                <a:close/>
                <a:moveTo>
                  <a:pt x="3057690" y="1746068"/>
                </a:moveTo>
                <a:cubicBezTo>
                  <a:pt x="3068850" y="1746068"/>
                  <a:pt x="3077898" y="1755117"/>
                  <a:pt x="3077898" y="1766277"/>
                </a:cubicBezTo>
                <a:cubicBezTo>
                  <a:pt x="3077898" y="1777433"/>
                  <a:pt x="3068850" y="1786477"/>
                  <a:pt x="3057690" y="1786477"/>
                </a:cubicBezTo>
                <a:cubicBezTo>
                  <a:pt x="3046529" y="1786477"/>
                  <a:pt x="3037482" y="1777433"/>
                  <a:pt x="3037482" y="1766277"/>
                </a:cubicBezTo>
                <a:cubicBezTo>
                  <a:pt x="3037482" y="1755117"/>
                  <a:pt x="3046529" y="1746068"/>
                  <a:pt x="3057690" y="1746068"/>
                </a:cubicBezTo>
                <a:close/>
                <a:moveTo>
                  <a:pt x="1960587" y="1746068"/>
                </a:moveTo>
                <a:cubicBezTo>
                  <a:pt x="1971748" y="1746068"/>
                  <a:pt x="1980795" y="1755117"/>
                  <a:pt x="1980795" y="1766277"/>
                </a:cubicBezTo>
                <a:cubicBezTo>
                  <a:pt x="1980795" y="1777433"/>
                  <a:pt x="1971748" y="1786477"/>
                  <a:pt x="1960587" y="1786477"/>
                </a:cubicBezTo>
                <a:cubicBezTo>
                  <a:pt x="1949426" y="1786477"/>
                  <a:pt x="1940379" y="1777433"/>
                  <a:pt x="1940379" y="1766277"/>
                </a:cubicBezTo>
                <a:cubicBezTo>
                  <a:pt x="1940379" y="1755117"/>
                  <a:pt x="1949426" y="1746068"/>
                  <a:pt x="1960587" y="1746068"/>
                </a:cubicBezTo>
                <a:close/>
                <a:moveTo>
                  <a:pt x="2900961" y="1744706"/>
                </a:moveTo>
                <a:cubicBezTo>
                  <a:pt x="2912875" y="1744706"/>
                  <a:pt x="2922534" y="1754364"/>
                  <a:pt x="2922534" y="1766277"/>
                </a:cubicBezTo>
                <a:cubicBezTo>
                  <a:pt x="2922534" y="1778186"/>
                  <a:pt x="2912875" y="1787845"/>
                  <a:pt x="2900961" y="1787845"/>
                </a:cubicBezTo>
                <a:cubicBezTo>
                  <a:pt x="2889047" y="1787845"/>
                  <a:pt x="2879388" y="1778186"/>
                  <a:pt x="2879388" y="1766277"/>
                </a:cubicBezTo>
                <a:cubicBezTo>
                  <a:pt x="2879388" y="1754364"/>
                  <a:pt x="2889047" y="1744706"/>
                  <a:pt x="2900961" y="1744706"/>
                </a:cubicBezTo>
                <a:close/>
                <a:moveTo>
                  <a:pt x="2117316" y="1744706"/>
                </a:moveTo>
                <a:cubicBezTo>
                  <a:pt x="2129231" y="1744706"/>
                  <a:pt x="2138889" y="1754364"/>
                  <a:pt x="2138889" y="1766277"/>
                </a:cubicBezTo>
                <a:cubicBezTo>
                  <a:pt x="2138889" y="1778186"/>
                  <a:pt x="2129231" y="1787845"/>
                  <a:pt x="2117316" y="1787845"/>
                </a:cubicBezTo>
                <a:cubicBezTo>
                  <a:pt x="2105402" y="1787845"/>
                  <a:pt x="2095743" y="1778186"/>
                  <a:pt x="2095743" y="1766277"/>
                </a:cubicBezTo>
                <a:cubicBezTo>
                  <a:pt x="2095743" y="1754364"/>
                  <a:pt x="2105402" y="1744706"/>
                  <a:pt x="2117316" y="1744706"/>
                </a:cubicBezTo>
                <a:close/>
                <a:moveTo>
                  <a:pt x="2744232" y="1743534"/>
                </a:moveTo>
                <a:cubicBezTo>
                  <a:pt x="2756793" y="1743534"/>
                  <a:pt x="2766976" y="1753716"/>
                  <a:pt x="2766976" y="1766277"/>
                </a:cubicBezTo>
                <a:cubicBezTo>
                  <a:pt x="2766976" y="1778832"/>
                  <a:pt x="2756793" y="1789015"/>
                  <a:pt x="2744232" y="1789015"/>
                </a:cubicBezTo>
                <a:cubicBezTo>
                  <a:pt x="2731671" y="1789015"/>
                  <a:pt x="2721488" y="1778832"/>
                  <a:pt x="2721488" y="1766277"/>
                </a:cubicBezTo>
                <a:cubicBezTo>
                  <a:pt x="2721488" y="1753716"/>
                  <a:pt x="2731671" y="1743534"/>
                  <a:pt x="2744232" y="1743534"/>
                </a:cubicBezTo>
                <a:close/>
                <a:moveTo>
                  <a:pt x="2274045" y="1743534"/>
                </a:moveTo>
                <a:cubicBezTo>
                  <a:pt x="2286606" y="1743534"/>
                  <a:pt x="2296789" y="1753716"/>
                  <a:pt x="2296789" y="1766277"/>
                </a:cubicBezTo>
                <a:cubicBezTo>
                  <a:pt x="2296789" y="1778832"/>
                  <a:pt x="2286606" y="1789015"/>
                  <a:pt x="2274045" y="1789015"/>
                </a:cubicBezTo>
                <a:cubicBezTo>
                  <a:pt x="2261484" y="1789015"/>
                  <a:pt x="2251301" y="1778832"/>
                  <a:pt x="2251301" y="1766277"/>
                </a:cubicBezTo>
                <a:cubicBezTo>
                  <a:pt x="2251301" y="1753716"/>
                  <a:pt x="2261484" y="1743534"/>
                  <a:pt x="2274045" y="1743534"/>
                </a:cubicBezTo>
                <a:close/>
                <a:moveTo>
                  <a:pt x="2587503" y="1743057"/>
                </a:moveTo>
                <a:cubicBezTo>
                  <a:pt x="2600327" y="1743057"/>
                  <a:pt x="2610723" y="1753456"/>
                  <a:pt x="2610723" y="1766277"/>
                </a:cubicBezTo>
                <a:cubicBezTo>
                  <a:pt x="2610723" y="1779099"/>
                  <a:pt x="2600327" y="1789492"/>
                  <a:pt x="2587503" y="1789492"/>
                </a:cubicBezTo>
                <a:cubicBezTo>
                  <a:pt x="2574678" y="1789492"/>
                  <a:pt x="2564282" y="1779099"/>
                  <a:pt x="2564282" y="1766277"/>
                </a:cubicBezTo>
                <a:cubicBezTo>
                  <a:pt x="2564282" y="1753456"/>
                  <a:pt x="2574678" y="1743057"/>
                  <a:pt x="2587503" y="1743057"/>
                </a:cubicBezTo>
                <a:close/>
                <a:moveTo>
                  <a:pt x="2430774" y="1743057"/>
                </a:moveTo>
                <a:cubicBezTo>
                  <a:pt x="2443598" y="1743057"/>
                  <a:pt x="2453994" y="1753456"/>
                  <a:pt x="2453994" y="1766277"/>
                </a:cubicBezTo>
                <a:cubicBezTo>
                  <a:pt x="2453994" y="1779099"/>
                  <a:pt x="2443598" y="1789492"/>
                  <a:pt x="2430774" y="1789492"/>
                </a:cubicBezTo>
                <a:cubicBezTo>
                  <a:pt x="2417949" y="1789492"/>
                  <a:pt x="2407553" y="1779099"/>
                  <a:pt x="2407553" y="1766277"/>
                </a:cubicBezTo>
                <a:cubicBezTo>
                  <a:pt x="2407553" y="1753456"/>
                  <a:pt x="2417949" y="1743057"/>
                  <a:pt x="2430774" y="1743057"/>
                </a:cubicBezTo>
                <a:close/>
                <a:moveTo>
                  <a:pt x="4860073" y="1628940"/>
                </a:moveTo>
                <a:cubicBezTo>
                  <a:pt x="4860959" y="1628940"/>
                  <a:pt x="4861677" y="1629655"/>
                  <a:pt x="4861677" y="1630539"/>
                </a:cubicBezTo>
                <a:cubicBezTo>
                  <a:pt x="4861677" y="1631425"/>
                  <a:pt x="4860959" y="1632146"/>
                  <a:pt x="4860073" y="1632146"/>
                </a:cubicBezTo>
                <a:cubicBezTo>
                  <a:pt x="4859187" y="1632146"/>
                  <a:pt x="4858469" y="1631425"/>
                  <a:pt x="4858469" y="1630539"/>
                </a:cubicBezTo>
                <a:cubicBezTo>
                  <a:pt x="4858469" y="1629655"/>
                  <a:pt x="4859187" y="1628940"/>
                  <a:pt x="4860073" y="1628940"/>
                </a:cubicBezTo>
                <a:close/>
                <a:moveTo>
                  <a:pt x="158205" y="1628940"/>
                </a:moveTo>
                <a:cubicBezTo>
                  <a:pt x="159091" y="1628940"/>
                  <a:pt x="159809" y="1629655"/>
                  <a:pt x="159809" y="1630539"/>
                </a:cubicBezTo>
                <a:cubicBezTo>
                  <a:pt x="159809" y="1631425"/>
                  <a:pt x="159091" y="1632146"/>
                  <a:pt x="158205" y="1632146"/>
                </a:cubicBezTo>
                <a:cubicBezTo>
                  <a:pt x="157319" y="1632146"/>
                  <a:pt x="156601" y="1631425"/>
                  <a:pt x="156601" y="1630539"/>
                </a:cubicBezTo>
                <a:cubicBezTo>
                  <a:pt x="156601" y="1629655"/>
                  <a:pt x="157319" y="1628940"/>
                  <a:pt x="158205" y="1628940"/>
                </a:cubicBezTo>
                <a:close/>
                <a:moveTo>
                  <a:pt x="4703343" y="1628146"/>
                </a:moveTo>
                <a:cubicBezTo>
                  <a:pt x="4704668" y="1628146"/>
                  <a:pt x="4705742" y="1629217"/>
                  <a:pt x="4705742" y="1630539"/>
                </a:cubicBezTo>
                <a:cubicBezTo>
                  <a:pt x="4705742" y="1631866"/>
                  <a:pt x="4704668" y="1632939"/>
                  <a:pt x="4703343" y="1632939"/>
                </a:cubicBezTo>
                <a:cubicBezTo>
                  <a:pt x="4702018" y="1632939"/>
                  <a:pt x="4700945" y="1631866"/>
                  <a:pt x="4700945" y="1630539"/>
                </a:cubicBezTo>
                <a:cubicBezTo>
                  <a:pt x="4700945" y="1629217"/>
                  <a:pt x="4702018" y="1628146"/>
                  <a:pt x="4703343" y="1628146"/>
                </a:cubicBezTo>
                <a:close/>
                <a:moveTo>
                  <a:pt x="314934" y="1628146"/>
                </a:moveTo>
                <a:cubicBezTo>
                  <a:pt x="316259" y="1628146"/>
                  <a:pt x="317333" y="1629217"/>
                  <a:pt x="317333" y="1630539"/>
                </a:cubicBezTo>
                <a:cubicBezTo>
                  <a:pt x="317333" y="1631866"/>
                  <a:pt x="316259" y="1632939"/>
                  <a:pt x="314934" y="1632939"/>
                </a:cubicBezTo>
                <a:cubicBezTo>
                  <a:pt x="313610" y="1632939"/>
                  <a:pt x="312537" y="1631866"/>
                  <a:pt x="312537" y="1630539"/>
                </a:cubicBezTo>
                <a:cubicBezTo>
                  <a:pt x="312537" y="1629217"/>
                  <a:pt x="313610" y="1628146"/>
                  <a:pt x="314934" y="1628146"/>
                </a:cubicBezTo>
                <a:close/>
                <a:moveTo>
                  <a:pt x="4546615" y="1627101"/>
                </a:moveTo>
                <a:cubicBezTo>
                  <a:pt x="4548515" y="1627101"/>
                  <a:pt x="4550056" y="1628642"/>
                  <a:pt x="4550056" y="1630539"/>
                </a:cubicBezTo>
                <a:cubicBezTo>
                  <a:pt x="4550056" y="1632440"/>
                  <a:pt x="4548515" y="1633982"/>
                  <a:pt x="4546615" y="1633982"/>
                </a:cubicBezTo>
                <a:cubicBezTo>
                  <a:pt x="4544714" y="1633982"/>
                  <a:pt x="4543174" y="1632440"/>
                  <a:pt x="4543174" y="1630539"/>
                </a:cubicBezTo>
                <a:cubicBezTo>
                  <a:pt x="4543174" y="1628642"/>
                  <a:pt x="4544714" y="1627101"/>
                  <a:pt x="4546615" y="1627101"/>
                </a:cubicBezTo>
                <a:close/>
                <a:moveTo>
                  <a:pt x="471663" y="1627101"/>
                </a:moveTo>
                <a:cubicBezTo>
                  <a:pt x="473564" y="1627101"/>
                  <a:pt x="475105" y="1628642"/>
                  <a:pt x="475105" y="1630539"/>
                </a:cubicBezTo>
                <a:cubicBezTo>
                  <a:pt x="475105" y="1632440"/>
                  <a:pt x="473564" y="1633982"/>
                  <a:pt x="471663" y="1633982"/>
                </a:cubicBezTo>
                <a:cubicBezTo>
                  <a:pt x="469763" y="1633982"/>
                  <a:pt x="468222" y="1632440"/>
                  <a:pt x="468222" y="1630539"/>
                </a:cubicBezTo>
                <a:cubicBezTo>
                  <a:pt x="468222" y="1628642"/>
                  <a:pt x="469763" y="1627101"/>
                  <a:pt x="471663" y="1627101"/>
                </a:cubicBezTo>
                <a:close/>
                <a:moveTo>
                  <a:pt x="4389886" y="1625985"/>
                </a:moveTo>
                <a:cubicBezTo>
                  <a:pt x="4392403" y="1625985"/>
                  <a:pt x="4394444" y="1628021"/>
                  <a:pt x="4394444" y="1630539"/>
                </a:cubicBezTo>
                <a:cubicBezTo>
                  <a:pt x="4394444" y="1633059"/>
                  <a:pt x="4392403" y="1635098"/>
                  <a:pt x="4389886" y="1635098"/>
                </a:cubicBezTo>
                <a:cubicBezTo>
                  <a:pt x="4387370" y="1635098"/>
                  <a:pt x="4385329" y="1633059"/>
                  <a:pt x="4385329" y="1630539"/>
                </a:cubicBezTo>
                <a:cubicBezTo>
                  <a:pt x="4385329" y="1628021"/>
                  <a:pt x="4387370" y="1625985"/>
                  <a:pt x="4389886" y="1625985"/>
                </a:cubicBezTo>
                <a:close/>
                <a:moveTo>
                  <a:pt x="628392" y="1625985"/>
                </a:moveTo>
                <a:cubicBezTo>
                  <a:pt x="630909" y="1625985"/>
                  <a:pt x="632950" y="1628021"/>
                  <a:pt x="632950" y="1630539"/>
                </a:cubicBezTo>
                <a:cubicBezTo>
                  <a:pt x="632950" y="1633059"/>
                  <a:pt x="630909" y="1635098"/>
                  <a:pt x="628392" y="1635098"/>
                </a:cubicBezTo>
                <a:cubicBezTo>
                  <a:pt x="625875" y="1635098"/>
                  <a:pt x="623834" y="1633059"/>
                  <a:pt x="623834" y="1630539"/>
                </a:cubicBezTo>
                <a:cubicBezTo>
                  <a:pt x="623834" y="1628021"/>
                  <a:pt x="625876" y="1625985"/>
                  <a:pt x="628392" y="1625985"/>
                </a:cubicBezTo>
                <a:close/>
                <a:moveTo>
                  <a:pt x="4233157" y="1624466"/>
                </a:moveTo>
                <a:cubicBezTo>
                  <a:pt x="4236510" y="1624466"/>
                  <a:pt x="4239229" y="1627188"/>
                  <a:pt x="4239229" y="1630539"/>
                </a:cubicBezTo>
                <a:cubicBezTo>
                  <a:pt x="4239229" y="1633891"/>
                  <a:pt x="4236511" y="1636614"/>
                  <a:pt x="4233157" y="1636614"/>
                </a:cubicBezTo>
                <a:cubicBezTo>
                  <a:pt x="4229803" y="1636614"/>
                  <a:pt x="4227084" y="1633891"/>
                  <a:pt x="4227084" y="1630539"/>
                </a:cubicBezTo>
                <a:cubicBezTo>
                  <a:pt x="4227084" y="1627188"/>
                  <a:pt x="4229803" y="1624466"/>
                  <a:pt x="4233157" y="1624466"/>
                </a:cubicBezTo>
                <a:close/>
                <a:moveTo>
                  <a:pt x="785120" y="1624466"/>
                </a:moveTo>
                <a:cubicBezTo>
                  <a:pt x="788474" y="1624466"/>
                  <a:pt x="791193" y="1627188"/>
                  <a:pt x="791193" y="1630539"/>
                </a:cubicBezTo>
                <a:cubicBezTo>
                  <a:pt x="791193" y="1633891"/>
                  <a:pt x="788474" y="1636614"/>
                  <a:pt x="785120" y="1636614"/>
                </a:cubicBezTo>
                <a:cubicBezTo>
                  <a:pt x="781768" y="1636614"/>
                  <a:pt x="779049" y="1633891"/>
                  <a:pt x="779049" y="1630539"/>
                </a:cubicBezTo>
                <a:cubicBezTo>
                  <a:pt x="779049" y="1627188"/>
                  <a:pt x="781768" y="1624466"/>
                  <a:pt x="785120" y="1624466"/>
                </a:cubicBezTo>
                <a:close/>
                <a:moveTo>
                  <a:pt x="4076429" y="1623024"/>
                </a:moveTo>
                <a:cubicBezTo>
                  <a:pt x="4080581" y="1623024"/>
                  <a:pt x="4083947" y="1626390"/>
                  <a:pt x="4083947" y="1630539"/>
                </a:cubicBezTo>
                <a:cubicBezTo>
                  <a:pt x="4083947" y="1634694"/>
                  <a:pt x="4080581" y="1638060"/>
                  <a:pt x="4076429" y="1638060"/>
                </a:cubicBezTo>
                <a:cubicBezTo>
                  <a:pt x="4072277" y="1638060"/>
                  <a:pt x="4068910" y="1634694"/>
                  <a:pt x="4068910" y="1630539"/>
                </a:cubicBezTo>
                <a:cubicBezTo>
                  <a:pt x="4068910" y="1626390"/>
                  <a:pt x="4072277" y="1623024"/>
                  <a:pt x="4076429" y="1623024"/>
                </a:cubicBezTo>
                <a:close/>
                <a:moveTo>
                  <a:pt x="941851" y="1623024"/>
                </a:moveTo>
                <a:cubicBezTo>
                  <a:pt x="946002" y="1623024"/>
                  <a:pt x="949369" y="1626390"/>
                  <a:pt x="949369" y="1630539"/>
                </a:cubicBezTo>
                <a:cubicBezTo>
                  <a:pt x="949369" y="1634694"/>
                  <a:pt x="946002" y="1638060"/>
                  <a:pt x="941851" y="1638060"/>
                </a:cubicBezTo>
                <a:cubicBezTo>
                  <a:pt x="937698" y="1638060"/>
                  <a:pt x="934332" y="1634694"/>
                  <a:pt x="934332" y="1630539"/>
                </a:cubicBezTo>
                <a:cubicBezTo>
                  <a:pt x="934332" y="1626390"/>
                  <a:pt x="937698" y="1623024"/>
                  <a:pt x="941851" y="1623024"/>
                </a:cubicBezTo>
                <a:close/>
                <a:moveTo>
                  <a:pt x="1098578" y="1621578"/>
                </a:moveTo>
                <a:cubicBezTo>
                  <a:pt x="1103529" y="1621578"/>
                  <a:pt x="1107541" y="1625591"/>
                  <a:pt x="1107541" y="1630539"/>
                </a:cubicBezTo>
                <a:cubicBezTo>
                  <a:pt x="1107541" y="1635492"/>
                  <a:pt x="1103529" y="1639503"/>
                  <a:pt x="1098578" y="1639503"/>
                </a:cubicBezTo>
                <a:cubicBezTo>
                  <a:pt x="1093628" y="1639503"/>
                  <a:pt x="1089615" y="1635492"/>
                  <a:pt x="1089615" y="1630539"/>
                </a:cubicBezTo>
                <a:cubicBezTo>
                  <a:pt x="1089615" y="1625591"/>
                  <a:pt x="1093628" y="1621578"/>
                  <a:pt x="1098578" y="1621578"/>
                </a:cubicBezTo>
                <a:close/>
                <a:moveTo>
                  <a:pt x="3919698" y="1621424"/>
                </a:moveTo>
                <a:cubicBezTo>
                  <a:pt x="3924732" y="1621424"/>
                  <a:pt x="3928813" y="1625506"/>
                  <a:pt x="3928813" y="1630539"/>
                </a:cubicBezTo>
                <a:cubicBezTo>
                  <a:pt x="3928813" y="1635576"/>
                  <a:pt x="3924732" y="1639657"/>
                  <a:pt x="3919698" y="1639657"/>
                </a:cubicBezTo>
                <a:cubicBezTo>
                  <a:pt x="3914665" y="1639657"/>
                  <a:pt x="3910584" y="1635576"/>
                  <a:pt x="3910584" y="1630539"/>
                </a:cubicBezTo>
                <a:cubicBezTo>
                  <a:pt x="3910584" y="1625506"/>
                  <a:pt x="3914665" y="1621424"/>
                  <a:pt x="3919698" y="1621424"/>
                </a:cubicBezTo>
                <a:close/>
                <a:moveTo>
                  <a:pt x="3762970" y="1619678"/>
                </a:moveTo>
                <a:cubicBezTo>
                  <a:pt x="3768968" y="1619678"/>
                  <a:pt x="3773830" y="1624546"/>
                  <a:pt x="3773830" y="1630539"/>
                </a:cubicBezTo>
                <a:cubicBezTo>
                  <a:pt x="3773830" y="1636537"/>
                  <a:pt x="3768968" y="1641402"/>
                  <a:pt x="3762970" y="1641402"/>
                </a:cubicBezTo>
                <a:cubicBezTo>
                  <a:pt x="3756972" y="1641402"/>
                  <a:pt x="3752110" y="1636537"/>
                  <a:pt x="3752110" y="1630539"/>
                </a:cubicBezTo>
                <a:cubicBezTo>
                  <a:pt x="3752110" y="1624546"/>
                  <a:pt x="3756972" y="1619678"/>
                  <a:pt x="3762970" y="1619678"/>
                </a:cubicBezTo>
                <a:close/>
                <a:moveTo>
                  <a:pt x="1255307" y="1619678"/>
                </a:moveTo>
                <a:cubicBezTo>
                  <a:pt x="1261305" y="1619678"/>
                  <a:pt x="1266167" y="1624546"/>
                  <a:pt x="1266167" y="1630539"/>
                </a:cubicBezTo>
                <a:cubicBezTo>
                  <a:pt x="1266167" y="1636537"/>
                  <a:pt x="1261305" y="1641402"/>
                  <a:pt x="1255307" y="1641402"/>
                </a:cubicBezTo>
                <a:cubicBezTo>
                  <a:pt x="1249309" y="1641402"/>
                  <a:pt x="1244447" y="1636537"/>
                  <a:pt x="1244447" y="1630539"/>
                </a:cubicBezTo>
                <a:cubicBezTo>
                  <a:pt x="1244447" y="1624546"/>
                  <a:pt x="1249309" y="1619678"/>
                  <a:pt x="1255307" y="1619678"/>
                </a:cubicBezTo>
                <a:close/>
                <a:moveTo>
                  <a:pt x="3606241" y="1617968"/>
                </a:moveTo>
                <a:cubicBezTo>
                  <a:pt x="3613186" y="1617968"/>
                  <a:pt x="3618817" y="1623594"/>
                  <a:pt x="3618817" y="1630539"/>
                </a:cubicBezTo>
                <a:cubicBezTo>
                  <a:pt x="3618817" y="1637486"/>
                  <a:pt x="3613186" y="1643114"/>
                  <a:pt x="3606241" y="1643114"/>
                </a:cubicBezTo>
                <a:cubicBezTo>
                  <a:pt x="3599295" y="1643114"/>
                  <a:pt x="3593665" y="1637486"/>
                  <a:pt x="3593665" y="1630539"/>
                </a:cubicBezTo>
                <a:cubicBezTo>
                  <a:pt x="3593665" y="1623594"/>
                  <a:pt x="3599295" y="1617968"/>
                  <a:pt x="3606241" y="1617968"/>
                </a:cubicBezTo>
                <a:close/>
                <a:moveTo>
                  <a:pt x="1412036" y="1617968"/>
                </a:moveTo>
                <a:cubicBezTo>
                  <a:pt x="1418981" y="1617968"/>
                  <a:pt x="1424612" y="1623594"/>
                  <a:pt x="1424612" y="1630539"/>
                </a:cubicBezTo>
                <a:cubicBezTo>
                  <a:pt x="1424612" y="1637486"/>
                  <a:pt x="1418981" y="1643114"/>
                  <a:pt x="1412036" y="1643114"/>
                </a:cubicBezTo>
                <a:cubicBezTo>
                  <a:pt x="1405090" y="1643114"/>
                  <a:pt x="1399460" y="1637486"/>
                  <a:pt x="1399460" y="1630539"/>
                </a:cubicBezTo>
                <a:cubicBezTo>
                  <a:pt x="1399460" y="1623594"/>
                  <a:pt x="1405090" y="1617968"/>
                  <a:pt x="1412036" y="1617968"/>
                </a:cubicBezTo>
                <a:close/>
                <a:moveTo>
                  <a:pt x="3449512" y="1616129"/>
                </a:moveTo>
                <a:cubicBezTo>
                  <a:pt x="3457473" y="1616129"/>
                  <a:pt x="3463926" y="1622580"/>
                  <a:pt x="3463926" y="1630539"/>
                </a:cubicBezTo>
                <a:cubicBezTo>
                  <a:pt x="3463926" y="1638502"/>
                  <a:pt x="3457473" y="1644951"/>
                  <a:pt x="3449512" y="1644951"/>
                </a:cubicBezTo>
                <a:cubicBezTo>
                  <a:pt x="3441551" y="1644951"/>
                  <a:pt x="3435098" y="1638502"/>
                  <a:pt x="3435098" y="1630539"/>
                </a:cubicBezTo>
                <a:cubicBezTo>
                  <a:pt x="3435098" y="1622580"/>
                  <a:pt x="3441551" y="1616129"/>
                  <a:pt x="3449512" y="1616129"/>
                </a:cubicBezTo>
                <a:close/>
                <a:moveTo>
                  <a:pt x="1568765" y="1616129"/>
                </a:moveTo>
                <a:cubicBezTo>
                  <a:pt x="1576726" y="1616129"/>
                  <a:pt x="1583179" y="1622580"/>
                  <a:pt x="1583179" y="1630539"/>
                </a:cubicBezTo>
                <a:cubicBezTo>
                  <a:pt x="1583179" y="1638502"/>
                  <a:pt x="1576726" y="1644951"/>
                  <a:pt x="1568765" y="1644951"/>
                </a:cubicBezTo>
                <a:cubicBezTo>
                  <a:pt x="1560804" y="1644951"/>
                  <a:pt x="1554351" y="1638502"/>
                  <a:pt x="1554351" y="1630539"/>
                </a:cubicBezTo>
                <a:cubicBezTo>
                  <a:pt x="1554351" y="1622580"/>
                  <a:pt x="1560804" y="1616129"/>
                  <a:pt x="1568765" y="1616129"/>
                </a:cubicBezTo>
                <a:close/>
                <a:moveTo>
                  <a:pt x="3292783" y="1614367"/>
                </a:moveTo>
                <a:cubicBezTo>
                  <a:pt x="3301715" y="1614367"/>
                  <a:pt x="3308956" y="1621610"/>
                  <a:pt x="3308956" y="1630539"/>
                </a:cubicBezTo>
                <a:cubicBezTo>
                  <a:pt x="3308956" y="1639470"/>
                  <a:pt x="3301715" y="1646710"/>
                  <a:pt x="3292783" y="1646710"/>
                </a:cubicBezTo>
                <a:cubicBezTo>
                  <a:pt x="3283852" y="1646710"/>
                  <a:pt x="3276611" y="1639470"/>
                  <a:pt x="3276611" y="1630539"/>
                </a:cubicBezTo>
                <a:cubicBezTo>
                  <a:pt x="3276611" y="1621610"/>
                  <a:pt x="3283851" y="1614367"/>
                  <a:pt x="3292783" y="1614367"/>
                </a:cubicBezTo>
                <a:close/>
                <a:moveTo>
                  <a:pt x="1725493" y="1614367"/>
                </a:moveTo>
                <a:cubicBezTo>
                  <a:pt x="1734425" y="1614367"/>
                  <a:pt x="1741666" y="1621610"/>
                  <a:pt x="1741666" y="1630539"/>
                </a:cubicBezTo>
                <a:cubicBezTo>
                  <a:pt x="1741666" y="1639470"/>
                  <a:pt x="1734425" y="1646710"/>
                  <a:pt x="1725493" y="1646710"/>
                </a:cubicBezTo>
                <a:cubicBezTo>
                  <a:pt x="1716562" y="1646710"/>
                  <a:pt x="1709321" y="1639470"/>
                  <a:pt x="1709321" y="1630539"/>
                </a:cubicBezTo>
                <a:cubicBezTo>
                  <a:pt x="1709321" y="1621610"/>
                  <a:pt x="1716561" y="1614367"/>
                  <a:pt x="1725493" y="1614367"/>
                </a:cubicBezTo>
                <a:close/>
                <a:moveTo>
                  <a:pt x="3136054" y="1612726"/>
                </a:moveTo>
                <a:cubicBezTo>
                  <a:pt x="3145895" y="1612726"/>
                  <a:pt x="3153873" y="1620701"/>
                  <a:pt x="3153873" y="1630539"/>
                </a:cubicBezTo>
                <a:cubicBezTo>
                  <a:pt x="3153873" y="1640380"/>
                  <a:pt x="3145895" y="1648359"/>
                  <a:pt x="3136054" y="1648359"/>
                </a:cubicBezTo>
                <a:cubicBezTo>
                  <a:pt x="3126214" y="1648359"/>
                  <a:pt x="3118236" y="1640380"/>
                  <a:pt x="3118236" y="1630539"/>
                </a:cubicBezTo>
                <a:cubicBezTo>
                  <a:pt x="3118236" y="1620701"/>
                  <a:pt x="3126213" y="1612726"/>
                  <a:pt x="3136054" y="1612726"/>
                </a:cubicBezTo>
                <a:close/>
                <a:moveTo>
                  <a:pt x="1882222" y="1612726"/>
                </a:moveTo>
                <a:cubicBezTo>
                  <a:pt x="1892063" y="1612726"/>
                  <a:pt x="1900041" y="1620701"/>
                  <a:pt x="1900041" y="1630539"/>
                </a:cubicBezTo>
                <a:cubicBezTo>
                  <a:pt x="1900041" y="1640380"/>
                  <a:pt x="1892063" y="1648359"/>
                  <a:pt x="1882222" y="1648359"/>
                </a:cubicBezTo>
                <a:cubicBezTo>
                  <a:pt x="1872382" y="1648359"/>
                  <a:pt x="1864404" y="1640380"/>
                  <a:pt x="1864404" y="1630539"/>
                </a:cubicBezTo>
                <a:cubicBezTo>
                  <a:pt x="1864404" y="1620701"/>
                  <a:pt x="1872381" y="1612726"/>
                  <a:pt x="1882222" y="1612726"/>
                </a:cubicBezTo>
                <a:close/>
                <a:moveTo>
                  <a:pt x="2979326" y="1611441"/>
                </a:moveTo>
                <a:cubicBezTo>
                  <a:pt x="2989876" y="1611441"/>
                  <a:pt x="2998429" y="1619993"/>
                  <a:pt x="2998429" y="1630539"/>
                </a:cubicBezTo>
                <a:cubicBezTo>
                  <a:pt x="2998429" y="1641088"/>
                  <a:pt x="2989876" y="1649644"/>
                  <a:pt x="2979326" y="1649644"/>
                </a:cubicBezTo>
                <a:cubicBezTo>
                  <a:pt x="2968775" y="1649644"/>
                  <a:pt x="2960222" y="1641088"/>
                  <a:pt x="2960222" y="1630539"/>
                </a:cubicBezTo>
                <a:cubicBezTo>
                  <a:pt x="2960222" y="1619993"/>
                  <a:pt x="2968775" y="1611441"/>
                  <a:pt x="2979326" y="1611441"/>
                </a:cubicBezTo>
                <a:close/>
                <a:moveTo>
                  <a:pt x="2038952" y="1611441"/>
                </a:moveTo>
                <a:cubicBezTo>
                  <a:pt x="2049502" y="1611441"/>
                  <a:pt x="2058055" y="1619993"/>
                  <a:pt x="2058055" y="1630539"/>
                </a:cubicBezTo>
                <a:cubicBezTo>
                  <a:pt x="2058055" y="1641088"/>
                  <a:pt x="2049502" y="1649644"/>
                  <a:pt x="2038952" y="1649644"/>
                </a:cubicBezTo>
                <a:cubicBezTo>
                  <a:pt x="2028401" y="1649644"/>
                  <a:pt x="2019848" y="1641088"/>
                  <a:pt x="2019848" y="1630539"/>
                </a:cubicBezTo>
                <a:cubicBezTo>
                  <a:pt x="2019848" y="1619993"/>
                  <a:pt x="2028401" y="1611441"/>
                  <a:pt x="2038952" y="1611441"/>
                </a:cubicBezTo>
                <a:close/>
                <a:moveTo>
                  <a:pt x="2822596" y="1610334"/>
                </a:moveTo>
                <a:cubicBezTo>
                  <a:pt x="2833757" y="1610334"/>
                  <a:pt x="2842804" y="1619382"/>
                  <a:pt x="2842804" y="1630539"/>
                </a:cubicBezTo>
                <a:cubicBezTo>
                  <a:pt x="2842804" y="1641701"/>
                  <a:pt x="2833757" y="1650748"/>
                  <a:pt x="2822596" y="1650748"/>
                </a:cubicBezTo>
                <a:cubicBezTo>
                  <a:pt x="2811435" y="1650748"/>
                  <a:pt x="2802388" y="1641701"/>
                  <a:pt x="2802388" y="1630539"/>
                </a:cubicBezTo>
                <a:cubicBezTo>
                  <a:pt x="2802388" y="1619382"/>
                  <a:pt x="2811435" y="1610334"/>
                  <a:pt x="2822596" y="1610334"/>
                </a:cubicBezTo>
                <a:close/>
                <a:moveTo>
                  <a:pt x="2195681" y="1610334"/>
                </a:moveTo>
                <a:cubicBezTo>
                  <a:pt x="2206842" y="1610334"/>
                  <a:pt x="2215889" y="1619382"/>
                  <a:pt x="2215889" y="1630539"/>
                </a:cubicBezTo>
                <a:cubicBezTo>
                  <a:pt x="2215889" y="1641701"/>
                  <a:pt x="2206842" y="1650748"/>
                  <a:pt x="2195681" y="1650748"/>
                </a:cubicBezTo>
                <a:cubicBezTo>
                  <a:pt x="2184520" y="1650748"/>
                  <a:pt x="2175473" y="1641701"/>
                  <a:pt x="2175473" y="1630539"/>
                </a:cubicBezTo>
                <a:cubicBezTo>
                  <a:pt x="2175473" y="1619382"/>
                  <a:pt x="2184520" y="1610334"/>
                  <a:pt x="2195681" y="1610334"/>
                </a:cubicBezTo>
                <a:close/>
                <a:moveTo>
                  <a:pt x="2665867" y="1609658"/>
                </a:moveTo>
                <a:cubicBezTo>
                  <a:pt x="2677402" y="1609658"/>
                  <a:pt x="2686752" y="1619008"/>
                  <a:pt x="2686752" y="1630539"/>
                </a:cubicBezTo>
                <a:cubicBezTo>
                  <a:pt x="2686752" y="1642075"/>
                  <a:pt x="2677402" y="1651426"/>
                  <a:pt x="2665867" y="1651426"/>
                </a:cubicBezTo>
                <a:cubicBezTo>
                  <a:pt x="2654333" y="1651426"/>
                  <a:pt x="2644982" y="1642075"/>
                  <a:pt x="2644982" y="1630539"/>
                </a:cubicBezTo>
                <a:cubicBezTo>
                  <a:pt x="2644982" y="1619008"/>
                  <a:pt x="2654333" y="1609658"/>
                  <a:pt x="2665867" y="1609658"/>
                </a:cubicBezTo>
                <a:close/>
                <a:moveTo>
                  <a:pt x="2352409" y="1609658"/>
                </a:moveTo>
                <a:cubicBezTo>
                  <a:pt x="2363944" y="1609658"/>
                  <a:pt x="2373294" y="1619008"/>
                  <a:pt x="2373294" y="1630539"/>
                </a:cubicBezTo>
                <a:cubicBezTo>
                  <a:pt x="2373294" y="1642075"/>
                  <a:pt x="2363944" y="1651426"/>
                  <a:pt x="2352409" y="1651426"/>
                </a:cubicBezTo>
                <a:cubicBezTo>
                  <a:pt x="2340875" y="1651426"/>
                  <a:pt x="2331524" y="1642075"/>
                  <a:pt x="2331524" y="1630539"/>
                </a:cubicBezTo>
                <a:cubicBezTo>
                  <a:pt x="2331524" y="1619008"/>
                  <a:pt x="2340875" y="1609658"/>
                  <a:pt x="2352409" y="1609658"/>
                </a:cubicBezTo>
                <a:close/>
                <a:moveTo>
                  <a:pt x="2509138" y="1609431"/>
                </a:moveTo>
                <a:cubicBezTo>
                  <a:pt x="2520799" y="1609431"/>
                  <a:pt x="2530251" y="1618886"/>
                  <a:pt x="2530251" y="1630539"/>
                </a:cubicBezTo>
                <a:cubicBezTo>
                  <a:pt x="2530251" y="1642202"/>
                  <a:pt x="2520799" y="1651652"/>
                  <a:pt x="2509138" y="1651652"/>
                </a:cubicBezTo>
                <a:cubicBezTo>
                  <a:pt x="2497478" y="1651652"/>
                  <a:pt x="2488025" y="1642202"/>
                  <a:pt x="2488025" y="1630539"/>
                </a:cubicBezTo>
                <a:cubicBezTo>
                  <a:pt x="2488025" y="1618886"/>
                  <a:pt x="2497478" y="1609431"/>
                  <a:pt x="2509138" y="1609431"/>
                </a:cubicBezTo>
                <a:close/>
                <a:moveTo>
                  <a:pt x="4781708" y="1493144"/>
                </a:moveTo>
                <a:cubicBezTo>
                  <a:pt x="4782630" y="1493144"/>
                  <a:pt x="4783378" y="1493892"/>
                  <a:pt x="4783378" y="1494814"/>
                </a:cubicBezTo>
                <a:cubicBezTo>
                  <a:pt x="4783378" y="1495737"/>
                  <a:pt x="4782630" y="1496482"/>
                  <a:pt x="4781708" y="1496482"/>
                </a:cubicBezTo>
                <a:cubicBezTo>
                  <a:pt x="4780786" y="1496482"/>
                  <a:pt x="4780038" y="1495737"/>
                  <a:pt x="4780038" y="1494814"/>
                </a:cubicBezTo>
                <a:cubicBezTo>
                  <a:pt x="4780038" y="1493892"/>
                  <a:pt x="4780786" y="1493144"/>
                  <a:pt x="4781708" y="1493144"/>
                </a:cubicBezTo>
                <a:close/>
                <a:moveTo>
                  <a:pt x="236569" y="1493144"/>
                </a:moveTo>
                <a:cubicBezTo>
                  <a:pt x="237492" y="1493144"/>
                  <a:pt x="238240" y="1493892"/>
                  <a:pt x="238240" y="1494814"/>
                </a:cubicBezTo>
                <a:cubicBezTo>
                  <a:pt x="238240" y="1495737"/>
                  <a:pt x="237492" y="1496482"/>
                  <a:pt x="236569" y="1496482"/>
                </a:cubicBezTo>
                <a:cubicBezTo>
                  <a:pt x="235648" y="1496482"/>
                  <a:pt x="234900" y="1495737"/>
                  <a:pt x="234900" y="1494814"/>
                </a:cubicBezTo>
                <a:cubicBezTo>
                  <a:pt x="234900" y="1493892"/>
                  <a:pt x="235648" y="1493144"/>
                  <a:pt x="236569" y="1493144"/>
                </a:cubicBezTo>
                <a:close/>
                <a:moveTo>
                  <a:pt x="4624979" y="1492336"/>
                </a:moveTo>
                <a:cubicBezTo>
                  <a:pt x="4626348" y="1492336"/>
                  <a:pt x="4627458" y="1493447"/>
                  <a:pt x="4627458" y="1494813"/>
                </a:cubicBezTo>
                <a:cubicBezTo>
                  <a:pt x="4627458" y="1496180"/>
                  <a:pt x="4626348" y="1497293"/>
                  <a:pt x="4624979" y="1497293"/>
                </a:cubicBezTo>
                <a:cubicBezTo>
                  <a:pt x="4623611" y="1497293"/>
                  <a:pt x="4622501" y="1496180"/>
                  <a:pt x="4622501" y="1494813"/>
                </a:cubicBezTo>
                <a:cubicBezTo>
                  <a:pt x="4622501" y="1493447"/>
                  <a:pt x="4623611" y="1492336"/>
                  <a:pt x="4624979" y="1492336"/>
                </a:cubicBezTo>
                <a:close/>
                <a:moveTo>
                  <a:pt x="393299" y="1492336"/>
                </a:moveTo>
                <a:cubicBezTo>
                  <a:pt x="394666" y="1492336"/>
                  <a:pt x="395777" y="1493447"/>
                  <a:pt x="395777" y="1494813"/>
                </a:cubicBezTo>
                <a:cubicBezTo>
                  <a:pt x="395777" y="1496180"/>
                  <a:pt x="394666" y="1497293"/>
                  <a:pt x="393299" y="1497293"/>
                </a:cubicBezTo>
                <a:cubicBezTo>
                  <a:pt x="391930" y="1497293"/>
                  <a:pt x="390821" y="1496180"/>
                  <a:pt x="390821" y="1494813"/>
                </a:cubicBezTo>
                <a:cubicBezTo>
                  <a:pt x="390821" y="1493447"/>
                  <a:pt x="391930" y="1492336"/>
                  <a:pt x="393299" y="1492336"/>
                </a:cubicBezTo>
                <a:close/>
                <a:moveTo>
                  <a:pt x="4468250" y="1491280"/>
                </a:moveTo>
                <a:cubicBezTo>
                  <a:pt x="4470204" y="1491280"/>
                  <a:pt x="4471787" y="1492861"/>
                  <a:pt x="4471787" y="1494813"/>
                </a:cubicBezTo>
                <a:cubicBezTo>
                  <a:pt x="4471787" y="1496769"/>
                  <a:pt x="4470203" y="1498346"/>
                  <a:pt x="4468250" y="1498346"/>
                </a:cubicBezTo>
                <a:cubicBezTo>
                  <a:pt x="4466297" y="1498346"/>
                  <a:pt x="4464714" y="1496769"/>
                  <a:pt x="4464714" y="1494813"/>
                </a:cubicBezTo>
                <a:cubicBezTo>
                  <a:pt x="4464714" y="1492861"/>
                  <a:pt x="4466298" y="1491280"/>
                  <a:pt x="4468250" y="1491280"/>
                </a:cubicBezTo>
                <a:close/>
                <a:moveTo>
                  <a:pt x="550028" y="1491280"/>
                </a:moveTo>
                <a:cubicBezTo>
                  <a:pt x="551981" y="1491280"/>
                  <a:pt x="553564" y="1492861"/>
                  <a:pt x="553564" y="1494813"/>
                </a:cubicBezTo>
                <a:cubicBezTo>
                  <a:pt x="553564" y="1496769"/>
                  <a:pt x="551981" y="1498346"/>
                  <a:pt x="550028" y="1498346"/>
                </a:cubicBezTo>
                <a:cubicBezTo>
                  <a:pt x="548074" y="1498346"/>
                  <a:pt x="546490" y="1496769"/>
                  <a:pt x="546490" y="1494813"/>
                </a:cubicBezTo>
                <a:cubicBezTo>
                  <a:pt x="546490" y="1492861"/>
                  <a:pt x="548074" y="1491280"/>
                  <a:pt x="550028" y="1491280"/>
                </a:cubicBezTo>
                <a:close/>
                <a:moveTo>
                  <a:pt x="4311521" y="1490150"/>
                </a:moveTo>
                <a:cubicBezTo>
                  <a:pt x="4314098" y="1490150"/>
                  <a:pt x="4316187" y="1492239"/>
                  <a:pt x="4316187" y="1494813"/>
                </a:cubicBezTo>
                <a:cubicBezTo>
                  <a:pt x="4316187" y="1497389"/>
                  <a:pt x="4314098" y="1499477"/>
                  <a:pt x="4311521" y="1499477"/>
                </a:cubicBezTo>
                <a:cubicBezTo>
                  <a:pt x="4308944" y="1499477"/>
                  <a:pt x="4306854" y="1497389"/>
                  <a:pt x="4306854" y="1494813"/>
                </a:cubicBezTo>
                <a:cubicBezTo>
                  <a:pt x="4306854" y="1492239"/>
                  <a:pt x="4308944" y="1490150"/>
                  <a:pt x="4311521" y="1490150"/>
                </a:cubicBezTo>
                <a:close/>
                <a:moveTo>
                  <a:pt x="706756" y="1490150"/>
                </a:moveTo>
                <a:cubicBezTo>
                  <a:pt x="709334" y="1490150"/>
                  <a:pt x="711423" y="1492239"/>
                  <a:pt x="711423" y="1494813"/>
                </a:cubicBezTo>
                <a:cubicBezTo>
                  <a:pt x="711423" y="1497389"/>
                  <a:pt x="709334" y="1499477"/>
                  <a:pt x="706756" y="1499477"/>
                </a:cubicBezTo>
                <a:cubicBezTo>
                  <a:pt x="704178" y="1499477"/>
                  <a:pt x="702091" y="1497389"/>
                  <a:pt x="702091" y="1494813"/>
                </a:cubicBezTo>
                <a:cubicBezTo>
                  <a:pt x="702091" y="1492239"/>
                  <a:pt x="704178" y="1490150"/>
                  <a:pt x="706756" y="1490150"/>
                </a:cubicBezTo>
                <a:close/>
                <a:moveTo>
                  <a:pt x="4154792" y="1488746"/>
                </a:moveTo>
                <a:cubicBezTo>
                  <a:pt x="4158145" y="1488746"/>
                  <a:pt x="4160864" y="1491463"/>
                  <a:pt x="4160864" y="1494814"/>
                </a:cubicBezTo>
                <a:cubicBezTo>
                  <a:pt x="4160864" y="1498167"/>
                  <a:pt x="4158146" y="1500887"/>
                  <a:pt x="4154792" y="1500887"/>
                </a:cubicBezTo>
                <a:cubicBezTo>
                  <a:pt x="4151438" y="1500887"/>
                  <a:pt x="4148719" y="1498167"/>
                  <a:pt x="4148719" y="1494814"/>
                </a:cubicBezTo>
                <a:cubicBezTo>
                  <a:pt x="4148719" y="1491463"/>
                  <a:pt x="4151438" y="1488746"/>
                  <a:pt x="4154792" y="1488746"/>
                </a:cubicBezTo>
                <a:close/>
                <a:moveTo>
                  <a:pt x="863485" y="1488746"/>
                </a:moveTo>
                <a:cubicBezTo>
                  <a:pt x="866839" y="1488746"/>
                  <a:pt x="869557" y="1491463"/>
                  <a:pt x="869557" y="1494814"/>
                </a:cubicBezTo>
                <a:cubicBezTo>
                  <a:pt x="869557" y="1498167"/>
                  <a:pt x="866839" y="1500887"/>
                  <a:pt x="863485" y="1500887"/>
                </a:cubicBezTo>
                <a:cubicBezTo>
                  <a:pt x="860133" y="1500887"/>
                  <a:pt x="857415" y="1498167"/>
                  <a:pt x="857415" y="1494814"/>
                </a:cubicBezTo>
                <a:cubicBezTo>
                  <a:pt x="857415" y="1491463"/>
                  <a:pt x="860133" y="1488746"/>
                  <a:pt x="863485" y="1488746"/>
                </a:cubicBezTo>
                <a:close/>
                <a:moveTo>
                  <a:pt x="3998063" y="1487297"/>
                </a:moveTo>
                <a:cubicBezTo>
                  <a:pt x="4002215" y="1487297"/>
                  <a:pt x="4005582" y="1490663"/>
                  <a:pt x="4005582" y="1494813"/>
                </a:cubicBezTo>
                <a:cubicBezTo>
                  <a:pt x="4005582" y="1498965"/>
                  <a:pt x="4002215" y="1502330"/>
                  <a:pt x="3998063" y="1502330"/>
                </a:cubicBezTo>
                <a:cubicBezTo>
                  <a:pt x="3993911" y="1502330"/>
                  <a:pt x="3990545" y="1498965"/>
                  <a:pt x="3990545" y="1494813"/>
                </a:cubicBezTo>
                <a:cubicBezTo>
                  <a:pt x="3990545" y="1490663"/>
                  <a:pt x="3993911" y="1487297"/>
                  <a:pt x="3998063" y="1487297"/>
                </a:cubicBezTo>
                <a:close/>
                <a:moveTo>
                  <a:pt x="1020213" y="1487297"/>
                </a:moveTo>
                <a:cubicBezTo>
                  <a:pt x="1024366" y="1487297"/>
                  <a:pt x="1027732" y="1490663"/>
                  <a:pt x="1027732" y="1494813"/>
                </a:cubicBezTo>
                <a:cubicBezTo>
                  <a:pt x="1027732" y="1498965"/>
                  <a:pt x="1024366" y="1502330"/>
                  <a:pt x="1020213" y="1502330"/>
                </a:cubicBezTo>
                <a:cubicBezTo>
                  <a:pt x="1016061" y="1502330"/>
                  <a:pt x="1012695" y="1498965"/>
                  <a:pt x="1012695" y="1494813"/>
                </a:cubicBezTo>
                <a:cubicBezTo>
                  <a:pt x="1012695" y="1490663"/>
                  <a:pt x="1016061" y="1487297"/>
                  <a:pt x="1020213" y="1487297"/>
                </a:cubicBezTo>
                <a:close/>
                <a:moveTo>
                  <a:pt x="1176942" y="1485854"/>
                </a:moveTo>
                <a:cubicBezTo>
                  <a:pt x="1181893" y="1485854"/>
                  <a:pt x="1185906" y="1489864"/>
                  <a:pt x="1185906" y="1494813"/>
                </a:cubicBezTo>
                <a:cubicBezTo>
                  <a:pt x="1185906" y="1499764"/>
                  <a:pt x="1181893" y="1503773"/>
                  <a:pt x="1176942" y="1503773"/>
                </a:cubicBezTo>
                <a:cubicBezTo>
                  <a:pt x="1171992" y="1503773"/>
                  <a:pt x="1167979" y="1499764"/>
                  <a:pt x="1167979" y="1494813"/>
                </a:cubicBezTo>
                <a:cubicBezTo>
                  <a:pt x="1167979" y="1489864"/>
                  <a:pt x="1171992" y="1485854"/>
                  <a:pt x="1176942" y="1485854"/>
                </a:cubicBezTo>
                <a:close/>
                <a:moveTo>
                  <a:pt x="3841335" y="1485702"/>
                </a:moveTo>
                <a:cubicBezTo>
                  <a:pt x="3846368" y="1485702"/>
                  <a:pt x="3850449" y="1489779"/>
                  <a:pt x="3850449" y="1494814"/>
                </a:cubicBezTo>
                <a:cubicBezTo>
                  <a:pt x="3850449" y="1499845"/>
                  <a:pt x="3846368" y="1503927"/>
                  <a:pt x="3841335" y="1503927"/>
                </a:cubicBezTo>
                <a:cubicBezTo>
                  <a:pt x="3836301" y="1503927"/>
                  <a:pt x="3832220" y="1499845"/>
                  <a:pt x="3832220" y="1494814"/>
                </a:cubicBezTo>
                <a:cubicBezTo>
                  <a:pt x="3832220" y="1489779"/>
                  <a:pt x="3836301" y="1485702"/>
                  <a:pt x="3841335" y="1485702"/>
                </a:cubicBezTo>
                <a:close/>
                <a:moveTo>
                  <a:pt x="3684606" y="1484283"/>
                </a:moveTo>
                <a:cubicBezTo>
                  <a:pt x="3690422" y="1484283"/>
                  <a:pt x="3695137" y="1489001"/>
                  <a:pt x="3695137" y="1494814"/>
                </a:cubicBezTo>
                <a:cubicBezTo>
                  <a:pt x="3695137" y="1500631"/>
                  <a:pt x="3690422" y="1505342"/>
                  <a:pt x="3684606" y="1505342"/>
                </a:cubicBezTo>
                <a:cubicBezTo>
                  <a:pt x="3678789" y="1505342"/>
                  <a:pt x="3674074" y="1500631"/>
                  <a:pt x="3674074" y="1494814"/>
                </a:cubicBezTo>
                <a:cubicBezTo>
                  <a:pt x="3674074" y="1489001"/>
                  <a:pt x="3678789" y="1484283"/>
                  <a:pt x="3684606" y="1484283"/>
                </a:cubicBezTo>
                <a:close/>
                <a:moveTo>
                  <a:pt x="1333672" y="1484283"/>
                </a:moveTo>
                <a:cubicBezTo>
                  <a:pt x="1339488" y="1484283"/>
                  <a:pt x="1344203" y="1489001"/>
                  <a:pt x="1344203" y="1494814"/>
                </a:cubicBezTo>
                <a:cubicBezTo>
                  <a:pt x="1344203" y="1500631"/>
                  <a:pt x="1339488" y="1505342"/>
                  <a:pt x="1333672" y="1505342"/>
                </a:cubicBezTo>
                <a:cubicBezTo>
                  <a:pt x="1327855" y="1505342"/>
                  <a:pt x="1323140" y="1500631"/>
                  <a:pt x="1323140" y="1494814"/>
                </a:cubicBezTo>
                <a:cubicBezTo>
                  <a:pt x="1323140" y="1489001"/>
                  <a:pt x="1327855" y="1484283"/>
                  <a:pt x="1333672" y="1484283"/>
                </a:cubicBezTo>
                <a:close/>
                <a:moveTo>
                  <a:pt x="3527877" y="1482593"/>
                </a:moveTo>
                <a:cubicBezTo>
                  <a:pt x="3534627" y="1482593"/>
                  <a:pt x="3540100" y="1488065"/>
                  <a:pt x="3540100" y="1494814"/>
                </a:cubicBezTo>
                <a:cubicBezTo>
                  <a:pt x="3540100" y="1501562"/>
                  <a:pt x="3534627" y="1507034"/>
                  <a:pt x="3527877" y="1507034"/>
                </a:cubicBezTo>
                <a:cubicBezTo>
                  <a:pt x="3521126" y="1507034"/>
                  <a:pt x="3515654" y="1501563"/>
                  <a:pt x="3515654" y="1494814"/>
                </a:cubicBezTo>
                <a:cubicBezTo>
                  <a:pt x="3515654" y="1488065"/>
                  <a:pt x="3521126" y="1482593"/>
                  <a:pt x="3527877" y="1482593"/>
                </a:cubicBezTo>
                <a:close/>
                <a:moveTo>
                  <a:pt x="1490400" y="1482593"/>
                </a:moveTo>
                <a:cubicBezTo>
                  <a:pt x="1497150" y="1482593"/>
                  <a:pt x="1502623" y="1488065"/>
                  <a:pt x="1502623" y="1494814"/>
                </a:cubicBezTo>
                <a:cubicBezTo>
                  <a:pt x="1502623" y="1501562"/>
                  <a:pt x="1497150" y="1507034"/>
                  <a:pt x="1490400" y="1507034"/>
                </a:cubicBezTo>
                <a:cubicBezTo>
                  <a:pt x="1483649" y="1507034"/>
                  <a:pt x="1478177" y="1501563"/>
                  <a:pt x="1478177" y="1494814"/>
                </a:cubicBezTo>
                <a:cubicBezTo>
                  <a:pt x="1478177" y="1488065"/>
                  <a:pt x="1483649" y="1482593"/>
                  <a:pt x="1490400" y="1482593"/>
                </a:cubicBezTo>
                <a:close/>
                <a:moveTo>
                  <a:pt x="3371148" y="1480971"/>
                </a:moveTo>
                <a:cubicBezTo>
                  <a:pt x="3378797" y="1480971"/>
                  <a:pt x="3384998" y="1487167"/>
                  <a:pt x="3384998" y="1494814"/>
                </a:cubicBezTo>
                <a:cubicBezTo>
                  <a:pt x="3384998" y="1502460"/>
                  <a:pt x="3378797" y="1508656"/>
                  <a:pt x="3371148" y="1508656"/>
                </a:cubicBezTo>
                <a:cubicBezTo>
                  <a:pt x="3363499" y="1508656"/>
                  <a:pt x="3357298" y="1502460"/>
                  <a:pt x="3357298" y="1494814"/>
                </a:cubicBezTo>
                <a:cubicBezTo>
                  <a:pt x="3357298" y="1487167"/>
                  <a:pt x="3363499" y="1480971"/>
                  <a:pt x="3371148" y="1480971"/>
                </a:cubicBezTo>
                <a:close/>
                <a:moveTo>
                  <a:pt x="1647130" y="1480971"/>
                </a:moveTo>
                <a:cubicBezTo>
                  <a:pt x="1654779" y="1480971"/>
                  <a:pt x="1660979" y="1487167"/>
                  <a:pt x="1660979" y="1494814"/>
                </a:cubicBezTo>
                <a:cubicBezTo>
                  <a:pt x="1660979" y="1502460"/>
                  <a:pt x="1654779" y="1508656"/>
                  <a:pt x="1647130" y="1508656"/>
                </a:cubicBezTo>
                <a:cubicBezTo>
                  <a:pt x="1639481" y="1508656"/>
                  <a:pt x="1633280" y="1502460"/>
                  <a:pt x="1633280" y="1494814"/>
                </a:cubicBezTo>
                <a:cubicBezTo>
                  <a:pt x="1633280" y="1487167"/>
                  <a:pt x="1639481" y="1480971"/>
                  <a:pt x="1647130" y="1480971"/>
                </a:cubicBezTo>
                <a:close/>
                <a:moveTo>
                  <a:pt x="3214418" y="1479631"/>
                </a:moveTo>
                <a:cubicBezTo>
                  <a:pt x="3222804" y="1479631"/>
                  <a:pt x="3229602" y="1486428"/>
                  <a:pt x="3229602" y="1494813"/>
                </a:cubicBezTo>
                <a:cubicBezTo>
                  <a:pt x="3229602" y="1503197"/>
                  <a:pt x="3222804" y="1509995"/>
                  <a:pt x="3214418" y="1509995"/>
                </a:cubicBezTo>
                <a:cubicBezTo>
                  <a:pt x="3206033" y="1509995"/>
                  <a:pt x="3199235" y="1503197"/>
                  <a:pt x="3199235" y="1494813"/>
                </a:cubicBezTo>
                <a:cubicBezTo>
                  <a:pt x="3199235" y="1486428"/>
                  <a:pt x="3206033" y="1479631"/>
                  <a:pt x="3214418" y="1479631"/>
                </a:cubicBezTo>
                <a:close/>
                <a:moveTo>
                  <a:pt x="1803858" y="1479631"/>
                </a:moveTo>
                <a:cubicBezTo>
                  <a:pt x="1812244" y="1479631"/>
                  <a:pt x="1819042" y="1486428"/>
                  <a:pt x="1819042" y="1494813"/>
                </a:cubicBezTo>
                <a:cubicBezTo>
                  <a:pt x="1819042" y="1503197"/>
                  <a:pt x="1812244" y="1509995"/>
                  <a:pt x="1803858" y="1509995"/>
                </a:cubicBezTo>
                <a:cubicBezTo>
                  <a:pt x="1795473" y="1509995"/>
                  <a:pt x="1788675" y="1503197"/>
                  <a:pt x="1788675" y="1494813"/>
                </a:cubicBezTo>
                <a:cubicBezTo>
                  <a:pt x="1788675" y="1486428"/>
                  <a:pt x="1795473" y="1479631"/>
                  <a:pt x="1803858" y="1479631"/>
                </a:cubicBezTo>
                <a:close/>
                <a:moveTo>
                  <a:pt x="3057690" y="1478241"/>
                </a:moveTo>
                <a:cubicBezTo>
                  <a:pt x="3066845" y="1478241"/>
                  <a:pt x="3074266" y="1485658"/>
                  <a:pt x="3074266" y="1494814"/>
                </a:cubicBezTo>
                <a:cubicBezTo>
                  <a:pt x="3074266" y="1503962"/>
                  <a:pt x="3066845" y="1511388"/>
                  <a:pt x="3057690" y="1511388"/>
                </a:cubicBezTo>
                <a:cubicBezTo>
                  <a:pt x="3048535" y="1511388"/>
                  <a:pt x="3041113" y="1503962"/>
                  <a:pt x="3041113" y="1494814"/>
                </a:cubicBezTo>
                <a:cubicBezTo>
                  <a:pt x="3041113" y="1485658"/>
                  <a:pt x="3048535" y="1478241"/>
                  <a:pt x="3057690" y="1478241"/>
                </a:cubicBezTo>
                <a:close/>
                <a:moveTo>
                  <a:pt x="1960588" y="1478241"/>
                </a:moveTo>
                <a:cubicBezTo>
                  <a:pt x="1969743" y="1478241"/>
                  <a:pt x="1977164" y="1485658"/>
                  <a:pt x="1977164" y="1494814"/>
                </a:cubicBezTo>
                <a:cubicBezTo>
                  <a:pt x="1977164" y="1503962"/>
                  <a:pt x="1969743" y="1511388"/>
                  <a:pt x="1960588" y="1511388"/>
                </a:cubicBezTo>
                <a:cubicBezTo>
                  <a:pt x="1951433" y="1511388"/>
                  <a:pt x="1944011" y="1503962"/>
                  <a:pt x="1944011" y="1494814"/>
                </a:cubicBezTo>
                <a:cubicBezTo>
                  <a:pt x="1944011" y="1485658"/>
                  <a:pt x="1951433" y="1478241"/>
                  <a:pt x="1960588" y="1478241"/>
                </a:cubicBezTo>
                <a:close/>
                <a:moveTo>
                  <a:pt x="2900962" y="1477210"/>
                </a:moveTo>
                <a:cubicBezTo>
                  <a:pt x="2910686" y="1477210"/>
                  <a:pt x="2918570" y="1485090"/>
                  <a:pt x="2918570" y="1494813"/>
                </a:cubicBezTo>
                <a:cubicBezTo>
                  <a:pt x="2918570" y="1504532"/>
                  <a:pt x="2910686" y="1512417"/>
                  <a:pt x="2900962" y="1512417"/>
                </a:cubicBezTo>
                <a:cubicBezTo>
                  <a:pt x="2891237" y="1512417"/>
                  <a:pt x="2883353" y="1504532"/>
                  <a:pt x="2883353" y="1494813"/>
                </a:cubicBezTo>
                <a:cubicBezTo>
                  <a:pt x="2883353" y="1485090"/>
                  <a:pt x="2891237" y="1477210"/>
                  <a:pt x="2900962" y="1477210"/>
                </a:cubicBezTo>
                <a:close/>
                <a:moveTo>
                  <a:pt x="2117316" y="1477210"/>
                </a:moveTo>
                <a:cubicBezTo>
                  <a:pt x="2127041" y="1477210"/>
                  <a:pt x="2134925" y="1485090"/>
                  <a:pt x="2134925" y="1494813"/>
                </a:cubicBezTo>
                <a:cubicBezTo>
                  <a:pt x="2134925" y="1504532"/>
                  <a:pt x="2127041" y="1512417"/>
                  <a:pt x="2117316" y="1512417"/>
                </a:cubicBezTo>
                <a:cubicBezTo>
                  <a:pt x="2107592" y="1512417"/>
                  <a:pt x="2099708" y="1504532"/>
                  <a:pt x="2099708" y="1494813"/>
                </a:cubicBezTo>
                <a:cubicBezTo>
                  <a:pt x="2099708" y="1485090"/>
                  <a:pt x="2107592" y="1477210"/>
                  <a:pt x="2117316" y="1477210"/>
                </a:cubicBezTo>
                <a:close/>
                <a:moveTo>
                  <a:pt x="2744232" y="1476361"/>
                </a:moveTo>
                <a:cubicBezTo>
                  <a:pt x="2754424" y="1476361"/>
                  <a:pt x="2762687" y="1484627"/>
                  <a:pt x="2762687" y="1494814"/>
                </a:cubicBezTo>
                <a:cubicBezTo>
                  <a:pt x="2762687" y="1505003"/>
                  <a:pt x="2754424" y="1513263"/>
                  <a:pt x="2744232" y="1513263"/>
                </a:cubicBezTo>
                <a:cubicBezTo>
                  <a:pt x="2734039" y="1513263"/>
                  <a:pt x="2725776" y="1505003"/>
                  <a:pt x="2725776" y="1494814"/>
                </a:cubicBezTo>
                <a:cubicBezTo>
                  <a:pt x="2725776" y="1484627"/>
                  <a:pt x="2734039" y="1476361"/>
                  <a:pt x="2744232" y="1476361"/>
                </a:cubicBezTo>
                <a:close/>
                <a:moveTo>
                  <a:pt x="2274045" y="1476361"/>
                </a:moveTo>
                <a:cubicBezTo>
                  <a:pt x="2284238" y="1476361"/>
                  <a:pt x="2292501" y="1484627"/>
                  <a:pt x="2292501" y="1494814"/>
                </a:cubicBezTo>
                <a:cubicBezTo>
                  <a:pt x="2292501" y="1505003"/>
                  <a:pt x="2284238" y="1513263"/>
                  <a:pt x="2274045" y="1513263"/>
                </a:cubicBezTo>
                <a:cubicBezTo>
                  <a:pt x="2263853" y="1513263"/>
                  <a:pt x="2255590" y="1505003"/>
                  <a:pt x="2255590" y="1494814"/>
                </a:cubicBezTo>
                <a:cubicBezTo>
                  <a:pt x="2255590" y="1484627"/>
                  <a:pt x="2263853" y="1476361"/>
                  <a:pt x="2274045" y="1476361"/>
                </a:cubicBezTo>
                <a:close/>
                <a:moveTo>
                  <a:pt x="2587503" y="1475932"/>
                </a:moveTo>
                <a:cubicBezTo>
                  <a:pt x="2597934" y="1475932"/>
                  <a:pt x="2606390" y="1484384"/>
                  <a:pt x="2606390" y="1494813"/>
                </a:cubicBezTo>
                <a:cubicBezTo>
                  <a:pt x="2606390" y="1505239"/>
                  <a:pt x="2597934" y="1513696"/>
                  <a:pt x="2587503" y="1513696"/>
                </a:cubicBezTo>
                <a:cubicBezTo>
                  <a:pt x="2577073" y="1513696"/>
                  <a:pt x="2568617" y="1505239"/>
                  <a:pt x="2568617" y="1494813"/>
                </a:cubicBezTo>
                <a:cubicBezTo>
                  <a:pt x="2568617" y="1484384"/>
                  <a:pt x="2577073" y="1475932"/>
                  <a:pt x="2587503" y="1475932"/>
                </a:cubicBezTo>
                <a:close/>
                <a:moveTo>
                  <a:pt x="2430774" y="1475932"/>
                </a:moveTo>
                <a:cubicBezTo>
                  <a:pt x="2441205" y="1475932"/>
                  <a:pt x="2449661" y="1484384"/>
                  <a:pt x="2449661" y="1494813"/>
                </a:cubicBezTo>
                <a:cubicBezTo>
                  <a:pt x="2449661" y="1505239"/>
                  <a:pt x="2441205" y="1513696"/>
                  <a:pt x="2430774" y="1513696"/>
                </a:cubicBezTo>
                <a:cubicBezTo>
                  <a:pt x="2420344" y="1513696"/>
                  <a:pt x="2411888" y="1505239"/>
                  <a:pt x="2411888" y="1494813"/>
                </a:cubicBezTo>
                <a:cubicBezTo>
                  <a:pt x="2411888" y="1484384"/>
                  <a:pt x="2420344" y="1475932"/>
                  <a:pt x="2430774" y="1475932"/>
                </a:cubicBezTo>
                <a:close/>
                <a:moveTo>
                  <a:pt x="4703344" y="1357316"/>
                </a:moveTo>
                <a:cubicBezTo>
                  <a:pt x="4704303" y="1357316"/>
                  <a:pt x="4705081" y="1358098"/>
                  <a:pt x="4705081" y="1359059"/>
                </a:cubicBezTo>
                <a:cubicBezTo>
                  <a:pt x="4705081" y="1360019"/>
                  <a:pt x="4704303" y="1360795"/>
                  <a:pt x="4703344" y="1360795"/>
                </a:cubicBezTo>
                <a:cubicBezTo>
                  <a:pt x="4702384" y="1360795"/>
                  <a:pt x="4701607" y="1360019"/>
                  <a:pt x="4701607" y="1359059"/>
                </a:cubicBezTo>
                <a:cubicBezTo>
                  <a:pt x="4701607" y="1358098"/>
                  <a:pt x="4702384" y="1357316"/>
                  <a:pt x="4703344" y="1357316"/>
                </a:cubicBezTo>
                <a:close/>
                <a:moveTo>
                  <a:pt x="314934" y="1357316"/>
                </a:moveTo>
                <a:cubicBezTo>
                  <a:pt x="315893" y="1357316"/>
                  <a:pt x="316671" y="1358098"/>
                  <a:pt x="316671" y="1359059"/>
                </a:cubicBezTo>
                <a:cubicBezTo>
                  <a:pt x="316671" y="1360019"/>
                  <a:pt x="315893" y="1360795"/>
                  <a:pt x="314934" y="1360795"/>
                </a:cubicBezTo>
                <a:cubicBezTo>
                  <a:pt x="313975" y="1360795"/>
                  <a:pt x="313196" y="1360019"/>
                  <a:pt x="313196" y="1359059"/>
                </a:cubicBezTo>
                <a:cubicBezTo>
                  <a:pt x="313196" y="1358098"/>
                  <a:pt x="313975" y="1357316"/>
                  <a:pt x="314934" y="1357316"/>
                </a:cubicBezTo>
                <a:close/>
                <a:moveTo>
                  <a:pt x="4546615" y="1356411"/>
                </a:moveTo>
                <a:cubicBezTo>
                  <a:pt x="4548074" y="1356411"/>
                  <a:pt x="4549257" y="1357597"/>
                  <a:pt x="4549257" y="1359056"/>
                </a:cubicBezTo>
                <a:cubicBezTo>
                  <a:pt x="4549257" y="1360515"/>
                  <a:pt x="4548074" y="1361699"/>
                  <a:pt x="4546615" y="1361699"/>
                </a:cubicBezTo>
                <a:cubicBezTo>
                  <a:pt x="4545156" y="1361699"/>
                  <a:pt x="4543973" y="1360515"/>
                  <a:pt x="4543973" y="1359056"/>
                </a:cubicBezTo>
                <a:cubicBezTo>
                  <a:pt x="4543973" y="1357597"/>
                  <a:pt x="4545156" y="1356411"/>
                  <a:pt x="4546615" y="1356411"/>
                </a:cubicBezTo>
                <a:close/>
                <a:moveTo>
                  <a:pt x="471663" y="1356411"/>
                </a:moveTo>
                <a:cubicBezTo>
                  <a:pt x="473121" y="1356411"/>
                  <a:pt x="474304" y="1357597"/>
                  <a:pt x="474304" y="1359056"/>
                </a:cubicBezTo>
                <a:cubicBezTo>
                  <a:pt x="474304" y="1360515"/>
                  <a:pt x="473121" y="1361699"/>
                  <a:pt x="471663" y="1361699"/>
                </a:cubicBezTo>
                <a:cubicBezTo>
                  <a:pt x="470204" y="1361699"/>
                  <a:pt x="469021" y="1360515"/>
                  <a:pt x="469021" y="1359056"/>
                </a:cubicBezTo>
                <a:cubicBezTo>
                  <a:pt x="469021" y="1357597"/>
                  <a:pt x="470204" y="1356411"/>
                  <a:pt x="471663" y="1356411"/>
                </a:cubicBezTo>
                <a:close/>
                <a:moveTo>
                  <a:pt x="4389886" y="1355422"/>
                </a:moveTo>
                <a:cubicBezTo>
                  <a:pt x="4391892" y="1355422"/>
                  <a:pt x="4393519" y="1357048"/>
                  <a:pt x="4393519" y="1359059"/>
                </a:cubicBezTo>
                <a:cubicBezTo>
                  <a:pt x="4393519" y="1361064"/>
                  <a:pt x="4391892" y="1362694"/>
                  <a:pt x="4389886" y="1362694"/>
                </a:cubicBezTo>
                <a:cubicBezTo>
                  <a:pt x="4387880" y="1362694"/>
                  <a:pt x="4386253" y="1361064"/>
                  <a:pt x="4386253" y="1359059"/>
                </a:cubicBezTo>
                <a:cubicBezTo>
                  <a:pt x="4386253" y="1357048"/>
                  <a:pt x="4387880" y="1355422"/>
                  <a:pt x="4389886" y="1355422"/>
                </a:cubicBezTo>
                <a:close/>
                <a:moveTo>
                  <a:pt x="628392" y="1355422"/>
                </a:moveTo>
                <a:cubicBezTo>
                  <a:pt x="630399" y="1355422"/>
                  <a:pt x="632025" y="1357048"/>
                  <a:pt x="632025" y="1359059"/>
                </a:cubicBezTo>
                <a:cubicBezTo>
                  <a:pt x="632025" y="1361064"/>
                  <a:pt x="630399" y="1362694"/>
                  <a:pt x="628392" y="1362694"/>
                </a:cubicBezTo>
                <a:cubicBezTo>
                  <a:pt x="626385" y="1362694"/>
                  <a:pt x="624759" y="1361064"/>
                  <a:pt x="624759" y="1359059"/>
                </a:cubicBezTo>
                <a:cubicBezTo>
                  <a:pt x="624759" y="1357048"/>
                  <a:pt x="626385" y="1355422"/>
                  <a:pt x="628392" y="1355422"/>
                </a:cubicBezTo>
                <a:close/>
                <a:moveTo>
                  <a:pt x="4233157" y="1354279"/>
                </a:moveTo>
                <a:cubicBezTo>
                  <a:pt x="4235795" y="1354279"/>
                  <a:pt x="4237933" y="1356418"/>
                  <a:pt x="4237933" y="1359059"/>
                </a:cubicBezTo>
                <a:cubicBezTo>
                  <a:pt x="4237933" y="1361696"/>
                  <a:pt x="4235794" y="1363835"/>
                  <a:pt x="4233157" y="1363835"/>
                </a:cubicBezTo>
                <a:cubicBezTo>
                  <a:pt x="4230519" y="1363835"/>
                  <a:pt x="4228380" y="1361696"/>
                  <a:pt x="4228380" y="1359059"/>
                </a:cubicBezTo>
                <a:cubicBezTo>
                  <a:pt x="4228380" y="1356418"/>
                  <a:pt x="4230519" y="1354279"/>
                  <a:pt x="4233157" y="1354279"/>
                </a:cubicBezTo>
                <a:close/>
                <a:moveTo>
                  <a:pt x="785120" y="1354279"/>
                </a:moveTo>
                <a:cubicBezTo>
                  <a:pt x="787758" y="1354279"/>
                  <a:pt x="789897" y="1356418"/>
                  <a:pt x="789897" y="1359059"/>
                </a:cubicBezTo>
                <a:cubicBezTo>
                  <a:pt x="789897" y="1361696"/>
                  <a:pt x="787758" y="1363835"/>
                  <a:pt x="785120" y="1363835"/>
                </a:cubicBezTo>
                <a:cubicBezTo>
                  <a:pt x="782482" y="1363835"/>
                  <a:pt x="780344" y="1361696"/>
                  <a:pt x="780344" y="1359059"/>
                </a:cubicBezTo>
                <a:cubicBezTo>
                  <a:pt x="780344" y="1356418"/>
                  <a:pt x="782482" y="1354279"/>
                  <a:pt x="785120" y="1354279"/>
                </a:cubicBezTo>
                <a:close/>
                <a:moveTo>
                  <a:pt x="4076428" y="1353109"/>
                </a:moveTo>
                <a:cubicBezTo>
                  <a:pt x="4079714" y="1353109"/>
                  <a:pt x="4082376" y="1355769"/>
                  <a:pt x="4082376" y="1359056"/>
                </a:cubicBezTo>
                <a:cubicBezTo>
                  <a:pt x="4082376" y="1362341"/>
                  <a:pt x="4079713" y="1365007"/>
                  <a:pt x="4076428" y="1365007"/>
                </a:cubicBezTo>
                <a:cubicBezTo>
                  <a:pt x="4073143" y="1365007"/>
                  <a:pt x="4070480" y="1362341"/>
                  <a:pt x="4070480" y="1359056"/>
                </a:cubicBezTo>
                <a:cubicBezTo>
                  <a:pt x="4070480" y="1355769"/>
                  <a:pt x="4073144" y="1353109"/>
                  <a:pt x="4076428" y="1353109"/>
                </a:cubicBezTo>
                <a:close/>
                <a:moveTo>
                  <a:pt x="941851" y="1353109"/>
                </a:moveTo>
                <a:cubicBezTo>
                  <a:pt x="945136" y="1353109"/>
                  <a:pt x="947798" y="1355769"/>
                  <a:pt x="947798" y="1359056"/>
                </a:cubicBezTo>
                <a:cubicBezTo>
                  <a:pt x="947798" y="1362341"/>
                  <a:pt x="945136" y="1365007"/>
                  <a:pt x="941851" y="1365007"/>
                </a:cubicBezTo>
                <a:cubicBezTo>
                  <a:pt x="938565" y="1365007"/>
                  <a:pt x="935902" y="1362341"/>
                  <a:pt x="935902" y="1359056"/>
                </a:cubicBezTo>
                <a:cubicBezTo>
                  <a:pt x="935902" y="1355769"/>
                  <a:pt x="938565" y="1353109"/>
                  <a:pt x="941851" y="1353109"/>
                </a:cubicBezTo>
                <a:close/>
                <a:moveTo>
                  <a:pt x="1098578" y="1351807"/>
                </a:moveTo>
                <a:cubicBezTo>
                  <a:pt x="1102579" y="1351807"/>
                  <a:pt x="1105822" y="1355053"/>
                  <a:pt x="1105822" y="1359056"/>
                </a:cubicBezTo>
                <a:cubicBezTo>
                  <a:pt x="1105822" y="1363060"/>
                  <a:pt x="1102579" y="1366299"/>
                  <a:pt x="1098578" y="1366299"/>
                </a:cubicBezTo>
                <a:cubicBezTo>
                  <a:pt x="1094577" y="1366299"/>
                  <a:pt x="1091334" y="1363060"/>
                  <a:pt x="1091334" y="1359056"/>
                </a:cubicBezTo>
                <a:cubicBezTo>
                  <a:pt x="1091334" y="1355053"/>
                  <a:pt x="1094577" y="1351807"/>
                  <a:pt x="1098578" y="1351807"/>
                </a:cubicBezTo>
                <a:close/>
                <a:moveTo>
                  <a:pt x="3919698" y="1351672"/>
                </a:moveTo>
                <a:cubicBezTo>
                  <a:pt x="3923775" y="1351672"/>
                  <a:pt x="3927079" y="1354981"/>
                  <a:pt x="3927079" y="1359059"/>
                </a:cubicBezTo>
                <a:cubicBezTo>
                  <a:pt x="3927079" y="1363136"/>
                  <a:pt x="3923775" y="1366441"/>
                  <a:pt x="3919698" y="1366441"/>
                </a:cubicBezTo>
                <a:cubicBezTo>
                  <a:pt x="3915622" y="1366441"/>
                  <a:pt x="3912318" y="1363136"/>
                  <a:pt x="3912318" y="1359059"/>
                </a:cubicBezTo>
                <a:cubicBezTo>
                  <a:pt x="3912318" y="1354981"/>
                  <a:pt x="3915622" y="1351672"/>
                  <a:pt x="3919698" y="1351672"/>
                </a:cubicBezTo>
                <a:close/>
                <a:moveTo>
                  <a:pt x="3762970" y="1350238"/>
                </a:moveTo>
                <a:cubicBezTo>
                  <a:pt x="3767838" y="1350238"/>
                  <a:pt x="3771783" y="1354188"/>
                  <a:pt x="3771783" y="1359056"/>
                </a:cubicBezTo>
                <a:cubicBezTo>
                  <a:pt x="3771783" y="1363925"/>
                  <a:pt x="3767838" y="1367874"/>
                  <a:pt x="3762970" y="1367874"/>
                </a:cubicBezTo>
                <a:cubicBezTo>
                  <a:pt x="3758103" y="1367874"/>
                  <a:pt x="3754157" y="1363925"/>
                  <a:pt x="3754157" y="1359056"/>
                </a:cubicBezTo>
                <a:cubicBezTo>
                  <a:pt x="3754157" y="1354188"/>
                  <a:pt x="3758103" y="1350238"/>
                  <a:pt x="3762970" y="1350238"/>
                </a:cubicBezTo>
                <a:close/>
                <a:moveTo>
                  <a:pt x="1255307" y="1350238"/>
                </a:moveTo>
                <a:cubicBezTo>
                  <a:pt x="1260175" y="1350238"/>
                  <a:pt x="1264120" y="1354188"/>
                  <a:pt x="1264120" y="1359056"/>
                </a:cubicBezTo>
                <a:cubicBezTo>
                  <a:pt x="1264120" y="1363925"/>
                  <a:pt x="1260175" y="1367874"/>
                  <a:pt x="1255307" y="1367874"/>
                </a:cubicBezTo>
                <a:cubicBezTo>
                  <a:pt x="1250440" y="1367874"/>
                  <a:pt x="1246494" y="1363925"/>
                  <a:pt x="1246494" y="1359056"/>
                </a:cubicBezTo>
                <a:cubicBezTo>
                  <a:pt x="1246494" y="1354188"/>
                  <a:pt x="1250440" y="1350238"/>
                  <a:pt x="1255307" y="1350238"/>
                </a:cubicBezTo>
                <a:close/>
                <a:moveTo>
                  <a:pt x="3606241" y="1348846"/>
                </a:moveTo>
                <a:cubicBezTo>
                  <a:pt x="3611879" y="1348846"/>
                  <a:pt x="3616449" y="1353415"/>
                  <a:pt x="3616449" y="1359056"/>
                </a:cubicBezTo>
                <a:cubicBezTo>
                  <a:pt x="3616449" y="1364695"/>
                  <a:pt x="3611879" y="1369268"/>
                  <a:pt x="3606241" y="1369268"/>
                </a:cubicBezTo>
                <a:cubicBezTo>
                  <a:pt x="3600603" y="1369268"/>
                  <a:pt x="3596033" y="1364695"/>
                  <a:pt x="3596033" y="1359056"/>
                </a:cubicBezTo>
                <a:cubicBezTo>
                  <a:pt x="3596033" y="1353415"/>
                  <a:pt x="3600603" y="1348846"/>
                  <a:pt x="3606241" y="1348846"/>
                </a:cubicBezTo>
                <a:close/>
                <a:moveTo>
                  <a:pt x="1412036" y="1348846"/>
                </a:moveTo>
                <a:cubicBezTo>
                  <a:pt x="1417674" y="1348846"/>
                  <a:pt x="1422244" y="1353415"/>
                  <a:pt x="1422244" y="1359056"/>
                </a:cubicBezTo>
                <a:cubicBezTo>
                  <a:pt x="1422244" y="1364695"/>
                  <a:pt x="1417674" y="1369268"/>
                  <a:pt x="1412036" y="1369268"/>
                </a:cubicBezTo>
                <a:cubicBezTo>
                  <a:pt x="1406398" y="1369268"/>
                  <a:pt x="1401828" y="1364695"/>
                  <a:pt x="1401828" y="1359056"/>
                </a:cubicBezTo>
                <a:cubicBezTo>
                  <a:pt x="1401828" y="1353415"/>
                  <a:pt x="1406398" y="1348846"/>
                  <a:pt x="1412036" y="1348846"/>
                </a:cubicBezTo>
                <a:close/>
                <a:moveTo>
                  <a:pt x="3449512" y="1347350"/>
                </a:moveTo>
                <a:cubicBezTo>
                  <a:pt x="3455976" y="1347350"/>
                  <a:pt x="3461215" y="1352592"/>
                  <a:pt x="3461215" y="1359059"/>
                </a:cubicBezTo>
                <a:cubicBezTo>
                  <a:pt x="3461215" y="1365519"/>
                  <a:pt x="3455976" y="1370762"/>
                  <a:pt x="3449512" y="1370762"/>
                </a:cubicBezTo>
                <a:cubicBezTo>
                  <a:pt x="3443049" y="1370762"/>
                  <a:pt x="3437810" y="1365519"/>
                  <a:pt x="3437810" y="1359059"/>
                </a:cubicBezTo>
                <a:cubicBezTo>
                  <a:pt x="3437810" y="1352592"/>
                  <a:pt x="3443049" y="1347350"/>
                  <a:pt x="3449512" y="1347350"/>
                </a:cubicBezTo>
                <a:close/>
                <a:moveTo>
                  <a:pt x="1568765" y="1347350"/>
                </a:moveTo>
                <a:cubicBezTo>
                  <a:pt x="1575228" y="1347350"/>
                  <a:pt x="1580467" y="1352592"/>
                  <a:pt x="1580467" y="1359059"/>
                </a:cubicBezTo>
                <a:cubicBezTo>
                  <a:pt x="1580467" y="1365519"/>
                  <a:pt x="1575228" y="1370762"/>
                  <a:pt x="1568765" y="1370762"/>
                </a:cubicBezTo>
                <a:cubicBezTo>
                  <a:pt x="1562301" y="1370762"/>
                  <a:pt x="1557062" y="1365519"/>
                  <a:pt x="1557062" y="1359059"/>
                </a:cubicBezTo>
                <a:cubicBezTo>
                  <a:pt x="1557062" y="1352592"/>
                  <a:pt x="1562301" y="1347350"/>
                  <a:pt x="1568765" y="1347350"/>
                </a:cubicBezTo>
                <a:close/>
                <a:moveTo>
                  <a:pt x="3292784" y="1346116"/>
                </a:moveTo>
                <a:cubicBezTo>
                  <a:pt x="3299927" y="1346116"/>
                  <a:pt x="3305717" y="1351912"/>
                  <a:pt x="3305717" y="1359059"/>
                </a:cubicBezTo>
                <a:cubicBezTo>
                  <a:pt x="3305717" y="1366202"/>
                  <a:pt x="3299927" y="1371994"/>
                  <a:pt x="3292784" y="1371994"/>
                </a:cubicBezTo>
                <a:cubicBezTo>
                  <a:pt x="3285640" y="1371994"/>
                  <a:pt x="3279850" y="1366202"/>
                  <a:pt x="3279850" y="1359059"/>
                </a:cubicBezTo>
                <a:cubicBezTo>
                  <a:pt x="3279850" y="1351912"/>
                  <a:pt x="3285640" y="1346116"/>
                  <a:pt x="3292784" y="1346116"/>
                </a:cubicBezTo>
                <a:close/>
                <a:moveTo>
                  <a:pt x="1725494" y="1346116"/>
                </a:moveTo>
                <a:cubicBezTo>
                  <a:pt x="1732637" y="1346116"/>
                  <a:pt x="1738427" y="1351912"/>
                  <a:pt x="1738427" y="1359059"/>
                </a:cubicBezTo>
                <a:cubicBezTo>
                  <a:pt x="1738427" y="1366202"/>
                  <a:pt x="1732637" y="1371994"/>
                  <a:pt x="1725494" y="1371994"/>
                </a:cubicBezTo>
                <a:cubicBezTo>
                  <a:pt x="1718350" y="1371994"/>
                  <a:pt x="1712560" y="1366202"/>
                  <a:pt x="1712560" y="1359059"/>
                </a:cubicBezTo>
                <a:cubicBezTo>
                  <a:pt x="1712560" y="1351912"/>
                  <a:pt x="1718350" y="1346116"/>
                  <a:pt x="1725494" y="1346116"/>
                </a:cubicBezTo>
                <a:close/>
                <a:moveTo>
                  <a:pt x="3136055" y="1344827"/>
                </a:moveTo>
                <a:cubicBezTo>
                  <a:pt x="3143911" y="1344827"/>
                  <a:pt x="3150279" y="1351198"/>
                  <a:pt x="3150279" y="1359059"/>
                </a:cubicBezTo>
                <a:cubicBezTo>
                  <a:pt x="3150279" y="1366916"/>
                  <a:pt x="3143911" y="1373287"/>
                  <a:pt x="3136055" y="1373287"/>
                </a:cubicBezTo>
                <a:cubicBezTo>
                  <a:pt x="3128198" y="1373287"/>
                  <a:pt x="3121830" y="1366916"/>
                  <a:pt x="3121830" y="1359059"/>
                </a:cubicBezTo>
                <a:cubicBezTo>
                  <a:pt x="3121830" y="1351198"/>
                  <a:pt x="3128198" y="1344827"/>
                  <a:pt x="3136055" y="1344827"/>
                </a:cubicBezTo>
                <a:close/>
                <a:moveTo>
                  <a:pt x="1882223" y="1344827"/>
                </a:moveTo>
                <a:cubicBezTo>
                  <a:pt x="1890079" y="1344827"/>
                  <a:pt x="1896447" y="1351198"/>
                  <a:pt x="1896447" y="1359059"/>
                </a:cubicBezTo>
                <a:cubicBezTo>
                  <a:pt x="1896447" y="1366916"/>
                  <a:pt x="1890079" y="1373287"/>
                  <a:pt x="1882223" y="1373287"/>
                </a:cubicBezTo>
                <a:cubicBezTo>
                  <a:pt x="1874366" y="1373287"/>
                  <a:pt x="1867998" y="1366916"/>
                  <a:pt x="1867998" y="1359059"/>
                </a:cubicBezTo>
                <a:cubicBezTo>
                  <a:pt x="1867998" y="1351198"/>
                  <a:pt x="1874366" y="1344827"/>
                  <a:pt x="1882223" y="1344827"/>
                </a:cubicBezTo>
                <a:close/>
                <a:moveTo>
                  <a:pt x="2979326" y="1343676"/>
                </a:moveTo>
                <a:cubicBezTo>
                  <a:pt x="2987819" y="1343676"/>
                  <a:pt x="2994705" y="1350561"/>
                  <a:pt x="2994705" y="1359059"/>
                </a:cubicBezTo>
                <a:cubicBezTo>
                  <a:pt x="2994705" y="1367553"/>
                  <a:pt x="2987819" y="1374440"/>
                  <a:pt x="2979326" y="1374440"/>
                </a:cubicBezTo>
                <a:cubicBezTo>
                  <a:pt x="2970833" y="1374440"/>
                  <a:pt x="2963947" y="1367553"/>
                  <a:pt x="2963947" y="1359059"/>
                </a:cubicBezTo>
                <a:cubicBezTo>
                  <a:pt x="2963947" y="1350561"/>
                  <a:pt x="2970833" y="1343676"/>
                  <a:pt x="2979326" y="1343676"/>
                </a:cubicBezTo>
                <a:close/>
                <a:moveTo>
                  <a:pt x="2038952" y="1343676"/>
                </a:moveTo>
                <a:cubicBezTo>
                  <a:pt x="2047445" y="1343676"/>
                  <a:pt x="2054331" y="1350561"/>
                  <a:pt x="2054331" y="1359059"/>
                </a:cubicBezTo>
                <a:cubicBezTo>
                  <a:pt x="2054331" y="1367553"/>
                  <a:pt x="2047445" y="1374440"/>
                  <a:pt x="2038952" y="1374440"/>
                </a:cubicBezTo>
                <a:cubicBezTo>
                  <a:pt x="2030459" y="1374440"/>
                  <a:pt x="2023573" y="1367553"/>
                  <a:pt x="2023573" y="1359059"/>
                </a:cubicBezTo>
                <a:cubicBezTo>
                  <a:pt x="2023573" y="1350561"/>
                  <a:pt x="2030459" y="1343676"/>
                  <a:pt x="2038952" y="1343676"/>
                </a:cubicBezTo>
                <a:close/>
                <a:moveTo>
                  <a:pt x="2822597" y="1342881"/>
                </a:moveTo>
                <a:cubicBezTo>
                  <a:pt x="2831528" y="1342881"/>
                  <a:pt x="2838769" y="1350124"/>
                  <a:pt x="2838769" y="1359059"/>
                </a:cubicBezTo>
                <a:cubicBezTo>
                  <a:pt x="2838769" y="1367994"/>
                  <a:pt x="2831529" y="1375235"/>
                  <a:pt x="2822597" y="1375235"/>
                </a:cubicBezTo>
                <a:cubicBezTo>
                  <a:pt x="2813665" y="1375235"/>
                  <a:pt x="2806424" y="1367994"/>
                  <a:pt x="2806424" y="1359059"/>
                </a:cubicBezTo>
                <a:cubicBezTo>
                  <a:pt x="2806424" y="1350124"/>
                  <a:pt x="2813665" y="1342881"/>
                  <a:pt x="2822597" y="1342881"/>
                </a:cubicBezTo>
                <a:close/>
                <a:moveTo>
                  <a:pt x="2195681" y="1342881"/>
                </a:moveTo>
                <a:cubicBezTo>
                  <a:pt x="2204612" y="1342881"/>
                  <a:pt x="2211853" y="1350124"/>
                  <a:pt x="2211853" y="1359059"/>
                </a:cubicBezTo>
                <a:cubicBezTo>
                  <a:pt x="2211853" y="1367994"/>
                  <a:pt x="2204613" y="1375235"/>
                  <a:pt x="2195681" y="1375235"/>
                </a:cubicBezTo>
                <a:cubicBezTo>
                  <a:pt x="2186749" y="1375235"/>
                  <a:pt x="2179508" y="1367994"/>
                  <a:pt x="2179508" y="1359059"/>
                </a:cubicBezTo>
                <a:cubicBezTo>
                  <a:pt x="2179508" y="1350124"/>
                  <a:pt x="2186748" y="1342881"/>
                  <a:pt x="2195681" y="1342881"/>
                </a:cubicBezTo>
                <a:close/>
                <a:moveTo>
                  <a:pt x="2665868" y="1342480"/>
                </a:moveTo>
                <a:cubicBezTo>
                  <a:pt x="2675023" y="1342480"/>
                  <a:pt x="2682444" y="1349898"/>
                  <a:pt x="2682444" y="1359059"/>
                </a:cubicBezTo>
                <a:cubicBezTo>
                  <a:pt x="2682444" y="1368215"/>
                  <a:pt x="2675023" y="1375638"/>
                  <a:pt x="2665868" y="1375638"/>
                </a:cubicBezTo>
                <a:cubicBezTo>
                  <a:pt x="2656713" y="1375638"/>
                  <a:pt x="2649291" y="1368215"/>
                  <a:pt x="2649291" y="1359059"/>
                </a:cubicBezTo>
                <a:cubicBezTo>
                  <a:pt x="2649291" y="1349898"/>
                  <a:pt x="2656713" y="1342480"/>
                  <a:pt x="2665868" y="1342480"/>
                </a:cubicBezTo>
                <a:close/>
                <a:moveTo>
                  <a:pt x="2352410" y="1342480"/>
                </a:moveTo>
                <a:cubicBezTo>
                  <a:pt x="2361565" y="1342480"/>
                  <a:pt x="2368986" y="1349898"/>
                  <a:pt x="2368986" y="1359059"/>
                </a:cubicBezTo>
                <a:cubicBezTo>
                  <a:pt x="2368986" y="1368215"/>
                  <a:pt x="2361565" y="1375638"/>
                  <a:pt x="2352410" y="1375638"/>
                </a:cubicBezTo>
                <a:cubicBezTo>
                  <a:pt x="2343255" y="1375638"/>
                  <a:pt x="2335833" y="1368215"/>
                  <a:pt x="2335833" y="1359059"/>
                </a:cubicBezTo>
                <a:cubicBezTo>
                  <a:pt x="2335833" y="1349898"/>
                  <a:pt x="2343255" y="1342480"/>
                  <a:pt x="2352410" y="1342480"/>
                </a:cubicBezTo>
                <a:close/>
                <a:moveTo>
                  <a:pt x="2509139" y="1342278"/>
                </a:moveTo>
                <a:cubicBezTo>
                  <a:pt x="2518406" y="1342278"/>
                  <a:pt x="2525919" y="1349784"/>
                  <a:pt x="2525919" y="1359059"/>
                </a:cubicBezTo>
                <a:cubicBezTo>
                  <a:pt x="2525919" y="1368329"/>
                  <a:pt x="2518406" y="1375840"/>
                  <a:pt x="2509139" y="1375840"/>
                </a:cubicBezTo>
                <a:cubicBezTo>
                  <a:pt x="2499871" y="1375840"/>
                  <a:pt x="2492358" y="1368329"/>
                  <a:pt x="2492358" y="1359059"/>
                </a:cubicBezTo>
                <a:cubicBezTo>
                  <a:pt x="2492358" y="1349784"/>
                  <a:pt x="2499871" y="1342278"/>
                  <a:pt x="2509139" y="1342278"/>
                </a:cubicBezTo>
                <a:close/>
                <a:moveTo>
                  <a:pt x="4624979" y="1221605"/>
                </a:moveTo>
                <a:cubicBezTo>
                  <a:pt x="4625938" y="1221605"/>
                  <a:pt x="4626716" y="1222385"/>
                  <a:pt x="4626716" y="1223341"/>
                </a:cubicBezTo>
                <a:cubicBezTo>
                  <a:pt x="4626716" y="1224298"/>
                  <a:pt x="4625938" y="1225081"/>
                  <a:pt x="4624979" y="1225081"/>
                </a:cubicBezTo>
                <a:cubicBezTo>
                  <a:pt x="4624019" y="1225081"/>
                  <a:pt x="4623242" y="1224298"/>
                  <a:pt x="4623242" y="1223341"/>
                </a:cubicBezTo>
                <a:cubicBezTo>
                  <a:pt x="4623242" y="1222385"/>
                  <a:pt x="4624019" y="1221605"/>
                  <a:pt x="4624979" y="1221605"/>
                </a:cubicBezTo>
                <a:close/>
                <a:moveTo>
                  <a:pt x="393299" y="1221605"/>
                </a:moveTo>
                <a:cubicBezTo>
                  <a:pt x="394258" y="1221605"/>
                  <a:pt x="395037" y="1222385"/>
                  <a:pt x="395037" y="1223341"/>
                </a:cubicBezTo>
                <a:cubicBezTo>
                  <a:pt x="395037" y="1224298"/>
                  <a:pt x="394258" y="1225081"/>
                  <a:pt x="393299" y="1225081"/>
                </a:cubicBezTo>
                <a:cubicBezTo>
                  <a:pt x="392340" y="1225081"/>
                  <a:pt x="391562" y="1224298"/>
                  <a:pt x="391562" y="1223341"/>
                </a:cubicBezTo>
                <a:cubicBezTo>
                  <a:pt x="391562" y="1222385"/>
                  <a:pt x="392340" y="1221605"/>
                  <a:pt x="393299" y="1221605"/>
                </a:cubicBezTo>
                <a:close/>
                <a:moveTo>
                  <a:pt x="4468251" y="1220779"/>
                </a:moveTo>
                <a:cubicBezTo>
                  <a:pt x="4469664" y="1220779"/>
                  <a:pt x="4470810" y="1221929"/>
                  <a:pt x="4470810" y="1223343"/>
                </a:cubicBezTo>
                <a:cubicBezTo>
                  <a:pt x="4470810" y="1224757"/>
                  <a:pt x="4469664" y="1225900"/>
                  <a:pt x="4468251" y="1225900"/>
                </a:cubicBezTo>
                <a:cubicBezTo>
                  <a:pt x="4466837" y="1225900"/>
                  <a:pt x="4465691" y="1224757"/>
                  <a:pt x="4465691" y="1223343"/>
                </a:cubicBezTo>
                <a:cubicBezTo>
                  <a:pt x="4465691" y="1221929"/>
                  <a:pt x="4466837" y="1220779"/>
                  <a:pt x="4468251" y="1220779"/>
                </a:cubicBezTo>
                <a:close/>
                <a:moveTo>
                  <a:pt x="550028" y="1220779"/>
                </a:moveTo>
                <a:cubicBezTo>
                  <a:pt x="551441" y="1220779"/>
                  <a:pt x="552587" y="1221929"/>
                  <a:pt x="552587" y="1223343"/>
                </a:cubicBezTo>
                <a:cubicBezTo>
                  <a:pt x="552587" y="1224757"/>
                  <a:pt x="551441" y="1225900"/>
                  <a:pt x="550028" y="1225900"/>
                </a:cubicBezTo>
                <a:cubicBezTo>
                  <a:pt x="548614" y="1225900"/>
                  <a:pt x="547468" y="1224757"/>
                  <a:pt x="547468" y="1223343"/>
                </a:cubicBezTo>
                <a:cubicBezTo>
                  <a:pt x="547468" y="1221929"/>
                  <a:pt x="548614" y="1220779"/>
                  <a:pt x="550028" y="1220779"/>
                </a:cubicBezTo>
                <a:close/>
                <a:moveTo>
                  <a:pt x="4311522" y="1219807"/>
                </a:moveTo>
                <a:cubicBezTo>
                  <a:pt x="4313475" y="1219807"/>
                  <a:pt x="4315058" y="1221389"/>
                  <a:pt x="4315058" y="1223341"/>
                </a:cubicBezTo>
                <a:cubicBezTo>
                  <a:pt x="4315058" y="1225294"/>
                  <a:pt x="4313474" y="1226886"/>
                  <a:pt x="4311522" y="1226886"/>
                </a:cubicBezTo>
                <a:cubicBezTo>
                  <a:pt x="4309568" y="1226886"/>
                  <a:pt x="4307985" y="1225294"/>
                  <a:pt x="4307985" y="1223341"/>
                </a:cubicBezTo>
                <a:cubicBezTo>
                  <a:pt x="4307985" y="1221389"/>
                  <a:pt x="4309569" y="1219807"/>
                  <a:pt x="4311522" y="1219807"/>
                </a:cubicBezTo>
                <a:close/>
                <a:moveTo>
                  <a:pt x="706756" y="1219807"/>
                </a:moveTo>
                <a:cubicBezTo>
                  <a:pt x="708710" y="1219807"/>
                  <a:pt x="710292" y="1221389"/>
                  <a:pt x="710292" y="1223341"/>
                </a:cubicBezTo>
                <a:cubicBezTo>
                  <a:pt x="710292" y="1225294"/>
                  <a:pt x="708710" y="1226886"/>
                  <a:pt x="706756" y="1226886"/>
                </a:cubicBezTo>
                <a:cubicBezTo>
                  <a:pt x="704803" y="1226886"/>
                  <a:pt x="703220" y="1225294"/>
                  <a:pt x="703220" y="1223341"/>
                </a:cubicBezTo>
                <a:cubicBezTo>
                  <a:pt x="703220" y="1221389"/>
                  <a:pt x="704803" y="1219807"/>
                  <a:pt x="706756" y="1219807"/>
                </a:cubicBezTo>
                <a:close/>
                <a:moveTo>
                  <a:pt x="863485" y="1218789"/>
                </a:moveTo>
                <a:cubicBezTo>
                  <a:pt x="866002" y="1218789"/>
                  <a:pt x="868042" y="1220824"/>
                  <a:pt x="868042" y="1223341"/>
                </a:cubicBezTo>
                <a:cubicBezTo>
                  <a:pt x="868042" y="1225861"/>
                  <a:pt x="866002" y="1227899"/>
                  <a:pt x="863485" y="1227899"/>
                </a:cubicBezTo>
                <a:cubicBezTo>
                  <a:pt x="860967" y="1227899"/>
                  <a:pt x="858928" y="1225861"/>
                  <a:pt x="858928" y="1223341"/>
                </a:cubicBezTo>
                <a:cubicBezTo>
                  <a:pt x="858928" y="1220824"/>
                  <a:pt x="860968" y="1218789"/>
                  <a:pt x="863485" y="1218789"/>
                </a:cubicBezTo>
                <a:close/>
                <a:moveTo>
                  <a:pt x="4154792" y="1218677"/>
                </a:moveTo>
                <a:cubicBezTo>
                  <a:pt x="4157369" y="1218677"/>
                  <a:pt x="4159459" y="1220765"/>
                  <a:pt x="4159459" y="1223341"/>
                </a:cubicBezTo>
                <a:cubicBezTo>
                  <a:pt x="4159459" y="1225923"/>
                  <a:pt x="4157369" y="1228012"/>
                  <a:pt x="4154792" y="1228012"/>
                </a:cubicBezTo>
                <a:cubicBezTo>
                  <a:pt x="4152215" y="1228012"/>
                  <a:pt x="4150125" y="1225923"/>
                  <a:pt x="4150125" y="1223341"/>
                </a:cubicBezTo>
                <a:cubicBezTo>
                  <a:pt x="4150125" y="1220765"/>
                  <a:pt x="4152215" y="1218677"/>
                  <a:pt x="4154792" y="1218677"/>
                </a:cubicBezTo>
                <a:close/>
                <a:moveTo>
                  <a:pt x="3998064" y="1217638"/>
                </a:moveTo>
                <a:cubicBezTo>
                  <a:pt x="4001214" y="1217638"/>
                  <a:pt x="4003768" y="1220193"/>
                  <a:pt x="4003768" y="1223343"/>
                </a:cubicBezTo>
                <a:cubicBezTo>
                  <a:pt x="4003768" y="1226497"/>
                  <a:pt x="4001214" y="1229046"/>
                  <a:pt x="3998064" y="1229046"/>
                </a:cubicBezTo>
                <a:cubicBezTo>
                  <a:pt x="3994914" y="1229046"/>
                  <a:pt x="3992360" y="1226497"/>
                  <a:pt x="3992360" y="1223343"/>
                </a:cubicBezTo>
                <a:cubicBezTo>
                  <a:pt x="3992360" y="1220193"/>
                  <a:pt x="3994914" y="1217638"/>
                  <a:pt x="3998064" y="1217638"/>
                </a:cubicBezTo>
                <a:close/>
                <a:moveTo>
                  <a:pt x="1020214" y="1217638"/>
                </a:moveTo>
                <a:cubicBezTo>
                  <a:pt x="1023364" y="1217638"/>
                  <a:pt x="1025917" y="1220193"/>
                  <a:pt x="1025917" y="1223343"/>
                </a:cubicBezTo>
                <a:cubicBezTo>
                  <a:pt x="1025917" y="1226497"/>
                  <a:pt x="1023364" y="1229046"/>
                  <a:pt x="1020214" y="1229046"/>
                </a:cubicBezTo>
                <a:cubicBezTo>
                  <a:pt x="1017064" y="1229046"/>
                  <a:pt x="1014510" y="1226497"/>
                  <a:pt x="1014510" y="1223343"/>
                </a:cubicBezTo>
                <a:cubicBezTo>
                  <a:pt x="1014510" y="1220193"/>
                  <a:pt x="1017064" y="1217638"/>
                  <a:pt x="1020214" y="1217638"/>
                </a:cubicBezTo>
                <a:close/>
                <a:moveTo>
                  <a:pt x="3841335" y="1216369"/>
                </a:moveTo>
                <a:cubicBezTo>
                  <a:pt x="3845187" y="1216369"/>
                  <a:pt x="3848310" y="1219488"/>
                  <a:pt x="3848310" y="1223341"/>
                </a:cubicBezTo>
                <a:cubicBezTo>
                  <a:pt x="3848310" y="1227197"/>
                  <a:pt x="3845187" y="1230320"/>
                  <a:pt x="3841335" y="1230320"/>
                </a:cubicBezTo>
                <a:cubicBezTo>
                  <a:pt x="3837483" y="1230320"/>
                  <a:pt x="3834360" y="1227197"/>
                  <a:pt x="3834360" y="1223341"/>
                </a:cubicBezTo>
                <a:cubicBezTo>
                  <a:pt x="3834360" y="1219488"/>
                  <a:pt x="3837483" y="1216369"/>
                  <a:pt x="3841335" y="1216369"/>
                </a:cubicBezTo>
                <a:close/>
                <a:moveTo>
                  <a:pt x="1176942" y="1216369"/>
                </a:moveTo>
                <a:cubicBezTo>
                  <a:pt x="1180794" y="1216369"/>
                  <a:pt x="1183917" y="1219488"/>
                  <a:pt x="1183917" y="1223341"/>
                </a:cubicBezTo>
                <a:cubicBezTo>
                  <a:pt x="1183917" y="1227197"/>
                  <a:pt x="1180794" y="1230320"/>
                  <a:pt x="1176942" y="1230320"/>
                </a:cubicBezTo>
                <a:cubicBezTo>
                  <a:pt x="1173090" y="1230320"/>
                  <a:pt x="1169967" y="1227197"/>
                  <a:pt x="1169967" y="1223341"/>
                </a:cubicBezTo>
                <a:cubicBezTo>
                  <a:pt x="1169967" y="1219488"/>
                  <a:pt x="1173090" y="1216369"/>
                  <a:pt x="1176942" y="1216369"/>
                </a:cubicBezTo>
                <a:close/>
                <a:moveTo>
                  <a:pt x="3684605" y="1215115"/>
                </a:moveTo>
                <a:cubicBezTo>
                  <a:pt x="3689148" y="1215115"/>
                  <a:pt x="3692831" y="1218802"/>
                  <a:pt x="3692831" y="1223341"/>
                </a:cubicBezTo>
                <a:cubicBezTo>
                  <a:pt x="3692831" y="1227887"/>
                  <a:pt x="3689148" y="1231564"/>
                  <a:pt x="3684605" y="1231564"/>
                </a:cubicBezTo>
                <a:cubicBezTo>
                  <a:pt x="3680063" y="1231564"/>
                  <a:pt x="3676380" y="1227887"/>
                  <a:pt x="3676380" y="1223341"/>
                </a:cubicBezTo>
                <a:cubicBezTo>
                  <a:pt x="3676380" y="1218802"/>
                  <a:pt x="3680063" y="1215115"/>
                  <a:pt x="3684605" y="1215115"/>
                </a:cubicBezTo>
                <a:close/>
                <a:moveTo>
                  <a:pt x="1333671" y="1215115"/>
                </a:moveTo>
                <a:cubicBezTo>
                  <a:pt x="1338214" y="1215115"/>
                  <a:pt x="1341897" y="1218802"/>
                  <a:pt x="1341897" y="1223341"/>
                </a:cubicBezTo>
                <a:cubicBezTo>
                  <a:pt x="1341897" y="1227887"/>
                  <a:pt x="1338214" y="1231564"/>
                  <a:pt x="1333671" y="1231564"/>
                </a:cubicBezTo>
                <a:cubicBezTo>
                  <a:pt x="1329128" y="1231564"/>
                  <a:pt x="1325446" y="1227887"/>
                  <a:pt x="1325446" y="1223341"/>
                </a:cubicBezTo>
                <a:cubicBezTo>
                  <a:pt x="1325446" y="1218802"/>
                  <a:pt x="1329128" y="1215115"/>
                  <a:pt x="1333671" y="1215115"/>
                </a:cubicBezTo>
                <a:close/>
                <a:moveTo>
                  <a:pt x="3527877" y="1213764"/>
                </a:moveTo>
                <a:cubicBezTo>
                  <a:pt x="3533165" y="1213764"/>
                  <a:pt x="3537453" y="1218051"/>
                  <a:pt x="3537453" y="1223341"/>
                </a:cubicBezTo>
                <a:cubicBezTo>
                  <a:pt x="3537453" y="1228635"/>
                  <a:pt x="3533165" y="1232918"/>
                  <a:pt x="3527877" y="1232918"/>
                </a:cubicBezTo>
                <a:cubicBezTo>
                  <a:pt x="3522588" y="1232918"/>
                  <a:pt x="3518301" y="1228635"/>
                  <a:pt x="3518301" y="1223341"/>
                </a:cubicBezTo>
                <a:cubicBezTo>
                  <a:pt x="3518301" y="1218051"/>
                  <a:pt x="3522588" y="1213764"/>
                  <a:pt x="3527877" y="1213764"/>
                </a:cubicBezTo>
                <a:close/>
                <a:moveTo>
                  <a:pt x="1490401" y="1213764"/>
                </a:moveTo>
                <a:cubicBezTo>
                  <a:pt x="1495689" y="1213764"/>
                  <a:pt x="1499977" y="1218051"/>
                  <a:pt x="1499977" y="1223341"/>
                </a:cubicBezTo>
                <a:cubicBezTo>
                  <a:pt x="1499977" y="1228635"/>
                  <a:pt x="1495689" y="1232918"/>
                  <a:pt x="1490401" y="1232918"/>
                </a:cubicBezTo>
                <a:cubicBezTo>
                  <a:pt x="1485112" y="1232918"/>
                  <a:pt x="1480825" y="1228635"/>
                  <a:pt x="1480825" y="1223341"/>
                </a:cubicBezTo>
                <a:cubicBezTo>
                  <a:pt x="1480825" y="1218051"/>
                  <a:pt x="1485112" y="1213764"/>
                  <a:pt x="1490401" y="1213764"/>
                </a:cubicBezTo>
                <a:close/>
                <a:moveTo>
                  <a:pt x="3371147" y="1212646"/>
                </a:moveTo>
                <a:cubicBezTo>
                  <a:pt x="3377054" y="1212646"/>
                  <a:pt x="3381843" y="1217440"/>
                  <a:pt x="3381843" y="1223341"/>
                </a:cubicBezTo>
                <a:cubicBezTo>
                  <a:pt x="3381843" y="1229249"/>
                  <a:pt x="3377054" y="1234042"/>
                  <a:pt x="3371147" y="1234042"/>
                </a:cubicBezTo>
                <a:cubicBezTo>
                  <a:pt x="3365240" y="1234042"/>
                  <a:pt x="3360452" y="1229249"/>
                  <a:pt x="3360452" y="1223341"/>
                </a:cubicBezTo>
                <a:cubicBezTo>
                  <a:pt x="3360452" y="1217440"/>
                  <a:pt x="3365240" y="1212646"/>
                  <a:pt x="3371147" y="1212646"/>
                </a:cubicBezTo>
                <a:close/>
                <a:moveTo>
                  <a:pt x="1647129" y="1212646"/>
                </a:moveTo>
                <a:cubicBezTo>
                  <a:pt x="1653036" y="1212646"/>
                  <a:pt x="1657824" y="1217440"/>
                  <a:pt x="1657824" y="1223341"/>
                </a:cubicBezTo>
                <a:cubicBezTo>
                  <a:pt x="1657824" y="1229249"/>
                  <a:pt x="1653036" y="1234042"/>
                  <a:pt x="1647129" y="1234042"/>
                </a:cubicBezTo>
                <a:cubicBezTo>
                  <a:pt x="1641222" y="1234042"/>
                  <a:pt x="1636434" y="1229249"/>
                  <a:pt x="1636434" y="1223341"/>
                </a:cubicBezTo>
                <a:cubicBezTo>
                  <a:pt x="1636434" y="1217440"/>
                  <a:pt x="1641222" y="1212646"/>
                  <a:pt x="1647129" y="1212646"/>
                </a:cubicBezTo>
                <a:close/>
                <a:moveTo>
                  <a:pt x="3214419" y="1211468"/>
                </a:moveTo>
                <a:cubicBezTo>
                  <a:pt x="3220977" y="1211468"/>
                  <a:pt x="3226294" y="1216789"/>
                  <a:pt x="3226294" y="1223341"/>
                </a:cubicBezTo>
                <a:cubicBezTo>
                  <a:pt x="3226294" y="1229903"/>
                  <a:pt x="3220977" y="1235220"/>
                  <a:pt x="3214419" y="1235220"/>
                </a:cubicBezTo>
                <a:cubicBezTo>
                  <a:pt x="3207860" y="1235220"/>
                  <a:pt x="3202544" y="1229903"/>
                  <a:pt x="3202544" y="1223341"/>
                </a:cubicBezTo>
                <a:cubicBezTo>
                  <a:pt x="3202544" y="1216789"/>
                  <a:pt x="3207860" y="1211468"/>
                  <a:pt x="3214419" y="1211468"/>
                </a:cubicBezTo>
                <a:close/>
                <a:moveTo>
                  <a:pt x="1803858" y="1211468"/>
                </a:moveTo>
                <a:cubicBezTo>
                  <a:pt x="1810416" y="1211468"/>
                  <a:pt x="1815733" y="1216789"/>
                  <a:pt x="1815733" y="1223341"/>
                </a:cubicBezTo>
                <a:cubicBezTo>
                  <a:pt x="1815733" y="1229903"/>
                  <a:pt x="1810416" y="1235220"/>
                  <a:pt x="1803858" y="1235220"/>
                </a:cubicBezTo>
                <a:cubicBezTo>
                  <a:pt x="1797300" y="1235220"/>
                  <a:pt x="1791983" y="1229903"/>
                  <a:pt x="1791983" y="1223341"/>
                </a:cubicBezTo>
                <a:cubicBezTo>
                  <a:pt x="1791983" y="1216789"/>
                  <a:pt x="1797300" y="1211468"/>
                  <a:pt x="1803858" y="1211468"/>
                </a:cubicBezTo>
                <a:close/>
                <a:moveTo>
                  <a:pt x="3057689" y="1210410"/>
                </a:moveTo>
                <a:cubicBezTo>
                  <a:pt x="3064833" y="1210410"/>
                  <a:pt x="3070623" y="1216199"/>
                  <a:pt x="3070623" y="1223343"/>
                </a:cubicBezTo>
                <a:cubicBezTo>
                  <a:pt x="3070623" y="1230488"/>
                  <a:pt x="3064833" y="1236278"/>
                  <a:pt x="3057689" y="1236278"/>
                </a:cubicBezTo>
                <a:cubicBezTo>
                  <a:pt x="3050546" y="1236278"/>
                  <a:pt x="3044756" y="1230488"/>
                  <a:pt x="3044756" y="1223343"/>
                </a:cubicBezTo>
                <a:cubicBezTo>
                  <a:pt x="3044756" y="1216199"/>
                  <a:pt x="3050546" y="1210410"/>
                  <a:pt x="3057689" y="1210410"/>
                </a:cubicBezTo>
                <a:close/>
                <a:moveTo>
                  <a:pt x="1960587" y="1210410"/>
                </a:moveTo>
                <a:cubicBezTo>
                  <a:pt x="1967730" y="1210410"/>
                  <a:pt x="1973520" y="1216199"/>
                  <a:pt x="1973520" y="1223343"/>
                </a:cubicBezTo>
                <a:cubicBezTo>
                  <a:pt x="1973520" y="1230488"/>
                  <a:pt x="1967730" y="1236278"/>
                  <a:pt x="1960587" y="1236278"/>
                </a:cubicBezTo>
                <a:cubicBezTo>
                  <a:pt x="1953443" y="1236278"/>
                  <a:pt x="1947653" y="1230488"/>
                  <a:pt x="1947653" y="1223343"/>
                </a:cubicBezTo>
                <a:cubicBezTo>
                  <a:pt x="1947653" y="1216199"/>
                  <a:pt x="1953443" y="1210410"/>
                  <a:pt x="1960587" y="1210410"/>
                </a:cubicBezTo>
                <a:close/>
                <a:moveTo>
                  <a:pt x="2900961" y="1209678"/>
                </a:moveTo>
                <a:cubicBezTo>
                  <a:pt x="2908507" y="1209678"/>
                  <a:pt x="2914625" y="1215800"/>
                  <a:pt x="2914625" y="1223341"/>
                </a:cubicBezTo>
                <a:cubicBezTo>
                  <a:pt x="2914625" y="1230890"/>
                  <a:pt x="2908507" y="1237006"/>
                  <a:pt x="2900961" y="1237006"/>
                </a:cubicBezTo>
                <a:cubicBezTo>
                  <a:pt x="2893415" y="1237006"/>
                  <a:pt x="2887297" y="1230890"/>
                  <a:pt x="2887297" y="1223341"/>
                </a:cubicBezTo>
                <a:cubicBezTo>
                  <a:pt x="2887297" y="1215800"/>
                  <a:pt x="2893415" y="1209678"/>
                  <a:pt x="2900961" y="1209678"/>
                </a:cubicBezTo>
                <a:close/>
                <a:moveTo>
                  <a:pt x="2117316" y="1209678"/>
                </a:moveTo>
                <a:cubicBezTo>
                  <a:pt x="2124862" y="1209678"/>
                  <a:pt x="2130980" y="1215800"/>
                  <a:pt x="2130980" y="1223341"/>
                </a:cubicBezTo>
                <a:cubicBezTo>
                  <a:pt x="2130980" y="1230890"/>
                  <a:pt x="2124862" y="1237006"/>
                  <a:pt x="2117316" y="1237006"/>
                </a:cubicBezTo>
                <a:cubicBezTo>
                  <a:pt x="2109770" y="1237006"/>
                  <a:pt x="2103652" y="1230890"/>
                  <a:pt x="2103652" y="1223341"/>
                </a:cubicBezTo>
                <a:cubicBezTo>
                  <a:pt x="2103652" y="1215800"/>
                  <a:pt x="2109770" y="1209678"/>
                  <a:pt x="2117316" y="1209678"/>
                </a:cubicBezTo>
                <a:close/>
                <a:moveTo>
                  <a:pt x="2744232" y="1209119"/>
                </a:moveTo>
                <a:cubicBezTo>
                  <a:pt x="2752088" y="1209119"/>
                  <a:pt x="2758456" y="1215487"/>
                  <a:pt x="2758456" y="1223343"/>
                </a:cubicBezTo>
                <a:cubicBezTo>
                  <a:pt x="2758456" y="1231202"/>
                  <a:pt x="2752088" y="1237571"/>
                  <a:pt x="2744232" y="1237571"/>
                </a:cubicBezTo>
                <a:cubicBezTo>
                  <a:pt x="2736376" y="1237571"/>
                  <a:pt x="2730007" y="1231202"/>
                  <a:pt x="2730007" y="1223343"/>
                </a:cubicBezTo>
                <a:cubicBezTo>
                  <a:pt x="2730007" y="1215487"/>
                  <a:pt x="2736376" y="1209119"/>
                  <a:pt x="2744232" y="1209119"/>
                </a:cubicBezTo>
                <a:close/>
                <a:moveTo>
                  <a:pt x="2274045" y="1209119"/>
                </a:moveTo>
                <a:cubicBezTo>
                  <a:pt x="2281901" y="1209119"/>
                  <a:pt x="2288269" y="1215487"/>
                  <a:pt x="2288269" y="1223343"/>
                </a:cubicBezTo>
                <a:cubicBezTo>
                  <a:pt x="2288269" y="1231202"/>
                  <a:pt x="2281901" y="1237571"/>
                  <a:pt x="2274045" y="1237571"/>
                </a:cubicBezTo>
                <a:cubicBezTo>
                  <a:pt x="2266188" y="1237571"/>
                  <a:pt x="2259820" y="1231202"/>
                  <a:pt x="2259820" y="1223343"/>
                </a:cubicBezTo>
                <a:cubicBezTo>
                  <a:pt x="2259820" y="1215487"/>
                  <a:pt x="2266188" y="1209119"/>
                  <a:pt x="2274045" y="1209119"/>
                </a:cubicBezTo>
                <a:close/>
                <a:moveTo>
                  <a:pt x="2587502" y="1208739"/>
                </a:moveTo>
                <a:cubicBezTo>
                  <a:pt x="2595568" y="1208739"/>
                  <a:pt x="2602107" y="1215280"/>
                  <a:pt x="2602107" y="1223341"/>
                </a:cubicBezTo>
                <a:cubicBezTo>
                  <a:pt x="2602107" y="1231411"/>
                  <a:pt x="2595568" y="1237949"/>
                  <a:pt x="2587502" y="1237949"/>
                </a:cubicBezTo>
                <a:cubicBezTo>
                  <a:pt x="2579437" y="1237949"/>
                  <a:pt x="2572898" y="1231411"/>
                  <a:pt x="2572898" y="1223341"/>
                </a:cubicBezTo>
                <a:cubicBezTo>
                  <a:pt x="2572898" y="1215280"/>
                  <a:pt x="2579436" y="1208739"/>
                  <a:pt x="2587502" y="1208739"/>
                </a:cubicBezTo>
                <a:close/>
                <a:moveTo>
                  <a:pt x="2430774" y="1208739"/>
                </a:moveTo>
                <a:cubicBezTo>
                  <a:pt x="2438840" y="1208739"/>
                  <a:pt x="2445379" y="1215280"/>
                  <a:pt x="2445379" y="1223341"/>
                </a:cubicBezTo>
                <a:cubicBezTo>
                  <a:pt x="2445379" y="1231411"/>
                  <a:pt x="2438840" y="1237949"/>
                  <a:pt x="2430774" y="1237949"/>
                </a:cubicBezTo>
                <a:cubicBezTo>
                  <a:pt x="2422708" y="1237949"/>
                  <a:pt x="2416170" y="1231411"/>
                  <a:pt x="2416170" y="1223341"/>
                </a:cubicBezTo>
                <a:cubicBezTo>
                  <a:pt x="2416170" y="1215280"/>
                  <a:pt x="2422708" y="1208739"/>
                  <a:pt x="2430774" y="1208739"/>
                </a:cubicBezTo>
                <a:close/>
                <a:moveTo>
                  <a:pt x="4546615" y="1085865"/>
                </a:moveTo>
                <a:cubicBezTo>
                  <a:pt x="4547612" y="1085865"/>
                  <a:pt x="4548420" y="1086675"/>
                  <a:pt x="4548420" y="1087672"/>
                </a:cubicBezTo>
                <a:cubicBezTo>
                  <a:pt x="4548420" y="1088670"/>
                  <a:pt x="4547612" y="1089479"/>
                  <a:pt x="4546615" y="1089479"/>
                </a:cubicBezTo>
                <a:cubicBezTo>
                  <a:pt x="4545618" y="1089479"/>
                  <a:pt x="4544810" y="1088670"/>
                  <a:pt x="4544810" y="1087672"/>
                </a:cubicBezTo>
                <a:cubicBezTo>
                  <a:pt x="4544810" y="1086675"/>
                  <a:pt x="4545618" y="1085865"/>
                  <a:pt x="4546615" y="1085865"/>
                </a:cubicBezTo>
                <a:close/>
                <a:moveTo>
                  <a:pt x="471663" y="1085863"/>
                </a:moveTo>
                <a:cubicBezTo>
                  <a:pt x="472660" y="1085863"/>
                  <a:pt x="473468" y="1086675"/>
                  <a:pt x="473468" y="1087670"/>
                </a:cubicBezTo>
                <a:cubicBezTo>
                  <a:pt x="473468" y="1088666"/>
                  <a:pt x="472660" y="1089477"/>
                  <a:pt x="471663" y="1089477"/>
                </a:cubicBezTo>
                <a:cubicBezTo>
                  <a:pt x="470665" y="1089477"/>
                  <a:pt x="469858" y="1088666"/>
                  <a:pt x="469858" y="1087670"/>
                </a:cubicBezTo>
                <a:cubicBezTo>
                  <a:pt x="469858" y="1086675"/>
                  <a:pt x="470665" y="1085863"/>
                  <a:pt x="471663" y="1085863"/>
                </a:cubicBezTo>
                <a:close/>
                <a:moveTo>
                  <a:pt x="628392" y="1085202"/>
                </a:moveTo>
                <a:cubicBezTo>
                  <a:pt x="629762" y="1085202"/>
                  <a:pt x="630871" y="1086310"/>
                  <a:pt x="630871" y="1087680"/>
                </a:cubicBezTo>
                <a:cubicBezTo>
                  <a:pt x="630871" y="1089049"/>
                  <a:pt x="629762" y="1090158"/>
                  <a:pt x="628392" y="1090158"/>
                </a:cubicBezTo>
                <a:cubicBezTo>
                  <a:pt x="627024" y="1090158"/>
                  <a:pt x="625915" y="1089049"/>
                  <a:pt x="625915" y="1087680"/>
                </a:cubicBezTo>
                <a:cubicBezTo>
                  <a:pt x="625915" y="1086310"/>
                  <a:pt x="627024" y="1085202"/>
                  <a:pt x="628392" y="1085202"/>
                </a:cubicBezTo>
                <a:close/>
                <a:moveTo>
                  <a:pt x="4389886" y="1085119"/>
                </a:moveTo>
                <a:cubicBezTo>
                  <a:pt x="4391299" y="1085119"/>
                  <a:pt x="4392445" y="1086267"/>
                  <a:pt x="4392445" y="1087682"/>
                </a:cubicBezTo>
                <a:cubicBezTo>
                  <a:pt x="4392445" y="1089096"/>
                  <a:pt x="4391299" y="1090241"/>
                  <a:pt x="4389886" y="1090241"/>
                </a:cubicBezTo>
                <a:cubicBezTo>
                  <a:pt x="4388472" y="1090241"/>
                  <a:pt x="4387326" y="1089096"/>
                  <a:pt x="4387326" y="1087682"/>
                </a:cubicBezTo>
                <a:cubicBezTo>
                  <a:pt x="4387326" y="1086267"/>
                  <a:pt x="4388472" y="1085119"/>
                  <a:pt x="4389886" y="1085119"/>
                </a:cubicBezTo>
                <a:close/>
                <a:moveTo>
                  <a:pt x="4233158" y="1084242"/>
                </a:moveTo>
                <a:cubicBezTo>
                  <a:pt x="4235058" y="1084242"/>
                  <a:pt x="4236599" y="1085782"/>
                  <a:pt x="4236599" y="1087684"/>
                </a:cubicBezTo>
                <a:cubicBezTo>
                  <a:pt x="4236599" y="1089585"/>
                  <a:pt x="4235058" y="1091126"/>
                  <a:pt x="4233158" y="1091126"/>
                </a:cubicBezTo>
                <a:cubicBezTo>
                  <a:pt x="4231257" y="1091126"/>
                  <a:pt x="4229716" y="1089585"/>
                  <a:pt x="4229716" y="1087684"/>
                </a:cubicBezTo>
                <a:cubicBezTo>
                  <a:pt x="4229716" y="1085782"/>
                  <a:pt x="4231257" y="1084242"/>
                  <a:pt x="4233158" y="1084242"/>
                </a:cubicBezTo>
                <a:close/>
                <a:moveTo>
                  <a:pt x="785120" y="1084242"/>
                </a:moveTo>
                <a:cubicBezTo>
                  <a:pt x="787022" y="1084242"/>
                  <a:pt x="788563" y="1085779"/>
                  <a:pt x="788563" y="1087682"/>
                </a:cubicBezTo>
                <a:cubicBezTo>
                  <a:pt x="788563" y="1089583"/>
                  <a:pt x="787022" y="1091123"/>
                  <a:pt x="785120" y="1091123"/>
                </a:cubicBezTo>
                <a:cubicBezTo>
                  <a:pt x="783222" y="1091123"/>
                  <a:pt x="781680" y="1089583"/>
                  <a:pt x="781680" y="1087682"/>
                </a:cubicBezTo>
                <a:cubicBezTo>
                  <a:pt x="781680" y="1085779"/>
                  <a:pt x="783222" y="1084242"/>
                  <a:pt x="785120" y="1084242"/>
                </a:cubicBezTo>
                <a:close/>
                <a:moveTo>
                  <a:pt x="4076427" y="1083241"/>
                </a:moveTo>
                <a:cubicBezTo>
                  <a:pt x="4078885" y="1083241"/>
                  <a:pt x="4080877" y="1085226"/>
                  <a:pt x="4080877" y="1087689"/>
                </a:cubicBezTo>
                <a:cubicBezTo>
                  <a:pt x="4080877" y="1090146"/>
                  <a:pt x="4078885" y="1092136"/>
                  <a:pt x="4076427" y="1092136"/>
                </a:cubicBezTo>
                <a:cubicBezTo>
                  <a:pt x="4073970" y="1092136"/>
                  <a:pt x="4071978" y="1090146"/>
                  <a:pt x="4071978" y="1087689"/>
                </a:cubicBezTo>
                <a:cubicBezTo>
                  <a:pt x="4071978" y="1085226"/>
                  <a:pt x="4073970" y="1083241"/>
                  <a:pt x="4076427" y="1083241"/>
                </a:cubicBezTo>
                <a:close/>
                <a:moveTo>
                  <a:pt x="941851" y="1083234"/>
                </a:moveTo>
                <a:cubicBezTo>
                  <a:pt x="944307" y="1083234"/>
                  <a:pt x="946299" y="1085224"/>
                  <a:pt x="946299" y="1087689"/>
                </a:cubicBezTo>
                <a:cubicBezTo>
                  <a:pt x="946299" y="1090146"/>
                  <a:pt x="944307" y="1092136"/>
                  <a:pt x="941851" y="1092136"/>
                </a:cubicBezTo>
                <a:cubicBezTo>
                  <a:pt x="939392" y="1092136"/>
                  <a:pt x="937400" y="1090146"/>
                  <a:pt x="937400" y="1087689"/>
                </a:cubicBezTo>
                <a:cubicBezTo>
                  <a:pt x="937400" y="1085224"/>
                  <a:pt x="939392" y="1083234"/>
                  <a:pt x="941851" y="1083234"/>
                </a:cubicBezTo>
                <a:close/>
                <a:moveTo>
                  <a:pt x="3919699" y="1082221"/>
                </a:moveTo>
                <a:cubicBezTo>
                  <a:pt x="3922717" y="1082221"/>
                  <a:pt x="3925164" y="1084665"/>
                  <a:pt x="3925164" y="1087689"/>
                </a:cubicBezTo>
                <a:cubicBezTo>
                  <a:pt x="3925164" y="1090705"/>
                  <a:pt x="3922717" y="1093149"/>
                  <a:pt x="3919699" y="1093149"/>
                </a:cubicBezTo>
                <a:cubicBezTo>
                  <a:pt x="3916681" y="1093149"/>
                  <a:pt x="3914235" y="1090705"/>
                  <a:pt x="3914235" y="1087689"/>
                </a:cubicBezTo>
                <a:cubicBezTo>
                  <a:pt x="3914235" y="1084665"/>
                  <a:pt x="3916681" y="1082221"/>
                  <a:pt x="3919699" y="1082221"/>
                </a:cubicBezTo>
                <a:close/>
                <a:moveTo>
                  <a:pt x="1098578" y="1082219"/>
                </a:moveTo>
                <a:cubicBezTo>
                  <a:pt x="1101596" y="1082219"/>
                  <a:pt x="1104043" y="1084665"/>
                  <a:pt x="1104043" y="1087689"/>
                </a:cubicBezTo>
                <a:cubicBezTo>
                  <a:pt x="1104043" y="1090705"/>
                  <a:pt x="1101596" y="1093149"/>
                  <a:pt x="1098578" y="1093149"/>
                </a:cubicBezTo>
                <a:cubicBezTo>
                  <a:pt x="1095560" y="1093149"/>
                  <a:pt x="1093114" y="1090705"/>
                  <a:pt x="1093114" y="1087689"/>
                </a:cubicBezTo>
                <a:cubicBezTo>
                  <a:pt x="1093114" y="1084665"/>
                  <a:pt x="1095560" y="1082219"/>
                  <a:pt x="1098578" y="1082219"/>
                </a:cubicBezTo>
                <a:close/>
                <a:moveTo>
                  <a:pt x="3762971" y="1081105"/>
                </a:moveTo>
                <a:cubicBezTo>
                  <a:pt x="3766605" y="1081105"/>
                  <a:pt x="3769551" y="1084056"/>
                  <a:pt x="3769551" y="1087689"/>
                </a:cubicBezTo>
                <a:cubicBezTo>
                  <a:pt x="3769551" y="1091326"/>
                  <a:pt x="3766605" y="1094264"/>
                  <a:pt x="3762971" y="1094264"/>
                </a:cubicBezTo>
                <a:cubicBezTo>
                  <a:pt x="3759336" y="1094264"/>
                  <a:pt x="3756390" y="1091326"/>
                  <a:pt x="3756390" y="1087689"/>
                </a:cubicBezTo>
                <a:cubicBezTo>
                  <a:pt x="3756390" y="1084056"/>
                  <a:pt x="3759336" y="1081105"/>
                  <a:pt x="3762971" y="1081105"/>
                </a:cubicBezTo>
                <a:close/>
                <a:moveTo>
                  <a:pt x="1255307" y="1081105"/>
                </a:moveTo>
                <a:cubicBezTo>
                  <a:pt x="1258941" y="1081105"/>
                  <a:pt x="1261887" y="1084056"/>
                  <a:pt x="1261887" y="1087689"/>
                </a:cubicBezTo>
                <a:cubicBezTo>
                  <a:pt x="1261887" y="1091326"/>
                  <a:pt x="1258941" y="1094264"/>
                  <a:pt x="1255307" y="1094264"/>
                </a:cubicBezTo>
                <a:cubicBezTo>
                  <a:pt x="1251672" y="1094264"/>
                  <a:pt x="1248726" y="1091326"/>
                  <a:pt x="1248726" y="1087689"/>
                </a:cubicBezTo>
                <a:cubicBezTo>
                  <a:pt x="1248726" y="1084056"/>
                  <a:pt x="1251672" y="1081105"/>
                  <a:pt x="1255307" y="1081105"/>
                </a:cubicBezTo>
                <a:close/>
                <a:moveTo>
                  <a:pt x="3606241" y="1080030"/>
                </a:moveTo>
                <a:cubicBezTo>
                  <a:pt x="3610470" y="1080030"/>
                  <a:pt x="3613898" y="1083459"/>
                  <a:pt x="3613898" y="1087689"/>
                </a:cubicBezTo>
                <a:cubicBezTo>
                  <a:pt x="3613898" y="1091919"/>
                  <a:pt x="3610470" y="1095345"/>
                  <a:pt x="3606241" y="1095345"/>
                </a:cubicBezTo>
                <a:cubicBezTo>
                  <a:pt x="3602012" y="1095345"/>
                  <a:pt x="3598584" y="1091919"/>
                  <a:pt x="3598584" y="1087689"/>
                </a:cubicBezTo>
                <a:cubicBezTo>
                  <a:pt x="3598584" y="1083459"/>
                  <a:pt x="3602013" y="1080030"/>
                  <a:pt x="3606241" y="1080030"/>
                </a:cubicBezTo>
                <a:close/>
                <a:moveTo>
                  <a:pt x="1412036" y="1080030"/>
                </a:moveTo>
                <a:cubicBezTo>
                  <a:pt x="1416265" y="1080030"/>
                  <a:pt x="1419693" y="1083459"/>
                  <a:pt x="1419693" y="1087689"/>
                </a:cubicBezTo>
                <a:cubicBezTo>
                  <a:pt x="1419693" y="1091919"/>
                  <a:pt x="1416265" y="1095345"/>
                  <a:pt x="1412036" y="1095345"/>
                </a:cubicBezTo>
                <a:cubicBezTo>
                  <a:pt x="1407807" y="1095345"/>
                  <a:pt x="1404379" y="1091919"/>
                  <a:pt x="1404379" y="1087689"/>
                </a:cubicBezTo>
                <a:cubicBezTo>
                  <a:pt x="1404379" y="1083459"/>
                  <a:pt x="1407807" y="1080030"/>
                  <a:pt x="1412036" y="1080030"/>
                </a:cubicBezTo>
                <a:close/>
                <a:moveTo>
                  <a:pt x="3449512" y="1078875"/>
                </a:moveTo>
                <a:cubicBezTo>
                  <a:pt x="3454380" y="1078875"/>
                  <a:pt x="3458325" y="1082817"/>
                  <a:pt x="3458325" y="1087689"/>
                </a:cubicBezTo>
                <a:cubicBezTo>
                  <a:pt x="3458325" y="1092552"/>
                  <a:pt x="3454380" y="1096501"/>
                  <a:pt x="3449512" y="1096501"/>
                </a:cubicBezTo>
                <a:cubicBezTo>
                  <a:pt x="3444645" y="1096501"/>
                  <a:pt x="3440699" y="1092552"/>
                  <a:pt x="3440699" y="1087689"/>
                </a:cubicBezTo>
                <a:cubicBezTo>
                  <a:pt x="3440699" y="1082817"/>
                  <a:pt x="3444645" y="1078875"/>
                  <a:pt x="3449512" y="1078875"/>
                </a:cubicBezTo>
                <a:close/>
                <a:moveTo>
                  <a:pt x="1568765" y="1078875"/>
                </a:moveTo>
                <a:cubicBezTo>
                  <a:pt x="1573633" y="1078875"/>
                  <a:pt x="1577578" y="1082817"/>
                  <a:pt x="1577578" y="1087689"/>
                </a:cubicBezTo>
                <a:cubicBezTo>
                  <a:pt x="1577578" y="1092552"/>
                  <a:pt x="1573633" y="1096501"/>
                  <a:pt x="1568765" y="1096501"/>
                </a:cubicBezTo>
                <a:cubicBezTo>
                  <a:pt x="1563898" y="1096501"/>
                  <a:pt x="1559952" y="1092552"/>
                  <a:pt x="1559952" y="1087689"/>
                </a:cubicBezTo>
                <a:cubicBezTo>
                  <a:pt x="1559952" y="1082817"/>
                  <a:pt x="1563898" y="1078875"/>
                  <a:pt x="1568765" y="1078875"/>
                </a:cubicBezTo>
                <a:close/>
                <a:moveTo>
                  <a:pt x="3292783" y="1077798"/>
                </a:moveTo>
                <a:cubicBezTo>
                  <a:pt x="3298245" y="1077798"/>
                  <a:pt x="3302673" y="1082223"/>
                  <a:pt x="3302673" y="1087689"/>
                </a:cubicBezTo>
                <a:cubicBezTo>
                  <a:pt x="3302673" y="1093147"/>
                  <a:pt x="3298245" y="1097577"/>
                  <a:pt x="3292783" y="1097577"/>
                </a:cubicBezTo>
                <a:cubicBezTo>
                  <a:pt x="3287322" y="1097577"/>
                  <a:pt x="3282894" y="1093147"/>
                  <a:pt x="3282894" y="1087689"/>
                </a:cubicBezTo>
                <a:cubicBezTo>
                  <a:pt x="3282894" y="1082223"/>
                  <a:pt x="3287322" y="1077798"/>
                  <a:pt x="3292783" y="1077798"/>
                </a:cubicBezTo>
                <a:close/>
                <a:moveTo>
                  <a:pt x="1725494" y="1077798"/>
                </a:moveTo>
                <a:cubicBezTo>
                  <a:pt x="1730956" y="1077798"/>
                  <a:pt x="1735383" y="1082223"/>
                  <a:pt x="1735383" y="1087689"/>
                </a:cubicBezTo>
                <a:cubicBezTo>
                  <a:pt x="1735383" y="1093147"/>
                  <a:pt x="1730956" y="1097577"/>
                  <a:pt x="1725494" y="1097577"/>
                </a:cubicBezTo>
                <a:cubicBezTo>
                  <a:pt x="1720032" y="1097577"/>
                  <a:pt x="1715604" y="1093147"/>
                  <a:pt x="1715604" y="1087689"/>
                </a:cubicBezTo>
                <a:cubicBezTo>
                  <a:pt x="1715604" y="1082223"/>
                  <a:pt x="1720032" y="1077798"/>
                  <a:pt x="1725494" y="1077798"/>
                </a:cubicBezTo>
                <a:close/>
                <a:moveTo>
                  <a:pt x="3136054" y="1076827"/>
                </a:moveTo>
                <a:cubicBezTo>
                  <a:pt x="3142052" y="1076827"/>
                  <a:pt x="3146914" y="1081688"/>
                  <a:pt x="3146914" y="1087689"/>
                </a:cubicBezTo>
                <a:cubicBezTo>
                  <a:pt x="3146914" y="1093684"/>
                  <a:pt x="3142052" y="1098548"/>
                  <a:pt x="3136054" y="1098548"/>
                </a:cubicBezTo>
                <a:cubicBezTo>
                  <a:pt x="3130056" y="1098548"/>
                  <a:pt x="3125194" y="1093684"/>
                  <a:pt x="3125194" y="1087689"/>
                </a:cubicBezTo>
                <a:cubicBezTo>
                  <a:pt x="3125194" y="1081688"/>
                  <a:pt x="3130056" y="1076827"/>
                  <a:pt x="3136054" y="1076827"/>
                </a:cubicBezTo>
                <a:close/>
                <a:moveTo>
                  <a:pt x="1882223" y="1076827"/>
                </a:moveTo>
                <a:cubicBezTo>
                  <a:pt x="1888221" y="1076827"/>
                  <a:pt x="1893083" y="1081688"/>
                  <a:pt x="1893083" y="1087689"/>
                </a:cubicBezTo>
                <a:cubicBezTo>
                  <a:pt x="1893083" y="1093684"/>
                  <a:pt x="1888221" y="1098548"/>
                  <a:pt x="1882223" y="1098548"/>
                </a:cubicBezTo>
                <a:cubicBezTo>
                  <a:pt x="1876225" y="1098548"/>
                  <a:pt x="1871363" y="1093684"/>
                  <a:pt x="1871363" y="1087689"/>
                </a:cubicBezTo>
                <a:cubicBezTo>
                  <a:pt x="1871363" y="1081688"/>
                  <a:pt x="1876225" y="1076827"/>
                  <a:pt x="1882223" y="1076827"/>
                </a:cubicBezTo>
                <a:close/>
                <a:moveTo>
                  <a:pt x="2979326" y="1076152"/>
                </a:moveTo>
                <a:cubicBezTo>
                  <a:pt x="2985695" y="1076152"/>
                  <a:pt x="2990857" y="1081320"/>
                  <a:pt x="2990857" y="1087689"/>
                </a:cubicBezTo>
                <a:cubicBezTo>
                  <a:pt x="2990857" y="1094059"/>
                  <a:pt x="2985695" y="1099216"/>
                  <a:pt x="2979326" y="1099216"/>
                </a:cubicBezTo>
                <a:cubicBezTo>
                  <a:pt x="2972957" y="1099216"/>
                  <a:pt x="2967794" y="1094059"/>
                  <a:pt x="2967794" y="1087689"/>
                </a:cubicBezTo>
                <a:cubicBezTo>
                  <a:pt x="2967794" y="1081320"/>
                  <a:pt x="2972957" y="1076152"/>
                  <a:pt x="2979326" y="1076152"/>
                </a:cubicBezTo>
                <a:close/>
                <a:moveTo>
                  <a:pt x="2038952" y="1076152"/>
                </a:moveTo>
                <a:cubicBezTo>
                  <a:pt x="2045321" y="1076152"/>
                  <a:pt x="2050483" y="1081320"/>
                  <a:pt x="2050483" y="1087689"/>
                </a:cubicBezTo>
                <a:cubicBezTo>
                  <a:pt x="2050483" y="1094059"/>
                  <a:pt x="2045321" y="1099216"/>
                  <a:pt x="2038952" y="1099216"/>
                </a:cubicBezTo>
                <a:cubicBezTo>
                  <a:pt x="2032583" y="1099216"/>
                  <a:pt x="2027420" y="1094059"/>
                  <a:pt x="2027420" y="1087689"/>
                </a:cubicBezTo>
                <a:cubicBezTo>
                  <a:pt x="2027420" y="1081320"/>
                  <a:pt x="2032583" y="1076152"/>
                  <a:pt x="2038952" y="1076152"/>
                </a:cubicBezTo>
                <a:close/>
                <a:moveTo>
                  <a:pt x="2822597" y="1075463"/>
                </a:moveTo>
                <a:cubicBezTo>
                  <a:pt x="2829347" y="1075463"/>
                  <a:pt x="2834820" y="1080935"/>
                  <a:pt x="2834820" y="1087689"/>
                </a:cubicBezTo>
                <a:cubicBezTo>
                  <a:pt x="2834820" y="1094437"/>
                  <a:pt x="2829347" y="1099909"/>
                  <a:pt x="2822597" y="1099909"/>
                </a:cubicBezTo>
                <a:cubicBezTo>
                  <a:pt x="2815846" y="1099909"/>
                  <a:pt x="2810374" y="1094437"/>
                  <a:pt x="2810374" y="1087689"/>
                </a:cubicBezTo>
                <a:cubicBezTo>
                  <a:pt x="2810374" y="1080935"/>
                  <a:pt x="2815846" y="1075463"/>
                  <a:pt x="2822597" y="1075463"/>
                </a:cubicBezTo>
                <a:close/>
                <a:moveTo>
                  <a:pt x="2195681" y="1075463"/>
                </a:moveTo>
                <a:cubicBezTo>
                  <a:pt x="2202431" y="1075463"/>
                  <a:pt x="2207904" y="1080935"/>
                  <a:pt x="2207904" y="1087689"/>
                </a:cubicBezTo>
                <a:cubicBezTo>
                  <a:pt x="2207904" y="1094437"/>
                  <a:pt x="2202431" y="1099909"/>
                  <a:pt x="2195681" y="1099909"/>
                </a:cubicBezTo>
                <a:cubicBezTo>
                  <a:pt x="2188930" y="1099909"/>
                  <a:pt x="2183458" y="1094437"/>
                  <a:pt x="2183458" y="1087689"/>
                </a:cubicBezTo>
                <a:cubicBezTo>
                  <a:pt x="2183458" y="1080935"/>
                  <a:pt x="2188930" y="1075463"/>
                  <a:pt x="2195681" y="1075463"/>
                </a:cubicBezTo>
                <a:close/>
                <a:moveTo>
                  <a:pt x="2665868" y="1075109"/>
                </a:moveTo>
                <a:cubicBezTo>
                  <a:pt x="2672813" y="1075109"/>
                  <a:pt x="2678444" y="1080742"/>
                  <a:pt x="2678444" y="1087689"/>
                </a:cubicBezTo>
                <a:cubicBezTo>
                  <a:pt x="2678444" y="1094632"/>
                  <a:pt x="2672813" y="1100260"/>
                  <a:pt x="2665868" y="1100260"/>
                </a:cubicBezTo>
                <a:cubicBezTo>
                  <a:pt x="2658922" y="1100260"/>
                  <a:pt x="2653292" y="1094632"/>
                  <a:pt x="2653292" y="1087689"/>
                </a:cubicBezTo>
                <a:cubicBezTo>
                  <a:pt x="2653292" y="1080742"/>
                  <a:pt x="2658922" y="1075109"/>
                  <a:pt x="2665868" y="1075109"/>
                </a:cubicBezTo>
                <a:close/>
                <a:moveTo>
                  <a:pt x="2509139" y="1075109"/>
                </a:moveTo>
                <a:cubicBezTo>
                  <a:pt x="2516084" y="1075109"/>
                  <a:pt x="2521715" y="1080742"/>
                  <a:pt x="2521715" y="1087689"/>
                </a:cubicBezTo>
                <a:cubicBezTo>
                  <a:pt x="2521715" y="1094632"/>
                  <a:pt x="2516084" y="1100260"/>
                  <a:pt x="2509139" y="1100260"/>
                </a:cubicBezTo>
                <a:cubicBezTo>
                  <a:pt x="2502193" y="1100260"/>
                  <a:pt x="2496563" y="1094632"/>
                  <a:pt x="2496563" y="1087689"/>
                </a:cubicBezTo>
                <a:cubicBezTo>
                  <a:pt x="2496563" y="1080742"/>
                  <a:pt x="2502193" y="1075109"/>
                  <a:pt x="2509139" y="1075109"/>
                </a:cubicBezTo>
                <a:close/>
                <a:moveTo>
                  <a:pt x="2352410" y="1075109"/>
                </a:moveTo>
                <a:cubicBezTo>
                  <a:pt x="2359355" y="1075109"/>
                  <a:pt x="2364986" y="1080742"/>
                  <a:pt x="2364986" y="1087689"/>
                </a:cubicBezTo>
                <a:cubicBezTo>
                  <a:pt x="2364986" y="1094632"/>
                  <a:pt x="2359355" y="1100260"/>
                  <a:pt x="2352410" y="1100260"/>
                </a:cubicBezTo>
                <a:cubicBezTo>
                  <a:pt x="2345464" y="1100260"/>
                  <a:pt x="2339834" y="1094632"/>
                  <a:pt x="2339834" y="1087689"/>
                </a:cubicBezTo>
                <a:cubicBezTo>
                  <a:pt x="2339834" y="1080742"/>
                  <a:pt x="2345464" y="1075109"/>
                  <a:pt x="2352410" y="1075109"/>
                </a:cubicBezTo>
                <a:close/>
                <a:moveTo>
                  <a:pt x="4468251" y="950270"/>
                </a:moveTo>
                <a:cubicBezTo>
                  <a:pt x="4469173" y="950270"/>
                  <a:pt x="4469920" y="951021"/>
                  <a:pt x="4469920" y="951942"/>
                </a:cubicBezTo>
                <a:cubicBezTo>
                  <a:pt x="4469920" y="952864"/>
                  <a:pt x="4469173" y="953611"/>
                  <a:pt x="4468251" y="953611"/>
                </a:cubicBezTo>
                <a:cubicBezTo>
                  <a:pt x="4467329" y="953611"/>
                  <a:pt x="4466581" y="952864"/>
                  <a:pt x="4466581" y="951942"/>
                </a:cubicBezTo>
                <a:cubicBezTo>
                  <a:pt x="4466581" y="951021"/>
                  <a:pt x="4467329" y="950270"/>
                  <a:pt x="4468251" y="950270"/>
                </a:cubicBezTo>
                <a:close/>
                <a:moveTo>
                  <a:pt x="550028" y="950268"/>
                </a:moveTo>
                <a:cubicBezTo>
                  <a:pt x="550950" y="950268"/>
                  <a:pt x="551697" y="951017"/>
                  <a:pt x="551697" y="951940"/>
                </a:cubicBezTo>
                <a:cubicBezTo>
                  <a:pt x="551697" y="952862"/>
                  <a:pt x="550950" y="953609"/>
                  <a:pt x="550028" y="953609"/>
                </a:cubicBezTo>
                <a:cubicBezTo>
                  <a:pt x="549105" y="953609"/>
                  <a:pt x="548357" y="952862"/>
                  <a:pt x="548357" y="951940"/>
                </a:cubicBezTo>
                <a:cubicBezTo>
                  <a:pt x="548357" y="951017"/>
                  <a:pt x="549105" y="950268"/>
                  <a:pt x="550028" y="950268"/>
                </a:cubicBezTo>
                <a:close/>
                <a:moveTo>
                  <a:pt x="4311521" y="949552"/>
                </a:moveTo>
                <a:cubicBezTo>
                  <a:pt x="4312846" y="949552"/>
                  <a:pt x="4313920" y="950625"/>
                  <a:pt x="4313920" y="951950"/>
                </a:cubicBezTo>
                <a:cubicBezTo>
                  <a:pt x="4313920" y="953274"/>
                  <a:pt x="4312846" y="954349"/>
                  <a:pt x="4311521" y="954349"/>
                </a:cubicBezTo>
                <a:cubicBezTo>
                  <a:pt x="4310196" y="954349"/>
                  <a:pt x="4309122" y="953274"/>
                  <a:pt x="4309122" y="951950"/>
                </a:cubicBezTo>
                <a:cubicBezTo>
                  <a:pt x="4309122" y="950625"/>
                  <a:pt x="4310196" y="949552"/>
                  <a:pt x="4311521" y="949552"/>
                </a:cubicBezTo>
                <a:close/>
                <a:moveTo>
                  <a:pt x="706756" y="949549"/>
                </a:moveTo>
                <a:cubicBezTo>
                  <a:pt x="708081" y="949549"/>
                  <a:pt x="709155" y="950625"/>
                  <a:pt x="709155" y="951949"/>
                </a:cubicBezTo>
                <a:cubicBezTo>
                  <a:pt x="709155" y="953273"/>
                  <a:pt x="708081" y="954348"/>
                  <a:pt x="706756" y="954348"/>
                </a:cubicBezTo>
                <a:cubicBezTo>
                  <a:pt x="705432" y="954348"/>
                  <a:pt x="704358" y="953273"/>
                  <a:pt x="704358" y="951949"/>
                </a:cubicBezTo>
                <a:cubicBezTo>
                  <a:pt x="704358" y="950625"/>
                  <a:pt x="705432" y="949549"/>
                  <a:pt x="706756" y="949549"/>
                </a:cubicBezTo>
                <a:close/>
                <a:moveTo>
                  <a:pt x="4154793" y="948698"/>
                </a:moveTo>
                <a:cubicBezTo>
                  <a:pt x="4156590" y="948698"/>
                  <a:pt x="4158048" y="950156"/>
                  <a:pt x="4158048" y="951954"/>
                </a:cubicBezTo>
                <a:cubicBezTo>
                  <a:pt x="4158048" y="953751"/>
                  <a:pt x="4156590" y="955209"/>
                  <a:pt x="4154793" y="955209"/>
                </a:cubicBezTo>
                <a:cubicBezTo>
                  <a:pt x="4152995" y="955209"/>
                  <a:pt x="4151537" y="953751"/>
                  <a:pt x="4151537" y="951954"/>
                </a:cubicBezTo>
                <a:cubicBezTo>
                  <a:pt x="4151537" y="950156"/>
                  <a:pt x="4152995" y="948698"/>
                  <a:pt x="4154793" y="948698"/>
                </a:cubicBezTo>
                <a:close/>
                <a:moveTo>
                  <a:pt x="863485" y="948698"/>
                </a:moveTo>
                <a:cubicBezTo>
                  <a:pt x="865282" y="948698"/>
                  <a:pt x="866742" y="950152"/>
                  <a:pt x="866742" y="951954"/>
                </a:cubicBezTo>
                <a:cubicBezTo>
                  <a:pt x="866742" y="953751"/>
                  <a:pt x="865282" y="955207"/>
                  <a:pt x="863485" y="955207"/>
                </a:cubicBezTo>
                <a:cubicBezTo>
                  <a:pt x="861688" y="955207"/>
                  <a:pt x="860231" y="953751"/>
                  <a:pt x="860231" y="951954"/>
                </a:cubicBezTo>
                <a:cubicBezTo>
                  <a:pt x="860231" y="950152"/>
                  <a:pt x="861688" y="948698"/>
                  <a:pt x="863485" y="948698"/>
                </a:cubicBezTo>
                <a:close/>
                <a:moveTo>
                  <a:pt x="3998064" y="947819"/>
                </a:moveTo>
                <a:cubicBezTo>
                  <a:pt x="4000347" y="947819"/>
                  <a:pt x="4002198" y="949674"/>
                  <a:pt x="4002198" y="951954"/>
                </a:cubicBezTo>
                <a:cubicBezTo>
                  <a:pt x="4002198" y="954239"/>
                  <a:pt x="4000347" y="956086"/>
                  <a:pt x="3998064" y="956086"/>
                </a:cubicBezTo>
                <a:cubicBezTo>
                  <a:pt x="3995781" y="956086"/>
                  <a:pt x="3993930" y="954239"/>
                  <a:pt x="3993930" y="951954"/>
                </a:cubicBezTo>
                <a:cubicBezTo>
                  <a:pt x="3993930" y="949674"/>
                  <a:pt x="3995781" y="947819"/>
                  <a:pt x="3998064" y="947819"/>
                </a:cubicBezTo>
                <a:close/>
                <a:moveTo>
                  <a:pt x="1020214" y="947818"/>
                </a:moveTo>
                <a:cubicBezTo>
                  <a:pt x="1022497" y="947818"/>
                  <a:pt x="1024348" y="949674"/>
                  <a:pt x="1024348" y="951954"/>
                </a:cubicBezTo>
                <a:cubicBezTo>
                  <a:pt x="1024348" y="954235"/>
                  <a:pt x="1022497" y="956086"/>
                  <a:pt x="1020214" y="956086"/>
                </a:cubicBezTo>
                <a:cubicBezTo>
                  <a:pt x="1017931" y="956086"/>
                  <a:pt x="1016080" y="954235"/>
                  <a:pt x="1016080" y="951954"/>
                </a:cubicBezTo>
                <a:cubicBezTo>
                  <a:pt x="1016080" y="949674"/>
                  <a:pt x="1017931" y="947818"/>
                  <a:pt x="1020214" y="947818"/>
                </a:cubicBezTo>
                <a:close/>
                <a:moveTo>
                  <a:pt x="3841335" y="946846"/>
                </a:moveTo>
                <a:cubicBezTo>
                  <a:pt x="3844160" y="946846"/>
                  <a:pt x="3846450" y="949130"/>
                  <a:pt x="3846450" y="951954"/>
                </a:cubicBezTo>
                <a:cubicBezTo>
                  <a:pt x="3846450" y="954781"/>
                  <a:pt x="3844160" y="957067"/>
                  <a:pt x="3841335" y="957067"/>
                </a:cubicBezTo>
                <a:cubicBezTo>
                  <a:pt x="3838510" y="957067"/>
                  <a:pt x="3836220" y="954781"/>
                  <a:pt x="3836220" y="951954"/>
                </a:cubicBezTo>
                <a:cubicBezTo>
                  <a:pt x="3836220" y="949130"/>
                  <a:pt x="3838510" y="946846"/>
                  <a:pt x="3841335" y="946846"/>
                </a:cubicBezTo>
                <a:close/>
                <a:moveTo>
                  <a:pt x="1176943" y="946846"/>
                </a:moveTo>
                <a:cubicBezTo>
                  <a:pt x="1179768" y="946846"/>
                  <a:pt x="1182058" y="949130"/>
                  <a:pt x="1182058" y="951954"/>
                </a:cubicBezTo>
                <a:cubicBezTo>
                  <a:pt x="1182058" y="954781"/>
                  <a:pt x="1179768" y="957067"/>
                  <a:pt x="1176943" y="957067"/>
                </a:cubicBezTo>
                <a:cubicBezTo>
                  <a:pt x="1174118" y="957067"/>
                  <a:pt x="1171828" y="954781"/>
                  <a:pt x="1171828" y="951954"/>
                </a:cubicBezTo>
                <a:cubicBezTo>
                  <a:pt x="1171828" y="949130"/>
                  <a:pt x="1174118" y="946846"/>
                  <a:pt x="1176943" y="946846"/>
                </a:cubicBezTo>
                <a:close/>
                <a:moveTo>
                  <a:pt x="3684606" y="945886"/>
                </a:moveTo>
                <a:cubicBezTo>
                  <a:pt x="3687960" y="945886"/>
                  <a:pt x="3690678" y="948606"/>
                  <a:pt x="3690678" y="951954"/>
                </a:cubicBezTo>
                <a:cubicBezTo>
                  <a:pt x="3690678" y="955310"/>
                  <a:pt x="3687960" y="958027"/>
                  <a:pt x="3684606" y="958027"/>
                </a:cubicBezTo>
                <a:cubicBezTo>
                  <a:pt x="3681253" y="958027"/>
                  <a:pt x="3678534" y="955310"/>
                  <a:pt x="3678534" y="951954"/>
                </a:cubicBezTo>
                <a:cubicBezTo>
                  <a:pt x="3678534" y="948606"/>
                  <a:pt x="3681253" y="945886"/>
                  <a:pt x="3684606" y="945886"/>
                </a:cubicBezTo>
                <a:close/>
                <a:moveTo>
                  <a:pt x="1333671" y="945886"/>
                </a:moveTo>
                <a:cubicBezTo>
                  <a:pt x="1337025" y="945886"/>
                  <a:pt x="1339743" y="948606"/>
                  <a:pt x="1339743" y="951954"/>
                </a:cubicBezTo>
                <a:cubicBezTo>
                  <a:pt x="1339743" y="955308"/>
                  <a:pt x="1337025" y="958027"/>
                  <a:pt x="1333671" y="958027"/>
                </a:cubicBezTo>
                <a:cubicBezTo>
                  <a:pt x="1330318" y="958027"/>
                  <a:pt x="1327599" y="955308"/>
                  <a:pt x="1327599" y="951954"/>
                </a:cubicBezTo>
                <a:cubicBezTo>
                  <a:pt x="1327599" y="948606"/>
                  <a:pt x="1330318" y="945886"/>
                  <a:pt x="1333671" y="945886"/>
                </a:cubicBezTo>
                <a:close/>
                <a:moveTo>
                  <a:pt x="3527877" y="944850"/>
                </a:moveTo>
                <a:cubicBezTo>
                  <a:pt x="3531803" y="944850"/>
                  <a:pt x="3534986" y="948027"/>
                  <a:pt x="3534986" y="951960"/>
                </a:cubicBezTo>
                <a:cubicBezTo>
                  <a:pt x="3534986" y="955886"/>
                  <a:pt x="3531803" y="959063"/>
                  <a:pt x="3527877" y="959063"/>
                </a:cubicBezTo>
                <a:cubicBezTo>
                  <a:pt x="3523951" y="959063"/>
                  <a:pt x="3520768" y="955886"/>
                  <a:pt x="3520768" y="951960"/>
                </a:cubicBezTo>
                <a:cubicBezTo>
                  <a:pt x="3520768" y="948027"/>
                  <a:pt x="3523951" y="944850"/>
                  <a:pt x="3527877" y="944850"/>
                </a:cubicBezTo>
                <a:close/>
                <a:moveTo>
                  <a:pt x="1490400" y="944850"/>
                </a:moveTo>
                <a:cubicBezTo>
                  <a:pt x="1494326" y="944850"/>
                  <a:pt x="1497509" y="948027"/>
                  <a:pt x="1497509" y="951960"/>
                </a:cubicBezTo>
                <a:cubicBezTo>
                  <a:pt x="1497509" y="955886"/>
                  <a:pt x="1494326" y="959063"/>
                  <a:pt x="1490400" y="959063"/>
                </a:cubicBezTo>
                <a:cubicBezTo>
                  <a:pt x="1486474" y="959063"/>
                  <a:pt x="1483291" y="955886"/>
                  <a:pt x="1483291" y="951960"/>
                </a:cubicBezTo>
                <a:cubicBezTo>
                  <a:pt x="1483291" y="948027"/>
                  <a:pt x="1486474" y="944850"/>
                  <a:pt x="1490400" y="944850"/>
                </a:cubicBezTo>
                <a:close/>
                <a:moveTo>
                  <a:pt x="3371148" y="944016"/>
                </a:moveTo>
                <a:cubicBezTo>
                  <a:pt x="3375533" y="944016"/>
                  <a:pt x="3379087" y="947573"/>
                  <a:pt x="3379087" y="951960"/>
                </a:cubicBezTo>
                <a:cubicBezTo>
                  <a:pt x="3379087" y="956341"/>
                  <a:pt x="3375532" y="959898"/>
                  <a:pt x="3371148" y="959898"/>
                </a:cubicBezTo>
                <a:cubicBezTo>
                  <a:pt x="3366763" y="959898"/>
                  <a:pt x="3363209" y="956341"/>
                  <a:pt x="3363209" y="951960"/>
                </a:cubicBezTo>
                <a:cubicBezTo>
                  <a:pt x="3363209" y="947573"/>
                  <a:pt x="3366764" y="944016"/>
                  <a:pt x="3371148" y="944016"/>
                </a:cubicBezTo>
                <a:close/>
                <a:moveTo>
                  <a:pt x="1647129" y="944016"/>
                </a:moveTo>
                <a:cubicBezTo>
                  <a:pt x="1651513" y="944016"/>
                  <a:pt x="1655067" y="947573"/>
                  <a:pt x="1655067" y="951960"/>
                </a:cubicBezTo>
                <a:cubicBezTo>
                  <a:pt x="1655067" y="956341"/>
                  <a:pt x="1651513" y="959898"/>
                  <a:pt x="1647129" y="959898"/>
                </a:cubicBezTo>
                <a:cubicBezTo>
                  <a:pt x="1642744" y="959898"/>
                  <a:pt x="1639190" y="956341"/>
                  <a:pt x="1639190" y="951960"/>
                </a:cubicBezTo>
                <a:cubicBezTo>
                  <a:pt x="1639190" y="947573"/>
                  <a:pt x="1642744" y="944016"/>
                  <a:pt x="1647129" y="944016"/>
                </a:cubicBezTo>
                <a:close/>
                <a:moveTo>
                  <a:pt x="3214419" y="943142"/>
                </a:moveTo>
                <a:cubicBezTo>
                  <a:pt x="3219287" y="943142"/>
                  <a:pt x="3223232" y="947089"/>
                  <a:pt x="3223232" y="951960"/>
                </a:cubicBezTo>
                <a:cubicBezTo>
                  <a:pt x="3223232" y="956823"/>
                  <a:pt x="3219287" y="960772"/>
                  <a:pt x="3214419" y="960772"/>
                </a:cubicBezTo>
                <a:cubicBezTo>
                  <a:pt x="3209552" y="960772"/>
                  <a:pt x="3205606" y="956823"/>
                  <a:pt x="3205606" y="951960"/>
                </a:cubicBezTo>
                <a:cubicBezTo>
                  <a:pt x="3205606" y="947089"/>
                  <a:pt x="3209552" y="943142"/>
                  <a:pt x="3214419" y="943142"/>
                </a:cubicBezTo>
                <a:close/>
                <a:moveTo>
                  <a:pt x="1803858" y="943142"/>
                </a:moveTo>
                <a:cubicBezTo>
                  <a:pt x="1808726" y="943142"/>
                  <a:pt x="1812671" y="947089"/>
                  <a:pt x="1812671" y="951960"/>
                </a:cubicBezTo>
                <a:cubicBezTo>
                  <a:pt x="1812671" y="956823"/>
                  <a:pt x="1808726" y="960772"/>
                  <a:pt x="1803858" y="960772"/>
                </a:cubicBezTo>
                <a:cubicBezTo>
                  <a:pt x="1798991" y="960772"/>
                  <a:pt x="1795045" y="956823"/>
                  <a:pt x="1795045" y="951960"/>
                </a:cubicBezTo>
                <a:cubicBezTo>
                  <a:pt x="1795045" y="947089"/>
                  <a:pt x="1798991" y="943142"/>
                  <a:pt x="1803858" y="943142"/>
                </a:cubicBezTo>
                <a:close/>
                <a:moveTo>
                  <a:pt x="3057690" y="942385"/>
                </a:moveTo>
                <a:cubicBezTo>
                  <a:pt x="3062979" y="942385"/>
                  <a:pt x="3067266" y="946665"/>
                  <a:pt x="3067266" y="951960"/>
                </a:cubicBezTo>
                <a:cubicBezTo>
                  <a:pt x="3067266" y="957248"/>
                  <a:pt x="3062979" y="961531"/>
                  <a:pt x="3057690" y="961531"/>
                </a:cubicBezTo>
                <a:cubicBezTo>
                  <a:pt x="3052401" y="961531"/>
                  <a:pt x="3048114" y="957248"/>
                  <a:pt x="3048114" y="951960"/>
                </a:cubicBezTo>
                <a:cubicBezTo>
                  <a:pt x="3048114" y="946665"/>
                  <a:pt x="3052401" y="942385"/>
                  <a:pt x="3057690" y="942385"/>
                </a:cubicBezTo>
                <a:close/>
                <a:moveTo>
                  <a:pt x="1960587" y="942385"/>
                </a:moveTo>
                <a:cubicBezTo>
                  <a:pt x="1965875" y="942385"/>
                  <a:pt x="1970163" y="946665"/>
                  <a:pt x="1970163" y="951960"/>
                </a:cubicBezTo>
                <a:cubicBezTo>
                  <a:pt x="1970163" y="957248"/>
                  <a:pt x="1965875" y="961531"/>
                  <a:pt x="1960587" y="961531"/>
                </a:cubicBezTo>
                <a:cubicBezTo>
                  <a:pt x="1955298" y="961531"/>
                  <a:pt x="1951011" y="957248"/>
                  <a:pt x="1951011" y="951960"/>
                </a:cubicBezTo>
                <a:cubicBezTo>
                  <a:pt x="1951011" y="946665"/>
                  <a:pt x="1955298" y="942385"/>
                  <a:pt x="1960587" y="942385"/>
                </a:cubicBezTo>
                <a:close/>
                <a:moveTo>
                  <a:pt x="2900961" y="941752"/>
                </a:moveTo>
                <a:cubicBezTo>
                  <a:pt x="2906599" y="941752"/>
                  <a:pt x="2911169" y="946320"/>
                  <a:pt x="2911169" y="951960"/>
                </a:cubicBezTo>
                <a:cubicBezTo>
                  <a:pt x="2911169" y="957593"/>
                  <a:pt x="2906599" y="962165"/>
                  <a:pt x="2900961" y="962165"/>
                </a:cubicBezTo>
                <a:cubicBezTo>
                  <a:pt x="2895323" y="962165"/>
                  <a:pt x="2890753" y="957593"/>
                  <a:pt x="2890753" y="951960"/>
                </a:cubicBezTo>
                <a:cubicBezTo>
                  <a:pt x="2890753" y="946320"/>
                  <a:pt x="2895323" y="941752"/>
                  <a:pt x="2900961" y="941752"/>
                </a:cubicBezTo>
                <a:close/>
                <a:moveTo>
                  <a:pt x="2117316" y="941752"/>
                </a:moveTo>
                <a:cubicBezTo>
                  <a:pt x="2122954" y="941752"/>
                  <a:pt x="2127524" y="946320"/>
                  <a:pt x="2127524" y="951960"/>
                </a:cubicBezTo>
                <a:cubicBezTo>
                  <a:pt x="2127524" y="957593"/>
                  <a:pt x="2122954" y="962165"/>
                  <a:pt x="2117316" y="962165"/>
                </a:cubicBezTo>
                <a:cubicBezTo>
                  <a:pt x="2111678" y="962165"/>
                  <a:pt x="2107108" y="957593"/>
                  <a:pt x="2107108" y="951960"/>
                </a:cubicBezTo>
                <a:cubicBezTo>
                  <a:pt x="2107108" y="946320"/>
                  <a:pt x="2111678" y="941752"/>
                  <a:pt x="2117316" y="941752"/>
                </a:cubicBezTo>
                <a:close/>
                <a:moveTo>
                  <a:pt x="2744232" y="941424"/>
                </a:moveTo>
                <a:cubicBezTo>
                  <a:pt x="2750048" y="941424"/>
                  <a:pt x="2754763" y="946140"/>
                  <a:pt x="2754763" y="951960"/>
                </a:cubicBezTo>
                <a:cubicBezTo>
                  <a:pt x="2754763" y="957773"/>
                  <a:pt x="2750048" y="962488"/>
                  <a:pt x="2744232" y="962488"/>
                </a:cubicBezTo>
                <a:cubicBezTo>
                  <a:pt x="2738415" y="962488"/>
                  <a:pt x="2733700" y="957773"/>
                  <a:pt x="2733700" y="951960"/>
                </a:cubicBezTo>
                <a:cubicBezTo>
                  <a:pt x="2733700" y="946140"/>
                  <a:pt x="2738415" y="941424"/>
                  <a:pt x="2744232" y="941424"/>
                </a:cubicBezTo>
                <a:close/>
                <a:moveTo>
                  <a:pt x="2274045" y="941424"/>
                </a:moveTo>
                <a:cubicBezTo>
                  <a:pt x="2279861" y="941424"/>
                  <a:pt x="2284576" y="946140"/>
                  <a:pt x="2284576" y="951960"/>
                </a:cubicBezTo>
                <a:cubicBezTo>
                  <a:pt x="2284576" y="957773"/>
                  <a:pt x="2279861" y="962488"/>
                  <a:pt x="2274045" y="962488"/>
                </a:cubicBezTo>
                <a:cubicBezTo>
                  <a:pt x="2268228" y="962488"/>
                  <a:pt x="2263513" y="957773"/>
                  <a:pt x="2263513" y="951960"/>
                </a:cubicBezTo>
                <a:cubicBezTo>
                  <a:pt x="2263513" y="946140"/>
                  <a:pt x="2268228" y="941424"/>
                  <a:pt x="2274045" y="941424"/>
                </a:cubicBezTo>
                <a:close/>
                <a:moveTo>
                  <a:pt x="2587503" y="941096"/>
                </a:moveTo>
                <a:cubicBezTo>
                  <a:pt x="2593501" y="941096"/>
                  <a:pt x="2598363" y="945959"/>
                  <a:pt x="2598363" y="951960"/>
                </a:cubicBezTo>
                <a:cubicBezTo>
                  <a:pt x="2598363" y="957953"/>
                  <a:pt x="2593501" y="962817"/>
                  <a:pt x="2587503" y="962817"/>
                </a:cubicBezTo>
                <a:cubicBezTo>
                  <a:pt x="2581505" y="962817"/>
                  <a:pt x="2576643" y="957953"/>
                  <a:pt x="2576643" y="951960"/>
                </a:cubicBezTo>
                <a:cubicBezTo>
                  <a:pt x="2576643" y="945959"/>
                  <a:pt x="2581505" y="941096"/>
                  <a:pt x="2587503" y="941096"/>
                </a:cubicBezTo>
                <a:close/>
                <a:moveTo>
                  <a:pt x="2430774" y="941096"/>
                </a:moveTo>
                <a:cubicBezTo>
                  <a:pt x="2436772" y="941096"/>
                  <a:pt x="2441634" y="945959"/>
                  <a:pt x="2441634" y="951960"/>
                </a:cubicBezTo>
                <a:cubicBezTo>
                  <a:pt x="2441634" y="957953"/>
                  <a:pt x="2436772" y="962817"/>
                  <a:pt x="2430774" y="962817"/>
                </a:cubicBezTo>
                <a:cubicBezTo>
                  <a:pt x="2424776" y="962817"/>
                  <a:pt x="2419914" y="957953"/>
                  <a:pt x="2419914" y="951960"/>
                </a:cubicBezTo>
                <a:cubicBezTo>
                  <a:pt x="2419914" y="945959"/>
                  <a:pt x="2424776" y="941096"/>
                  <a:pt x="2430774" y="941096"/>
                </a:cubicBezTo>
                <a:close/>
                <a:moveTo>
                  <a:pt x="4389886" y="814610"/>
                </a:moveTo>
                <a:cubicBezTo>
                  <a:pt x="4390772" y="814610"/>
                  <a:pt x="4391490" y="815326"/>
                  <a:pt x="4391490" y="816213"/>
                </a:cubicBezTo>
                <a:cubicBezTo>
                  <a:pt x="4391490" y="817098"/>
                  <a:pt x="4390772" y="817818"/>
                  <a:pt x="4389886" y="817818"/>
                </a:cubicBezTo>
                <a:cubicBezTo>
                  <a:pt x="4389000" y="817818"/>
                  <a:pt x="4388282" y="817098"/>
                  <a:pt x="4388282" y="816213"/>
                </a:cubicBezTo>
                <a:cubicBezTo>
                  <a:pt x="4388282" y="815326"/>
                  <a:pt x="4389000" y="814610"/>
                  <a:pt x="4389886" y="814610"/>
                </a:cubicBezTo>
                <a:close/>
                <a:moveTo>
                  <a:pt x="628392" y="814607"/>
                </a:moveTo>
                <a:cubicBezTo>
                  <a:pt x="629278" y="814607"/>
                  <a:pt x="629996" y="815326"/>
                  <a:pt x="629996" y="816210"/>
                </a:cubicBezTo>
                <a:cubicBezTo>
                  <a:pt x="629996" y="817097"/>
                  <a:pt x="629278" y="817813"/>
                  <a:pt x="628392" y="817813"/>
                </a:cubicBezTo>
                <a:cubicBezTo>
                  <a:pt x="627506" y="817813"/>
                  <a:pt x="626788" y="817097"/>
                  <a:pt x="626788" y="816210"/>
                </a:cubicBezTo>
                <a:cubicBezTo>
                  <a:pt x="626788" y="815326"/>
                  <a:pt x="627506" y="814607"/>
                  <a:pt x="628392" y="814607"/>
                </a:cubicBezTo>
                <a:close/>
                <a:moveTo>
                  <a:pt x="4233157" y="813978"/>
                </a:moveTo>
                <a:cubicBezTo>
                  <a:pt x="4234395" y="813978"/>
                  <a:pt x="4235399" y="814982"/>
                  <a:pt x="4235399" y="816220"/>
                </a:cubicBezTo>
                <a:cubicBezTo>
                  <a:pt x="4235399" y="817461"/>
                  <a:pt x="4234395" y="818463"/>
                  <a:pt x="4233157" y="818463"/>
                </a:cubicBezTo>
                <a:cubicBezTo>
                  <a:pt x="4231918" y="818463"/>
                  <a:pt x="4230914" y="817461"/>
                  <a:pt x="4230914" y="816220"/>
                </a:cubicBezTo>
                <a:cubicBezTo>
                  <a:pt x="4230914" y="814982"/>
                  <a:pt x="4231918" y="813978"/>
                  <a:pt x="4233157" y="813978"/>
                </a:cubicBezTo>
                <a:close/>
                <a:moveTo>
                  <a:pt x="785120" y="813978"/>
                </a:moveTo>
                <a:cubicBezTo>
                  <a:pt x="786360" y="813978"/>
                  <a:pt x="787363" y="814982"/>
                  <a:pt x="787363" y="816217"/>
                </a:cubicBezTo>
                <a:cubicBezTo>
                  <a:pt x="787363" y="817457"/>
                  <a:pt x="786360" y="818463"/>
                  <a:pt x="785120" y="818463"/>
                </a:cubicBezTo>
                <a:cubicBezTo>
                  <a:pt x="783885" y="818463"/>
                  <a:pt x="782879" y="817457"/>
                  <a:pt x="782879" y="816217"/>
                </a:cubicBezTo>
                <a:cubicBezTo>
                  <a:pt x="782879" y="814982"/>
                  <a:pt x="783885" y="813978"/>
                  <a:pt x="785120" y="813978"/>
                </a:cubicBezTo>
                <a:close/>
                <a:moveTo>
                  <a:pt x="4076427" y="813239"/>
                </a:moveTo>
                <a:cubicBezTo>
                  <a:pt x="4078075" y="813239"/>
                  <a:pt x="4079412" y="814575"/>
                  <a:pt x="4079412" y="816224"/>
                </a:cubicBezTo>
                <a:cubicBezTo>
                  <a:pt x="4079412" y="817872"/>
                  <a:pt x="4078076" y="819207"/>
                  <a:pt x="4076427" y="819207"/>
                </a:cubicBezTo>
                <a:cubicBezTo>
                  <a:pt x="4074779" y="819207"/>
                  <a:pt x="4073443" y="817872"/>
                  <a:pt x="4073443" y="816224"/>
                </a:cubicBezTo>
                <a:cubicBezTo>
                  <a:pt x="4073443" y="814575"/>
                  <a:pt x="4074779" y="813239"/>
                  <a:pt x="4076427" y="813239"/>
                </a:cubicBezTo>
                <a:close/>
                <a:moveTo>
                  <a:pt x="941851" y="813239"/>
                </a:moveTo>
                <a:cubicBezTo>
                  <a:pt x="943498" y="813239"/>
                  <a:pt x="944833" y="814575"/>
                  <a:pt x="944833" y="816220"/>
                </a:cubicBezTo>
                <a:cubicBezTo>
                  <a:pt x="944833" y="817872"/>
                  <a:pt x="943498" y="819207"/>
                  <a:pt x="941851" y="819207"/>
                </a:cubicBezTo>
                <a:cubicBezTo>
                  <a:pt x="940201" y="819207"/>
                  <a:pt x="938865" y="817872"/>
                  <a:pt x="938865" y="816220"/>
                </a:cubicBezTo>
                <a:cubicBezTo>
                  <a:pt x="938865" y="814575"/>
                  <a:pt x="940201" y="813239"/>
                  <a:pt x="941851" y="813239"/>
                </a:cubicBezTo>
                <a:close/>
                <a:moveTo>
                  <a:pt x="3919698" y="812495"/>
                </a:moveTo>
                <a:cubicBezTo>
                  <a:pt x="3921759" y="812495"/>
                  <a:pt x="3923429" y="814169"/>
                  <a:pt x="3923429" y="816224"/>
                </a:cubicBezTo>
                <a:cubicBezTo>
                  <a:pt x="3923429" y="818291"/>
                  <a:pt x="3921759" y="819956"/>
                  <a:pt x="3919698" y="819956"/>
                </a:cubicBezTo>
                <a:cubicBezTo>
                  <a:pt x="3917638" y="819956"/>
                  <a:pt x="3915968" y="818291"/>
                  <a:pt x="3915968" y="816224"/>
                </a:cubicBezTo>
                <a:cubicBezTo>
                  <a:pt x="3915968" y="814169"/>
                  <a:pt x="3917638" y="812495"/>
                  <a:pt x="3919698" y="812495"/>
                </a:cubicBezTo>
                <a:close/>
                <a:moveTo>
                  <a:pt x="1098578" y="812495"/>
                </a:moveTo>
                <a:cubicBezTo>
                  <a:pt x="1100638" y="812495"/>
                  <a:pt x="1102308" y="814167"/>
                  <a:pt x="1102308" y="816224"/>
                </a:cubicBezTo>
                <a:cubicBezTo>
                  <a:pt x="1102308" y="818291"/>
                  <a:pt x="1100638" y="819956"/>
                  <a:pt x="1098578" y="819956"/>
                </a:cubicBezTo>
                <a:cubicBezTo>
                  <a:pt x="1096517" y="819956"/>
                  <a:pt x="1094847" y="818291"/>
                  <a:pt x="1094847" y="816224"/>
                </a:cubicBezTo>
                <a:cubicBezTo>
                  <a:pt x="1094847" y="814167"/>
                  <a:pt x="1096517" y="812495"/>
                  <a:pt x="1098578" y="812495"/>
                </a:cubicBezTo>
                <a:close/>
                <a:moveTo>
                  <a:pt x="3762970" y="811670"/>
                </a:moveTo>
                <a:cubicBezTo>
                  <a:pt x="3765487" y="811670"/>
                  <a:pt x="3767528" y="813707"/>
                  <a:pt x="3767528" y="816224"/>
                </a:cubicBezTo>
                <a:cubicBezTo>
                  <a:pt x="3767528" y="818743"/>
                  <a:pt x="3765487" y="820783"/>
                  <a:pt x="3762970" y="820783"/>
                </a:cubicBezTo>
                <a:cubicBezTo>
                  <a:pt x="3760453" y="820783"/>
                  <a:pt x="3758413" y="818743"/>
                  <a:pt x="3758413" y="816224"/>
                </a:cubicBezTo>
                <a:cubicBezTo>
                  <a:pt x="3758413" y="813707"/>
                  <a:pt x="3760453" y="811670"/>
                  <a:pt x="3762970" y="811670"/>
                </a:cubicBezTo>
                <a:close/>
                <a:moveTo>
                  <a:pt x="1255307" y="811670"/>
                </a:moveTo>
                <a:cubicBezTo>
                  <a:pt x="1257824" y="811670"/>
                  <a:pt x="1259865" y="813707"/>
                  <a:pt x="1259865" y="816224"/>
                </a:cubicBezTo>
                <a:cubicBezTo>
                  <a:pt x="1259865" y="818743"/>
                  <a:pt x="1257824" y="820783"/>
                  <a:pt x="1255307" y="820783"/>
                </a:cubicBezTo>
                <a:cubicBezTo>
                  <a:pt x="1252790" y="820783"/>
                  <a:pt x="1250750" y="818743"/>
                  <a:pt x="1250750" y="816224"/>
                </a:cubicBezTo>
                <a:cubicBezTo>
                  <a:pt x="1250750" y="813707"/>
                  <a:pt x="1252791" y="811670"/>
                  <a:pt x="1255307" y="811670"/>
                </a:cubicBezTo>
                <a:close/>
                <a:moveTo>
                  <a:pt x="3606241" y="810765"/>
                </a:moveTo>
                <a:cubicBezTo>
                  <a:pt x="3609259" y="810765"/>
                  <a:pt x="3611706" y="813210"/>
                  <a:pt x="3611706" y="816226"/>
                </a:cubicBezTo>
                <a:cubicBezTo>
                  <a:pt x="3611706" y="819247"/>
                  <a:pt x="3609259" y="821694"/>
                  <a:pt x="3606241" y="821694"/>
                </a:cubicBezTo>
                <a:cubicBezTo>
                  <a:pt x="3603223" y="821694"/>
                  <a:pt x="3600777" y="819247"/>
                  <a:pt x="3600777" y="816226"/>
                </a:cubicBezTo>
                <a:cubicBezTo>
                  <a:pt x="3600777" y="813210"/>
                  <a:pt x="3603223" y="810765"/>
                  <a:pt x="3606241" y="810765"/>
                </a:cubicBezTo>
                <a:close/>
                <a:moveTo>
                  <a:pt x="1412035" y="810765"/>
                </a:moveTo>
                <a:cubicBezTo>
                  <a:pt x="1415053" y="810765"/>
                  <a:pt x="1417500" y="813210"/>
                  <a:pt x="1417500" y="816226"/>
                </a:cubicBezTo>
                <a:cubicBezTo>
                  <a:pt x="1417500" y="819242"/>
                  <a:pt x="1415053" y="821694"/>
                  <a:pt x="1412035" y="821694"/>
                </a:cubicBezTo>
                <a:cubicBezTo>
                  <a:pt x="1409017" y="821694"/>
                  <a:pt x="1406571" y="819242"/>
                  <a:pt x="1406571" y="816226"/>
                </a:cubicBezTo>
                <a:cubicBezTo>
                  <a:pt x="1406571" y="813210"/>
                  <a:pt x="1409017" y="810765"/>
                  <a:pt x="1412035" y="810765"/>
                </a:cubicBezTo>
                <a:close/>
                <a:moveTo>
                  <a:pt x="3449512" y="809906"/>
                </a:moveTo>
                <a:cubicBezTo>
                  <a:pt x="3453004" y="809906"/>
                  <a:pt x="3455836" y="812734"/>
                  <a:pt x="3455836" y="816227"/>
                </a:cubicBezTo>
                <a:cubicBezTo>
                  <a:pt x="3455836" y="819725"/>
                  <a:pt x="3453004" y="822556"/>
                  <a:pt x="3449512" y="822556"/>
                </a:cubicBezTo>
                <a:cubicBezTo>
                  <a:pt x="3446019" y="822556"/>
                  <a:pt x="3443188" y="819725"/>
                  <a:pt x="3443188" y="816227"/>
                </a:cubicBezTo>
                <a:cubicBezTo>
                  <a:pt x="3443188" y="812734"/>
                  <a:pt x="3446019" y="809906"/>
                  <a:pt x="3449512" y="809906"/>
                </a:cubicBezTo>
                <a:close/>
                <a:moveTo>
                  <a:pt x="1568765" y="809906"/>
                </a:moveTo>
                <a:cubicBezTo>
                  <a:pt x="1572257" y="809906"/>
                  <a:pt x="1575089" y="812734"/>
                  <a:pt x="1575089" y="816227"/>
                </a:cubicBezTo>
                <a:cubicBezTo>
                  <a:pt x="1575089" y="819725"/>
                  <a:pt x="1572257" y="822556"/>
                  <a:pt x="1568765" y="822556"/>
                </a:cubicBezTo>
                <a:cubicBezTo>
                  <a:pt x="1565272" y="822556"/>
                  <a:pt x="1562441" y="819725"/>
                  <a:pt x="1562441" y="816227"/>
                </a:cubicBezTo>
                <a:cubicBezTo>
                  <a:pt x="1562441" y="812734"/>
                  <a:pt x="1565272" y="809906"/>
                  <a:pt x="1568765" y="809906"/>
                </a:cubicBezTo>
                <a:close/>
                <a:moveTo>
                  <a:pt x="3292783" y="809123"/>
                </a:moveTo>
                <a:cubicBezTo>
                  <a:pt x="3296709" y="809123"/>
                  <a:pt x="3299892" y="812303"/>
                  <a:pt x="3299892" y="816227"/>
                </a:cubicBezTo>
                <a:cubicBezTo>
                  <a:pt x="3299892" y="820156"/>
                  <a:pt x="3296709" y="823336"/>
                  <a:pt x="3292783" y="823336"/>
                </a:cubicBezTo>
                <a:cubicBezTo>
                  <a:pt x="3288857" y="823336"/>
                  <a:pt x="3285674" y="820156"/>
                  <a:pt x="3285674" y="816227"/>
                </a:cubicBezTo>
                <a:cubicBezTo>
                  <a:pt x="3285674" y="812303"/>
                  <a:pt x="3288857" y="809123"/>
                  <a:pt x="3292783" y="809123"/>
                </a:cubicBezTo>
                <a:close/>
                <a:moveTo>
                  <a:pt x="1725494" y="809123"/>
                </a:moveTo>
                <a:cubicBezTo>
                  <a:pt x="1729420" y="809123"/>
                  <a:pt x="1732603" y="812303"/>
                  <a:pt x="1732603" y="816227"/>
                </a:cubicBezTo>
                <a:cubicBezTo>
                  <a:pt x="1732603" y="820156"/>
                  <a:pt x="1729420" y="823336"/>
                  <a:pt x="1725494" y="823336"/>
                </a:cubicBezTo>
                <a:cubicBezTo>
                  <a:pt x="1721568" y="823336"/>
                  <a:pt x="1718385" y="820156"/>
                  <a:pt x="1718385" y="816227"/>
                </a:cubicBezTo>
                <a:cubicBezTo>
                  <a:pt x="1718385" y="812303"/>
                  <a:pt x="1721568" y="809123"/>
                  <a:pt x="1725494" y="809123"/>
                </a:cubicBezTo>
                <a:close/>
                <a:moveTo>
                  <a:pt x="3136054" y="808431"/>
                </a:moveTo>
                <a:cubicBezTo>
                  <a:pt x="3140361" y="808431"/>
                  <a:pt x="3143852" y="811919"/>
                  <a:pt x="3143852" y="816227"/>
                </a:cubicBezTo>
                <a:cubicBezTo>
                  <a:pt x="3143852" y="820541"/>
                  <a:pt x="3140361" y="824027"/>
                  <a:pt x="3136054" y="824027"/>
                </a:cubicBezTo>
                <a:cubicBezTo>
                  <a:pt x="3131748" y="824027"/>
                  <a:pt x="3128257" y="820541"/>
                  <a:pt x="3128257" y="816227"/>
                </a:cubicBezTo>
                <a:cubicBezTo>
                  <a:pt x="3128257" y="811919"/>
                  <a:pt x="3131748" y="808431"/>
                  <a:pt x="3136054" y="808431"/>
                </a:cubicBezTo>
                <a:close/>
                <a:moveTo>
                  <a:pt x="1882222" y="808431"/>
                </a:moveTo>
                <a:cubicBezTo>
                  <a:pt x="1886529" y="808431"/>
                  <a:pt x="1890020" y="811919"/>
                  <a:pt x="1890020" y="816226"/>
                </a:cubicBezTo>
                <a:cubicBezTo>
                  <a:pt x="1890020" y="820541"/>
                  <a:pt x="1886529" y="824027"/>
                  <a:pt x="1882222" y="824027"/>
                </a:cubicBezTo>
                <a:cubicBezTo>
                  <a:pt x="1877916" y="824027"/>
                  <a:pt x="1874425" y="820541"/>
                  <a:pt x="1874425" y="816226"/>
                </a:cubicBezTo>
                <a:cubicBezTo>
                  <a:pt x="1874425" y="811919"/>
                  <a:pt x="1877916" y="808431"/>
                  <a:pt x="1882222" y="808431"/>
                </a:cubicBezTo>
                <a:close/>
                <a:moveTo>
                  <a:pt x="2979326" y="807860"/>
                </a:moveTo>
                <a:cubicBezTo>
                  <a:pt x="2983949" y="807860"/>
                  <a:pt x="2987696" y="811604"/>
                  <a:pt x="2987696" y="816227"/>
                </a:cubicBezTo>
                <a:cubicBezTo>
                  <a:pt x="2987696" y="820850"/>
                  <a:pt x="2983949" y="824598"/>
                  <a:pt x="2979326" y="824598"/>
                </a:cubicBezTo>
                <a:cubicBezTo>
                  <a:pt x="2974703" y="824598"/>
                  <a:pt x="2970955" y="820850"/>
                  <a:pt x="2970955" y="816227"/>
                </a:cubicBezTo>
                <a:cubicBezTo>
                  <a:pt x="2970955" y="811604"/>
                  <a:pt x="2974703" y="807860"/>
                  <a:pt x="2979326" y="807860"/>
                </a:cubicBezTo>
                <a:close/>
                <a:moveTo>
                  <a:pt x="2038952" y="807860"/>
                </a:moveTo>
                <a:cubicBezTo>
                  <a:pt x="2043575" y="807860"/>
                  <a:pt x="2047322" y="811604"/>
                  <a:pt x="2047322" y="816226"/>
                </a:cubicBezTo>
                <a:cubicBezTo>
                  <a:pt x="2047322" y="820850"/>
                  <a:pt x="2043575" y="824598"/>
                  <a:pt x="2038952" y="824598"/>
                </a:cubicBezTo>
                <a:cubicBezTo>
                  <a:pt x="2034329" y="824598"/>
                  <a:pt x="2030581" y="820850"/>
                  <a:pt x="2030581" y="816226"/>
                </a:cubicBezTo>
                <a:cubicBezTo>
                  <a:pt x="2030581" y="811604"/>
                  <a:pt x="2034329" y="807860"/>
                  <a:pt x="2038952" y="807860"/>
                </a:cubicBezTo>
                <a:close/>
                <a:moveTo>
                  <a:pt x="2822596" y="807413"/>
                </a:moveTo>
                <a:cubicBezTo>
                  <a:pt x="2827464" y="807413"/>
                  <a:pt x="2831409" y="811361"/>
                  <a:pt x="2831409" y="816226"/>
                </a:cubicBezTo>
                <a:cubicBezTo>
                  <a:pt x="2831409" y="821098"/>
                  <a:pt x="2827464" y="825040"/>
                  <a:pt x="2822596" y="825040"/>
                </a:cubicBezTo>
                <a:cubicBezTo>
                  <a:pt x="2817729" y="825040"/>
                  <a:pt x="2813783" y="821098"/>
                  <a:pt x="2813783" y="816226"/>
                </a:cubicBezTo>
                <a:cubicBezTo>
                  <a:pt x="2813783" y="811361"/>
                  <a:pt x="2817729" y="807413"/>
                  <a:pt x="2822596" y="807413"/>
                </a:cubicBezTo>
                <a:close/>
                <a:moveTo>
                  <a:pt x="2195680" y="807413"/>
                </a:moveTo>
                <a:cubicBezTo>
                  <a:pt x="2200548" y="807413"/>
                  <a:pt x="2204493" y="811361"/>
                  <a:pt x="2204493" y="816226"/>
                </a:cubicBezTo>
                <a:cubicBezTo>
                  <a:pt x="2204493" y="821098"/>
                  <a:pt x="2200548" y="825040"/>
                  <a:pt x="2195680" y="825040"/>
                </a:cubicBezTo>
                <a:cubicBezTo>
                  <a:pt x="2190813" y="825040"/>
                  <a:pt x="2186867" y="821098"/>
                  <a:pt x="2186867" y="816226"/>
                </a:cubicBezTo>
                <a:cubicBezTo>
                  <a:pt x="2186867" y="811361"/>
                  <a:pt x="2190813" y="807413"/>
                  <a:pt x="2195680" y="807413"/>
                </a:cubicBezTo>
                <a:close/>
                <a:moveTo>
                  <a:pt x="2665867" y="807262"/>
                </a:moveTo>
                <a:cubicBezTo>
                  <a:pt x="2670817" y="807262"/>
                  <a:pt x="2674831" y="811277"/>
                  <a:pt x="2674831" y="816226"/>
                </a:cubicBezTo>
                <a:cubicBezTo>
                  <a:pt x="2674831" y="821180"/>
                  <a:pt x="2670817" y="825193"/>
                  <a:pt x="2665867" y="825193"/>
                </a:cubicBezTo>
                <a:cubicBezTo>
                  <a:pt x="2660917" y="825193"/>
                  <a:pt x="2656904" y="821180"/>
                  <a:pt x="2656904" y="816226"/>
                </a:cubicBezTo>
                <a:cubicBezTo>
                  <a:pt x="2656904" y="811277"/>
                  <a:pt x="2660917" y="807262"/>
                  <a:pt x="2665867" y="807262"/>
                </a:cubicBezTo>
                <a:close/>
                <a:moveTo>
                  <a:pt x="2352409" y="807262"/>
                </a:moveTo>
                <a:cubicBezTo>
                  <a:pt x="2357359" y="807262"/>
                  <a:pt x="2361373" y="811277"/>
                  <a:pt x="2361373" y="816226"/>
                </a:cubicBezTo>
                <a:cubicBezTo>
                  <a:pt x="2361373" y="821180"/>
                  <a:pt x="2357359" y="825193"/>
                  <a:pt x="2352409" y="825193"/>
                </a:cubicBezTo>
                <a:cubicBezTo>
                  <a:pt x="2347459" y="825193"/>
                  <a:pt x="2343446" y="821180"/>
                  <a:pt x="2343446" y="816226"/>
                </a:cubicBezTo>
                <a:cubicBezTo>
                  <a:pt x="2343446" y="811277"/>
                  <a:pt x="2347459" y="807262"/>
                  <a:pt x="2352409" y="807262"/>
                </a:cubicBezTo>
                <a:close/>
                <a:moveTo>
                  <a:pt x="2509139" y="807111"/>
                </a:moveTo>
                <a:cubicBezTo>
                  <a:pt x="2514172" y="807111"/>
                  <a:pt x="2518253" y="811193"/>
                  <a:pt x="2518253" y="816227"/>
                </a:cubicBezTo>
                <a:cubicBezTo>
                  <a:pt x="2518253" y="821262"/>
                  <a:pt x="2514172" y="825338"/>
                  <a:pt x="2509139" y="825338"/>
                </a:cubicBezTo>
                <a:cubicBezTo>
                  <a:pt x="2504105" y="825338"/>
                  <a:pt x="2500024" y="821262"/>
                  <a:pt x="2500024" y="816227"/>
                </a:cubicBezTo>
                <a:cubicBezTo>
                  <a:pt x="2500024" y="811193"/>
                  <a:pt x="2504105" y="807111"/>
                  <a:pt x="2509139" y="807111"/>
                </a:cubicBezTo>
                <a:close/>
                <a:moveTo>
                  <a:pt x="4154793" y="678542"/>
                </a:moveTo>
                <a:cubicBezTo>
                  <a:pt x="4155868" y="678542"/>
                  <a:pt x="4156739" y="679413"/>
                  <a:pt x="4156739" y="680486"/>
                </a:cubicBezTo>
                <a:cubicBezTo>
                  <a:pt x="4156739" y="681563"/>
                  <a:pt x="4155867" y="682436"/>
                  <a:pt x="4154793" y="682436"/>
                </a:cubicBezTo>
                <a:cubicBezTo>
                  <a:pt x="4153718" y="682436"/>
                  <a:pt x="4152847" y="681563"/>
                  <a:pt x="4152847" y="680486"/>
                </a:cubicBezTo>
                <a:cubicBezTo>
                  <a:pt x="4152847" y="679413"/>
                  <a:pt x="4153719" y="678542"/>
                  <a:pt x="4154793" y="678542"/>
                </a:cubicBezTo>
                <a:close/>
                <a:moveTo>
                  <a:pt x="863485" y="678540"/>
                </a:moveTo>
                <a:cubicBezTo>
                  <a:pt x="864561" y="678540"/>
                  <a:pt x="865432" y="679408"/>
                  <a:pt x="865432" y="680486"/>
                </a:cubicBezTo>
                <a:cubicBezTo>
                  <a:pt x="865432" y="681561"/>
                  <a:pt x="864561" y="682431"/>
                  <a:pt x="863485" y="682431"/>
                </a:cubicBezTo>
                <a:cubicBezTo>
                  <a:pt x="862410" y="682431"/>
                  <a:pt x="861541" y="681561"/>
                  <a:pt x="861541" y="680486"/>
                </a:cubicBezTo>
                <a:cubicBezTo>
                  <a:pt x="861541" y="679408"/>
                  <a:pt x="862410" y="678540"/>
                  <a:pt x="863485" y="678540"/>
                </a:cubicBezTo>
                <a:close/>
                <a:moveTo>
                  <a:pt x="3998064" y="677929"/>
                </a:moveTo>
                <a:cubicBezTo>
                  <a:pt x="3999477" y="677929"/>
                  <a:pt x="4000623" y="679076"/>
                  <a:pt x="4000623" y="680491"/>
                </a:cubicBezTo>
                <a:cubicBezTo>
                  <a:pt x="4000623" y="681904"/>
                  <a:pt x="3999477" y="683049"/>
                  <a:pt x="3998064" y="683049"/>
                </a:cubicBezTo>
                <a:cubicBezTo>
                  <a:pt x="3996650" y="683049"/>
                  <a:pt x="3995504" y="681904"/>
                  <a:pt x="3995504" y="680491"/>
                </a:cubicBezTo>
                <a:cubicBezTo>
                  <a:pt x="3995504" y="679076"/>
                  <a:pt x="3996650" y="677929"/>
                  <a:pt x="3998064" y="677929"/>
                </a:cubicBezTo>
                <a:close/>
                <a:moveTo>
                  <a:pt x="1020214" y="677929"/>
                </a:moveTo>
                <a:cubicBezTo>
                  <a:pt x="1021627" y="677929"/>
                  <a:pt x="1022773" y="679076"/>
                  <a:pt x="1022773" y="680491"/>
                </a:cubicBezTo>
                <a:cubicBezTo>
                  <a:pt x="1022773" y="681904"/>
                  <a:pt x="1021627" y="683049"/>
                  <a:pt x="1020214" y="683049"/>
                </a:cubicBezTo>
                <a:cubicBezTo>
                  <a:pt x="1018800" y="683049"/>
                  <a:pt x="1017654" y="681904"/>
                  <a:pt x="1017654" y="680491"/>
                </a:cubicBezTo>
                <a:cubicBezTo>
                  <a:pt x="1017654" y="679076"/>
                  <a:pt x="1018800" y="677929"/>
                  <a:pt x="1020214" y="677929"/>
                </a:cubicBezTo>
                <a:close/>
                <a:moveTo>
                  <a:pt x="3841335" y="677237"/>
                </a:moveTo>
                <a:cubicBezTo>
                  <a:pt x="3843132" y="677237"/>
                  <a:pt x="3844590" y="678694"/>
                  <a:pt x="3844590" y="680492"/>
                </a:cubicBezTo>
                <a:cubicBezTo>
                  <a:pt x="3844590" y="682291"/>
                  <a:pt x="3843132" y="683752"/>
                  <a:pt x="3841335" y="683752"/>
                </a:cubicBezTo>
                <a:cubicBezTo>
                  <a:pt x="3839537" y="683752"/>
                  <a:pt x="3838080" y="682291"/>
                  <a:pt x="3838080" y="680492"/>
                </a:cubicBezTo>
                <a:cubicBezTo>
                  <a:pt x="3838080" y="678694"/>
                  <a:pt x="3839537" y="677237"/>
                  <a:pt x="3841335" y="677237"/>
                </a:cubicBezTo>
                <a:close/>
                <a:moveTo>
                  <a:pt x="1176943" y="677237"/>
                </a:moveTo>
                <a:cubicBezTo>
                  <a:pt x="1178740" y="677237"/>
                  <a:pt x="1180198" y="678694"/>
                  <a:pt x="1180198" y="680492"/>
                </a:cubicBezTo>
                <a:cubicBezTo>
                  <a:pt x="1180198" y="682291"/>
                  <a:pt x="1178740" y="683752"/>
                  <a:pt x="1176943" y="683752"/>
                </a:cubicBezTo>
                <a:cubicBezTo>
                  <a:pt x="1175145" y="683752"/>
                  <a:pt x="1173688" y="682291"/>
                  <a:pt x="1173688" y="680492"/>
                </a:cubicBezTo>
                <a:cubicBezTo>
                  <a:pt x="1173688" y="678694"/>
                  <a:pt x="1175145" y="677237"/>
                  <a:pt x="1176943" y="677237"/>
                </a:cubicBezTo>
                <a:close/>
                <a:moveTo>
                  <a:pt x="3684606" y="676566"/>
                </a:moveTo>
                <a:cubicBezTo>
                  <a:pt x="3686776" y="676566"/>
                  <a:pt x="3688536" y="678320"/>
                  <a:pt x="3688536" y="680492"/>
                </a:cubicBezTo>
                <a:cubicBezTo>
                  <a:pt x="3688536" y="682669"/>
                  <a:pt x="3686776" y="684421"/>
                  <a:pt x="3684606" y="684421"/>
                </a:cubicBezTo>
                <a:cubicBezTo>
                  <a:pt x="3682436" y="684421"/>
                  <a:pt x="3680676" y="682669"/>
                  <a:pt x="3680676" y="680492"/>
                </a:cubicBezTo>
                <a:cubicBezTo>
                  <a:pt x="3680676" y="678320"/>
                  <a:pt x="3682436" y="676566"/>
                  <a:pt x="3684606" y="676566"/>
                </a:cubicBezTo>
                <a:close/>
                <a:moveTo>
                  <a:pt x="1333672" y="676566"/>
                </a:moveTo>
                <a:cubicBezTo>
                  <a:pt x="1335842" y="676566"/>
                  <a:pt x="1337601" y="678320"/>
                  <a:pt x="1337601" y="680492"/>
                </a:cubicBezTo>
                <a:cubicBezTo>
                  <a:pt x="1337601" y="682669"/>
                  <a:pt x="1335842" y="684418"/>
                  <a:pt x="1333672" y="684418"/>
                </a:cubicBezTo>
                <a:cubicBezTo>
                  <a:pt x="1331501" y="684418"/>
                  <a:pt x="1329742" y="682669"/>
                  <a:pt x="1329742" y="680492"/>
                </a:cubicBezTo>
                <a:cubicBezTo>
                  <a:pt x="1329742" y="678320"/>
                  <a:pt x="1331501" y="676566"/>
                  <a:pt x="1333672" y="676566"/>
                </a:cubicBezTo>
                <a:close/>
                <a:moveTo>
                  <a:pt x="3527876" y="675824"/>
                </a:moveTo>
                <a:cubicBezTo>
                  <a:pt x="3530453" y="675824"/>
                  <a:pt x="3532543" y="677917"/>
                  <a:pt x="3532543" y="680492"/>
                </a:cubicBezTo>
                <a:cubicBezTo>
                  <a:pt x="3532543" y="683069"/>
                  <a:pt x="3530453" y="685161"/>
                  <a:pt x="3527876" y="685161"/>
                </a:cubicBezTo>
                <a:cubicBezTo>
                  <a:pt x="3525299" y="685161"/>
                  <a:pt x="3523210" y="683069"/>
                  <a:pt x="3523210" y="680492"/>
                </a:cubicBezTo>
                <a:cubicBezTo>
                  <a:pt x="3523210" y="677917"/>
                  <a:pt x="3525299" y="675824"/>
                  <a:pt x="3527876" y="675824"/>
                </a:cubicBezTo>
                <a:close/>
                <a:moveTo>
                  <a:pt x="1490400" y="675824"/>
                </a:moveTo>
                <a:cubicBezTo>
                  <a:pt x="1492978" y="675824"/>
                  <a:pt x="1495067" y="677916"/>
                  <a:pt x="1495067" y="680492"/>
                </a:cubicBezTo>
                <a:cubicBezTo>
                  <a:pt x="1495067" y="683069"/>
                  <a:pt x="1492978" y="685161"/>
                  <a:pt x="1490400" y="685161"/>
                </a:cubicBezTo>
                <a:cubicBezTo>
                  <a:pt x="1487823" y="685161"/>
                  <a:pt x="1485734" y="683069"/>
                  <a:pt x="1485734" y="680492"/>
                </a:cubicBezTo>
                <a:cubicBezTo>
                  <a:pt x="1485734" y="677916"/>
                  <a:pt x="1487823" y="675824"/>
                  <a:pt x="1490400" y="675824"/>
                </a:cubicBezTo>
                <a:close/>
                <a:moveTo>
                  <a:pt x="3371147" y="675146"/>
                </a:moveTo>
                <a:cubicBezTo>
                  <a:pt x="3374100" y="675146"/>
                  <a:pt x="3376494" y="677542"/>
                  <a:pt x="3376494" y="680492"/>
                </a:cubicBezTo>
                <a:cubicBezTo>
                  <a:pt x="3376494" y="683446"/>
                  <a:pt x="3374100" y="685841"/>
                  <a:pt x="3371147" y="685841"/>
                </a:cubicBezTo>
                <a:cubicBezTo>
                  <a:pt x="3368194" y="685841"/>
                  <a:pt x="3365801" y="683446"/>
                  <a:pt x="3365801" y="680492"/>
                </a:cubicBezTo>
                <a:cubicBezTo>
                  <a:pt x="3365801" y="677542"/>
                  <a:pt x="3368194" y="675146"/>
                  <a:pt x="3371147" y="675146"/>
                </a:cubicBezTo>
                <a:close/>
                <a:moveTo>
                  <a:pt x="1647130" y="675146"/>
                </a:moveTo>
                <a:cubicBezTo>
                  <a:pt x="1650083" y="675146"/>
                  <a:pt x="1652476" y="677542"/>
                  <a:pt x="1652476" y="680492"/>
                </a:cubicBezTo>
                <a:cubicBezTo>
                  <a:pt x="1652476" y="683446"/>
                  <a:pt x="1650083" y="685841"/>
                  <a:pt x="1647130" y="685841"/>
                </a:cubicBezTo>
                <a:cubicBezTo>
                  <a:pt x="1644177" y="685841"/>
                  <a:pt x="1641783" y="683446"/>
                  <a:pt x="1641783" y="680492"/>
                </a:cubicBezTo>
                <a:cubicBezTo>
                  <a:pt x="1641783" y="677542"/>
                  <a:pt x="1644177" y="675146"/>
                  <a:pt x="1647130" y="675146"/>
                </a:cubicBezTo>
                <a:close/>
                <a:moveTo>
                  <a:pt x="3214419" y="674550"/>
                </a:moveTo>
                <a:cubicBezTo>
                  <a:pt x="3217704" y="674550"/>
                  <a:pt x="3220367" y="677210"/>
                  <a:pt x="3220367" y="680492"/>
                </a:cubicBezTo>
                <a:cubicBezTo>
                  <a:pt x="3220367" y="683775"/>
                  <a:pt x="3217704" y="686440"/>
                  <a:pt x="3214419" y="686440"/>
                </a:cubicBezTo>
                <a:cubicBezTo>
                  <a:pt x="3211134" y="686440"/>
                  <a:pt x="3208471" y="683775"/>
                  <a:pt x="3208471" y="680492"/>
                </a:cubicBezTo>
                <a:cubicBezTo>
                  <a:pt x="3208471" y="677210"/>
                  <a:pt x="3211134" y="674550"/>
                  <a:pt x="3214419" y="674550"/>
                </a:cubicBezTo>
                <a:close/>
                <a:moveTo>
                  <a:pt x="1803858" y="674550"/>
                </a:moveTo>
                <a:cubicBezTo>
                  <a:pt x="1807143" y="674550"/>
                  <a:pt x="1809806" y="677210"/>
                  <a:pt x="1809806" y="680492"/>
                </a:cubicBezTo>
                <a:cubicBezTo>
                  <a:pt x="1809806" y="683775"/>
                  <a:pt x="1807143" y="686440"/>
                  <a:pt x="1803858" y="686440"/>
                </a:cubicBezTo>
                <a:cubicBezTo>
                  <a:pt x="1800573" y="686440"/>
                  <a:pt x="1797910" y="683775"/>
                  <a:pt x="1797910" y="680492"/>
                </a:cubicBezTo>
                <a:cubicBezTo>
                  <a:pt x="1797910" y="677210"/>
                  <a:pt x="1800573" y="674550"/>
                  <a:pt x="1803858" y="674550"/>
                </a:cubicBezTo>
                <a:close/>
                <a:moveTo>
                  <a:pt x="3057690" y="673917"/>
                </a:moveTo>
                <a:cubicBezTo>
                  <a:pt x="3061324" y="673917"/>
                  <a:pt x="3064270" y="676858"/>
                  <a:pt x="3064270" y="680492"/>
                </a:cubicBezTo>
                <a:cubicBezTo>
                  <a:pt x="3064270" y="684125"/>
                  <a:pt x="3061324" y="687077"/>
                  <a:pt x="3057690" y="687077"/>
                </a:cubicBezTo>
                <a:cubicBezTo>
                  <a:pt x="3054055" y="687077"/>
                  <a:pt x="3051109" y="684125"/>
                  <a:pt x="3051109" y="680492"/>
                </a:cubicBezTo>
                <a:cubicBezTo>
                  <a:pt x="3051109" y="676858"/>
                  <a:pt x="3054056" y="673917"/>
                  <a:pt x="3057690" y="673917"/>
                </a:cubicBezTo>
                <a:close/>
                <a:moveTo>
                  <a:pt x="1960588" y="673917"/>
                </a:moveTo>
                <a:cubicBezTo>
                  <a:pt x="1964222" y="673917"/>
                  <a:pt x="1967168" y="676858"/>
                  <a:pt x="1967168" y="680492"/>
                </a:cubicBezTo>
                <a:cubicBezTo>
                  <a:pt x="1967168" y="684125"/>
                  <a:pt x="1964222" y="687074"/>
                  <a:pt x="1960588" y="687074"/>
                </a:cubicBezTo>
                <a:cubicBezTo>
                  <a:pt x="1956953" y="687074"/>
                  <a:pt x="1954007" y="684125"/>
                  <a:pt x="1954007" y="680492"/>
                </a:cubicBezTo>
                <a:cubicBezTo>
                  <a:pt x="1954007" y="676858"/>
                  <a:pt x="1956954" y="673917"/>
                  <a:pt x="1960588" y="673917"/>
                </a:cubicBezTo>
                <a:close/>
                <a:moveTo>
                  <a:pt x="2900961" y="673517"/>
                </a:moveTo>
                <a:cubicBezTo>
                  <a:pt x="2904813" y="673517"/>
                  <a:pt x="2907936" y="676640"/>
                  <a:pt x="2907936" y="680492"/>
                </a:cubicBezTo>
                <a:cubicBezTo>
                  <a:pt x="2907936" y="684343"/>
                  <a:pt x="2904813" y="687471"/>
                  <a:pt x="2900961" y="687471"/>
                </a:cubicBezTo>
                <a:cubicBezTo>
                  <a:pt x="2897109" y="687471"/>
                  <a:pt x="2893986" y="684343"/>
                  <a:pt x="2893986" y="680492"/>
                </a:cubicBezTo>
                <a:cubicBezTo>
                  <a:pt x="2893986" y="676640"/>
                  <a:pt x="2897109" y="673517"/>
                  <a:pt x="2900961" y="673517"/>
                </a:cubicBezTo>
                <a:close/>
                <a:moveTo>
                  <a:pt x="2117316" y="673517"/>
                </a:moveTo>
                <a:cubicBezTo>
                  <a:pt x="2121168" y="673517"/>
                  <a:pt x="2124291" y="676640"/>
                  <a:pt x="2124291" y="680492"/>
                </a:cubicBezTo>
                <a:cubicBezTo>
                  <a:pt x="2124291" y="684343"/>
                  <a:pt x="2121168" y="687471"/>
                  <a:pt x="2117316" y="687471"/>
                </a:cubicBezTo>
                <a:cubicBezTo>
                  <a:pt x="2113464" y="687471"/>
                  <a:pt x="2110341" y="684343"/>
                  <a:pt x="2110341" y="680492"/>
                </a:cubicBezTo>
                <a:cubicBezTo>
                  <a:pt x="2110341" y="676640"/>
                  <a:pt x="2113464" y="673517"/>
                  <a:pt x="2117316" y="673517"/>
                </a:cubicBezTo>
                <a:close/>
                <a:moveTo>
                  <a:pt x="2744232" y="673250"/>
                </a:moveTo>
                <a:cubicBezTo>
                  <a:pt x="2748233" y="673250"/>
                  <a:pt x="2751476" y="676493"/>
                  <a:pt x="2751476" y="680492"/>
                </a:cubicBezTo>
                <a:cubicBezTo>
                  <a:pt x="2751476" y="684492"/>
                  <a:pt x="2748233" y="687739"/>
                  <a:pt x="2744232" y="687739"/>
                </a:cubicBezTo>
                <a:cubicBezTo>
                  <a:pt x="2740231" y="687739"/>
                  <a:pt x="2736988" y="684492"/>
                  <a:pt x="2736988" y="680492"/>
                </a:cubicBezTo>
                <a:cubicBezTo>
                  <a:pt x="2736988" y="676493"/>
                  <a:pt x="2740232" y="673250"/>
                  <a:pt x="2744232" y="673250"/>
                </a:cubicBezTo>
                <a:close/>
                <a:moveTo>
                  <a:pt x="2274045" y="673250"/>
                </a:moveTo>
                <a:cubicBezTo>
                  <a:pt x="2278046" y="673250"/>
                  <a:pt x="2281289" y="676493"/>
                  <a:pt x="2281289" y="680492"/>
                </a:cubicBezTo>
                <a:cubicBezTo>
                  <a:pt x="2281289" y="684492"/>
                  <a:pt x="2278046" y="687739"/>
                  <a:pt x="2274045" y="687739"/>
                </a:cubicBezTo>
                <a:cubicBezTo>
                  <a:pt x="2270044" y="687739"/>
                  <a:pt x="2266801" y="684492"/>
                  <a:pt x="2266801" y="680492"/>
                </a:cubicBezTo>
                <a:cubicBezTo>
                  <a:pt x="2266801" y="676493"/>
                  <a:pt x="2270045" y="673250"/>
                  <a:pt x="2274045" y="673250"/>
                </a:cubicBezTo>
                <a:close/>
                <a:moveTo>
                  <a:pt x="2587503" y="673111"/>
                </a:moveTo>
                <a:cubicBezTo>
                  <a:pt x="2591579" y="673111"/>
                  <a:pt x="2594883" y="676419"/>
                  <a:pt x="2594883" y="680492"/>
                </a:cubicBezTo>
                <a:cubicBezTo>
                  <a:pt x="2594883" y="684570"/>
                  <a:pt x="2591579" y="687872"/>
                  <a:pt x="2587503" y="687872"/>
                </a:cubicBezTo>
                <a:cubicBezTo>
                  <a:pt x="2583426" y="687872"/>
                  <a:pt x="2580122" y="684570"/>
                  <a:pt x="2580122" y="680492"/>
                </a:cubicBezTo>
                <a:cubicBezTo>
                  <a:pt x="2580122" y="676419"/>
                  <a:pt x="2583426" y="673111"/>
                  <a:pt x="2587503" y="673111"/>
                </a:cubicBezTo>
                <a:close/>
                <a:moveTo>
                  <a:pt x="2430774" y="673111"/>
                </a:moveTo>
                <a:cubicBezTo>
                  <a:pt x="2434850" y="673111"/>
                  <a:pt x="2438154" y="676419"/>
                  <a:pt x="2438154" y="680492"/>
                </a:cubicBezTo>
                <a:cubicBezTo>
                  <a:pt x="2438154" y="684570"/>
                  <a:pt x="2434850" y="687872"/>
                  <a:pt x="2430774" y="687872"/>
                </a:cubicBezTo>
                <a:cubicBezTo>
                  <a:pt x="2426697" y="687872"/>
                  <a:pt x="2423393" y="684570"/>
                  <a:pt x="2423393" y="680492"/>
                </a:cubicBezTo>
                <a:cubicBezTo>
                  <a:pt x="2423393" y="676419"/>
                  <a:pt x="2426697" y="673111"/>
                  <a:pt x="2430774" y="673111"/>
                </a:cubicBezTo>
                <a:close/>
                <a:moveTo>
                  <a:pt x="4076428" y="543086"/>
                </a:moveTo>
                <a:cubicBezTo>
                  <a:pt x="4077350" y="543086"/>
                  <a:pt x="4078098" y="543833"/>
                  <a:pt x="4078098" y="544759"/>
                </a:cubicBezTo>
                <a:cubicBezTo>
                  <a:pt x="4078098" y="545680"/>
                  <a:pt x="4077350" y="546427"/>
                  <a:pt x="4076428" y="546427"/>
                </a:cubicBezTo>
                <a:cubicBezTo>
                  <a:pt x="4075506" y="546427"/>
                  <a:pt x="4074758" y="545680"/>
                  <a:pt x="4074758" y="544759"/>
                </a:cubicBezTo>
                <a:cubicBezTo>
                  <a:pt x="4074758" y="543833"/>
                  <a:pt x="4075506" y="543086"/>
                  <a:pt x="4076428" y="543086"/>
                </a:cubicBezTo>
                <a:close/>
                <a:moveTo>
                  <a:pt x="941851" y="543086"/>
                </a:moveTo>
                <a:cubicBezTo>
                  <a:pt x="942772" y="543086"/>
                  <a:pt x="943520" y="543833"/>
                  <a:pt x="943520" y="544755"/>
                </a:cubicBezTo>
                <a:cubicBezTo>
                  <a:pt x="943520" y="545678"/>
                  <a:pt x="942772" y="546422"/>
                  <a:pt x="941851" y="546422"/>
                </a:cubicBezTo>
                <a:cubicBezTo>
                  <a:pt x="940928" y="546422"/>
                  <a:pt x="940180" y="545678"/>
                  <a:pt x="940180" y="544755"/>
                </a:cubicBezTo>
                <a:cubicBezTo>
                  <a:pt x="940180" y="543833"/>
                  <a:pt x="940928" y="543086"/>
                  <a:pt x="941851" y="543086"/>
                </a:cubicBezTo>
                <a:close/>
                <a:moveTo>
                  <a:pt x="3919699" y="542517"/>
                </a:moveTo>
                <a:cubicBezTo>
                  <a:pt x="3920938" y="542517"/>
                  <a:pt x="3921942" y="543519"/>
                  <a:pt x="3921942" y="544759"/>
                </a:cubicBezTo>
                <a:cubicBezTo>
                  <a:pt x="3921942" y="546000"/>
                  <a:pt x="3920938" y="547003"/>
                  <a:pt x="3919699" y="547003"/>
                </a:cubicBezTo>
                <a:cubicBezTo>
                  <a:pt x="3918461" y="547003"/>
                  <a:pt x="3917457" y="546000"/>
                  <a:pt x="3917457" y="544759"/>
                </a:cubicBezTo>
                <a:cubicBezTo>
                  <a:pt x="3917457" y="543519"/>
                  <a:pt x="3918461" y="542517"/>
                  <a:pt x="3919699" y="542517"/>
                </a:cubicBezTo>
                <a:close/>
                <a:moveTo>
                  <a:pt x="1098577" y="542514"/>
                </a:moveTo>
                <a:cubicBezTo>
                  <a:pt x="1099816" y="542514"/>
                  <a:pt x="1100820" y="543519"/>
                  <a:pt x="1100820" y="544759"/>
                </a:cubicBezTo>
                <a:cubicBezTo>
                  <a:pt x="1100820" y="546000"/>
                  <a:pt x="1099816" y="546999"/>
                  <a:pt x="1098577" y="546999"/>
                </a:cubicBezTo>
                <a:cubicBezTo>
                  <a:pt x="1097339" y="546999"/>
                  <a:pt x="1096335" y="546000"/>
                  <a:pt x="1096335" y="544759"/>
                </a:cubicBezTo>
                <a:cubicBezTo>
                  <a:pt x="1096335" y="543519"/>
                  <a:pt x="1097339" y="542514"/>
                  <a:pt x="1098577" y="542514"/>
                </a:cubicBezTo>
                <a:close/>
                <a:moveTo>
                  <a:pt x="3762970" y="541948"/>
                </a:moveTo>
                <a:cubicBezTo>
                  <a:pt x="3764522" y="541948"/>
                  <a:pt x="3765781" y="543207"/>
                  <a:pt x="3765781" y="544766"/>
                </a:cubicBezTo>
                <a:cubicBezTo>
                  <a:pt x="3765781" y="546312"/>
                  <a:pt x="3764522" y="547572"/>
                  <a:pt x="3762970" y="547572"/>
                </a:cubicBezTo>
                <a:cubicBezTo>
                  <a:pt x="3761418" y="547572"/>
                  <a:pt x="3760159" y="546312"/>
                  <a:pt x="3760159" y="544766"/>
                </a:cubicBezTo>
                <a:cubicBezTo>
                  <a:pt x="3760159" y="543207"/>
                  <a:pt x="3761417" y="541948"/>
                  <a:pt x="3762970" y="541948"/>
                </a:cubicBezTo>
                <a:close/>
                <a:moveTo>
                  <a:pt x="1255307" y="541948"/>
                </a:moveTo>
                <a:cubicBezTo>
                  <a:pt x="1256859" y="541948"/>
                  <a:pt x="1258117" y="543207"/>
                  <a:pt x="1258117" y="544766"/>
                </a:cubicBezTo>
                <a:cubicBezTo>
                  <a:pt x="1258117" y="546312"/>
                  <a:pt x="1256859" y="547572"/>
                  <a:pt x="1255307" y="547572"/>
                </a:cubicBezTo>
                <a:cubicBezTo>
                  <a:pt x="1253754" y="547572"/>
                  <a:pt x="1252496" y="546312"/>
                  <a:pt x="1252496" y="544766"/>
                </a:cubicBezTo>
                <a:cubicBezTo>
                  <a:pt x="1252496" y="543207"/>
                  <a:pt x="1253754" y="541948"/>
                  <a:pt x="1255307" y="541948"/>
                </a:cubicBezTo>
                <a:close/>
                <a:moveTo>
                  <a:pt x="3606241" y="541414"/>
                </a:moveTo>
                <a:cubicBezTo>
                  <a:pt x="3608090" y="541414"/>
                  <a:pt x="3609589" y="542917"/>
                  <a:pt x="3609589" y="544766"/>
                </a:cubicBezTo>
                <a:cubicBezTo>
                  <a:pt x="3609589" y="546613"/>
                  <a:pt x="3608090" y="548107"/>
                  <a:pt x="3606241" y="548107"/>
                </a:cubicBezTo>
                <a:cubicBezTo>
                  <a:pt x="3604393" y="548107"/>
                  <a:pt x="3602894" y="546613"/>
                  <a:pt x="3602894" y="544766"/>
                </a:cubicBezTo>
                <a:cubicBezTo>
                  <a:pt x="3602894" y="542917"/>
                  <a:pt x="3604393" y="541414"/>
                  <a:pt x="3606241" y="541414"/>
                </a:cubicBezTo>
                <a:close/>
                <a:moveTo>
                  <a:pt x="1412036" y="541317"/>
                </a:moveTo>
                <a:cubicBezTo>
                  <a:pt x="1413937" y="541317"/>
                  <a:pt x="1415478" y="542858"/>
                  <a:pt x="1415478" y="544766"/>
                </a:cubicBezTo>
                <a:cubicBezTo>
                  <a:pt x="1415478" y="546660"/>
                  <a:pt x="1413937" y="548205"/>
                  <a:pt x="1412036" y="548205"/>
                </a:cubicBezTo>
                <a:cubicBezTo>
                  <a:pt x="1410136" y="548205"/>
                  <a:pt x="1408595" y="546660"/>
                  <a:pt x="1408595" y="544766"/>
                </a:cubicBezTo>
                <a:cubicBezTo>
                  <a:pt x="1408595" y="542858"/>
                  <a:pt x="1410136" y="541317"/>
                  <a:pt x="1412036" y="541317"/>
                </a:cubicBezTo>
                <a:close/>
                <a:moveTo>
                  <a:pt x="3449512" y="540728"/>
                </a:moveTo>
                <a:cubicBezTo>
                  <a:pt x="3451738" y="540728"/>
                  <a:pt x="3453543" y="542534"/>
                  <a:pt x="3453543" y="544766"/>
                </a:cubicBezTo>
                <a:cubicBezTo>
                  <a:pt x="3453543" y="546991"/>
                  <a:pt x="3451738" y="548791"/>
                  <a:pt x="3449512" y="548791"/>
                </a:cubicBezTo>
                <a:cubicBezTo>
                  <a:pt x="3447286" y="548791"/>
                  <a:pt x="3445481" y="546991"/>
                  <a:pt x="3445481" y="544766"/>
                </a:cubicBezTo>
                <a:cubicBezTo>
                  <a:pt x="3445481" y="542534"/>
                  <a:pt x="3447286" y="540728"/>
                  <a:pt x="3449512" y="540728"/>
                </a:cubicBezTo>
                <a:close/>
                <a:moveTo>
                  <a:pt x="1568765" y="540728"/>
                </a:moveTo>
                <a:cubicBezTo>
                  <a:pt x="1570991" y="540728"/>
                  <a:pt x="1572796" y="542534"/>
                  <a:pt x="1572796" y="544766"/>
                </a:cubicBezTo>
                <a:cubicBezTo>
                  <a:pt x="1572796" y="546991"/>
                  <a:pt x="1570991" y="548791"/>
                  <a:pt x="1568765" y="548791"/>
                </a:cubicBezTo>
                <a:cubicBezTo>
                  <a:pt x="1566539" y="548791"/>
                  <a:pt x="1564734" y="546991"/>
                  <a:pt x="1564734" y="544766"/>
                </a:cubicBezTo>
                <a:cubicBezTo>
                  <a:pt x="1564734" y="542534"/>
                  <a:pt x="1566539" y="540728"/>
                  <a:pt x="1568765" y="540728"/>
                </a:cubicBezTo>
                <a:close/>
                <a:moveTo>
                  <a:pt x="3292783" y="540205"/>
                </a:moveTo>
                <a:cubicBezTo>
                  <a:pt x="3295300" y="540205"/>
                  <a:pt x="3297341" y="542248"/>
                  <a:pt x="3297341" y="544766"/>
                </a:cubicBezTo>
                <a:cubicBezTo>
                  <a:pt x="3297341" y="547281"/>
                  <a:pt x="3295300" y="549322"/>
                  <a:pt x="3292783" y="549322"/>
                </a:cubicBezTo>
                <a:cubicBezTo>
                  <a:pt x="3290266" y="549322"/>
                  <a:pt x="3288226" y="547281"/>
                  <a:pt x="3288226" y="544766"/>
                </a:cubicBezTo>
                <a:cubicBezTo>
                  <a:pt x="3288226" y="542248"/>
                  <a:pt x="3290266" y="540205"/>
                  <a:pt x="3292783" y="540205"/>
                </a:cubicBezTo>
                <a:close/>
                <a:moveTo>
                  <a:pt x="1725493" y="540205"/>
                </a:moveTo>
                <a:cubicBezTo>
                  <a:pt x="1728010" y="540205"/>
                  <a:pt x="1730051" y="542248"/>
                  <a:pt x="1730051" y="544766"/>
                </a:cubicBezTo>
                <a:cubicBezTo>
                  <a:pt x="1730051" y="547281"/>
                  <a:pt x="1728010" y="549322"/>
                  <a:pt x="1725493" y="549322"/>
                </a:cubicBezTo>
                <a:cubicBezTo>
                  <a:pt x="1722976" y="549322"/>
                  <a:pt x="1720936" y="547281"/>
                  <a:pt x="1720936" y="544766"/>
                </a:cubicBezTo>
                <a:cubicBezTo>
                  <a:pt x="1720936" y="542248"/>
                  <a:pt x="1722976" y="540205"/>
                  <a:pt x="1725493" y="540205"/>
                </a:cubicBezTo>
                <a:close/>
                <a:moveTo>
                  <a:pt x="3136054" y="539759"/>
                </a:moveTo>
                <a:cubicBezTo>
                  <a:pt x="3138816" y="539759"/>
                  <a:pt x="3141055" y="541997"/>
                  <a:pt x="3141055" y="544766"/>
                </a:cubicBezTo>
                <a:cubicBezTo>
                  <a:pt x="3141055" y="547522"/>
                  <a:pt x="3138816" y="549762"/>
                  <a:pt x="3136054" y="549762"/>
                </a:cubicBezTo>
                <a:cubicBezTo>
                  <a:pt x="3133292" y="549762"/>
                  <a:pt x="3131053" y="547522"/>
                  <a:pt x="3131053" y="544766"/>
                </a:cubicBezTo>
                <a:cubicBezTo>
                  <a:pt x="3131053" y="541997"/>
                  <a:pt x="3133292" y="539759"/>
                  <a:pt x="3136054" y="539759"/>
                </a:cubicBezTo>
                <a:close/>
                <a:moveTo>
                  <a:pt x="1882223" y="539759"/>
                </a:moveTo>
                <a:cubicBezTo>
                  <a:pt x="1884985" y="539759"/>
                  <a:pt x="1887224" y="541997"/>
                  <a:pt x="1887224" y="544766"/>
                </a:cubicBezTo>
                <a:cubicBezTo>
                  <a:pt x="1887224" y="547522"/>
                  <a:pt x="1884985" y="549762"/>
                  <a:pt x="1882223" y="549762"/>
                </a:cubicBezTo>
                <a:cubicBezTo>
                  <a:pt x="1879461" y="549762"/>
                  <a:pt x="1877222" y="547522"/>
                  <a:pt x="1877222" y="544766"/>
                </a:cubicBezTo>
                <a:cubicBezTo>
                  <a:pt x="1877222" y="541997"/>
                  <a:pt x="1879461" y="539759"/>
                  <a:pt x="1882223" y="539759"/>
                </a:cubicBezTo>
                <a:close/>
                <a:moveTo>
                  <a:pt x="2979325" y="539297"/>
                </a:moveTo>
                <a:cubicBezTo>
                  <a:pt x="2982343" y="539297"/>
                  <a:pt x="2984790" y="541740"/>
                  <a:pt x="2984790" y="544766"/>
                </a:cubicBezTo>
                <a:cubicBezTo>
                  <a:pt x="2984790" y="547779"/>
                  <a:pt x="2982343" y="550223"/>
                  <a:pt x="2979325" y="550223"/>
                </a:cubicBezTo>
                <a:cubicBezTo>
                  <a:pt x="2976307" y="550223"/>
                  <a:pt x="2973861" y="547779"/>
                  <a:pt x="2973861" y="544766"/>
                </a:cubicBezTo>
                <a:cubicBezTo>
                  <a:pt x="2973861" y="541740"/>
                  <a:pt x="2976307" y="539297"/>
                  <a:pt x="2979325" y="539297"/>
                </a:cubicBezTo>
                <a:close/>
                <a:moveTo>
                  <a:pt x="2038951" y="539297"/>
                </a:moveTo>
                <a:cubicBezTo>
                  <a:pt x="2041969" y="539297"/>
                  <a:pt x="2044416" y="541740"/>
                  <a:pt x="2044416" y="544766"/>
                </a:cubicBezTo>
                <a:cubicBezTo>
                  <a:pt x="2044416" y="547779"/>
                  <a:pt x="2041969" y="550223"/>
                  <a:pt x="2038951" y="550223"/>
                </a:cubicBezTo>
                <a:cubicBezTo>
                  <a:pt x="2035933" y="550223"/>
                  <a:pt x="2033487" y="547779"/>
                  <a:pt x="2033487" y="544766"/>
                </a:cubicBezTo>
                <a:cubicBezTo>
                  <a:pt x="2033487" y="541740"/>
                  <a:pt x="2035933" y="539297"/>
                  <a:pt x="2038951" y="539297"/>
                </a:cubicBezTo>
                <a:close/>
                <a:moveTo>
                  <a:pt x="2822596" y="538934"/>
                </a:moveTo>
                <a:cubicBezTo>
                  <a:pt x="2825814" y="538934"/>
                  <a:pt x="2828421" y="541543"/>
                  <a:pt x="2828421" y="544766"/>
                </a:cubicBezTo>
                <a:cubicBezTo>
                  <a:pt x="2828421" y="547979"/>
                  <a:pt x="2825814" y="550587"/>
                  <a:pt x="2822596" y="550587"/>
                </a:cubicBezTo>
                <a:cubicBezTo>
                  <a:pt x="2819379" y="550587"/>
                  <a:pt x="2816771" y="547979"/>
                  <a:pt x="2816771" y="544766"/>
                </a:cubicBezTo>
                <a:cubicBezTo>
                  <a:pt x="2816771" y="541543"/>
                  <a:pt x="2819379" y="538934"/>
                  <a:pt x="2822596" y="538934"/>
                </a:cubicBezTo>
                <a:close/>
                <a:moveTo>
                  <a:pt x="2195680" y="538934"/>
                </a:moveTo>
                <a:cubicBezTo>
                  <a:pt x="2198897" y="538934"/>
                  <a:pt x="2201505" y="541543"/>
                  <a:pt x="2201505" y="544766"/>
                </a:cubicBezTo>
                <a:cubicBezTo>
                  <a:pt x="2201505" y="547979"/>
                  <a:pt x="2198897" y="550587"/>
                  <a:pt x="2195680" y="550587"/>
                </a:cubicBezTo>
                <a:cubicBezTo>
                  <a:pt x="2192463" y="550587"/>
                  <a:pt x="2189855" y="547979"/>
                  <a:pt x="2189855" y="544766"/>
                </a:cubicBezTo>
                <a:cubicBezTo>
                  <a:pt x="2189855" y="541543"/>
                  <a:pt x="2192463" y="538934"/>
                  <a:pt x="2195680" y="538934"/>
                </a:cubicBezTo>
                <a:close/>
                <a:moveTo>
                  <a:pt x="2665867" y="538810"/>
                </a:moveTo>
                <a:cubicBezTo>
                  <a:pt x="2669152" y="538810"/>
                  <a:pt x="2671815" y="541475"/>
                  <a:pt x="2671815" y="544766"/>
                </a:cubicBezTo>
                <a:cubicBezTo>
                  <a:pt x="2671815" y="548047"/>
                  <a:pt x="2669152" y="550710"/>
                  <a:pt x="2665867" y="550710"/>
                </a:cubicBezTo>
                <a:cubicBezTo>
                  <a:pt x="2662582" y="550710"/>
                  <a:pt x="2659919" y="548047"/>
                  <a:pt x="2659919" y="544766"/>
                </a:cubicBezTo>
                <a:cubicBezTo>
                  <a:pt x="2659919" y="541475"/>
                  <a:pt x="2662582" y="538810"/>
                  <a:pt x="2665867" y="538810"/>
                </a:cubicBezTo>
                <a:close/>
                <a:moveTo>
                  <a:pt x="2352410" y="538810"/>
                </a:moveTo>
                <a:cubicBezTo>
                  <a:pt x="2355695" y="538810"/>
                  <a:pt x="2358358" y="541475"/>
                  <a:pt x="2358358" y="544766"/>
                </a:cubicBezTo>
                <a:cubicBezTo>
                  <a:pt x="2358358" y="548047"/>
                  <a:pt x="2355695" y="550710"/>
                  <a:pt x="2352410" y="550710"/>
                </a:cubicBezTo>
                <a:cubicBezTo>
                  <a:pt x="2349125" y="550710"/>
                  <a:pt x="2346462" y="548047"/>
                  <a:pt x="2346462" y="544766"/>
                </a:cubicBezTo>
                <a:cubicBezTo>
                  <a:pt x="2346462" y="541475"/>
                  <a:pt x="2349125" y="538810"/>
                  <a:pt x="2352410" y="538810"/>
                </a:cubicBezTo>
                <a:close/>
                <a:moveTo>
                  <a:pt x="2509138" y="538689"/>
                </a:moveTo>
                <a:cubicBezTo>
                  <a:pt x="2512492" y="538689"/>
                  <a:pt x="2515210" y="541410"/>
                  <a:pt x="2515210" y="544766"/>
                </a:cubicBezTo>
                <a:cubicBezTo>
                  <a:pt x="2515210" y="548110"/>
                  <a:pt x="2512492" y="550828"/>
                  <a:pt x="2509138" y="550828"/>
                </a:cubicBezTo>
                <a:cubicBezTo>
                  <a:pt x="2505784" y="550828"/>
                  <a:pt x="2503066" y="548110"/>
                  <a:pt x="2503066" y="544766"/>
                </a:cubicBezTo>
                <a:cubicBezTo>
                  <a:pt x="2503066" y="541410"/>
                  <a:pt x="2505784" y="538689"/>
                  <a:pt x="2509138" y="538689"/>
                </a:cubicBezTo>
                <a:close/>
                <a:moveTo>
                  <a:pt x="3841335" y="407152"/>
                </a:moveTo>
                <a:cubicBezTo>
                  <a:pt x="3842370" y="407152"/>
                  <a:pt x="3843210" y="407992"/>
                  <a:pt x="3843210" y="409027"/>
                </a:cubicBezTo>
                <a:cubicBezTo>
                  <a:pt x="3843210" y="410061"/>
                  <a:pt x="3842370" y="410905"/>
                  <a:pt x="3841335" y="410905"/>
                </a:cubicBezTo>
                <a:cubicBezTo>
                  <a:pt x="3840299" y="410905"/>
                  <a:pt x="3839460" y="410061"/>
                  <a:pt x="3839460" y="409027"/>
                </a:cubicBezTo>
                <a:cubicBezTo>
                  <a:pt x="3839460" y="407992"/>
                  <a:pt x="3840299" y="407152"/>
                  <a:pt x="3841335" y="407152"/>
                </a:cubicBezTo>
                <a:close/>
                <a:moveTo>
                  <a:pt x="1176943" y="407151"/>
                </a:moveTo>
                <a:cubicBezTo>
                  <a:pt x="1177978" y="407151"/>
                  <a:pt x="1178818" y="407992"/>
                  <a:pt x="1178818" y="409027"/>
                </a:cubicBezTo>
                <a:cubicBezTo>
                  <a:pt x="1178818" y="410061"/>
                  <a:pt x="1177978" y="410902"/>
                  <a:pt x="1176943" y="410902"/>
                </a:cubicBezTo>
                <a:cubicBezTo>
                  <a:pt x="1175907" y="410902"/>
                  <a:pt x="1175068" y="410061"/>
                  <a:pt x="1175068" y="409027"/>
                </a:cubicBezTo>
                <a:cubicBezTo>
                  <a:pt x="1175068" y="407992"/>
                  <a:pt x="1175908" y="407151"/>
                  <a:pt x="1176943" y="407151"/>
                </a:cubicBezTo>
                <a:close/>
                <a:moveTo>
                  <a:pt x="3684606" y="406707"/>
                </a:moveTo>
                <a:cubicBezTo>
                  <a:pt x="3685887" y="406707"/>
                  <a:pt x="3686926" y="407748"/>
                  <a:pt x="3686926" y="409027"/>
                </a:cubicBezTo>
                <a:cubicBezTo>
                  <a:pt x="3686926" y="410313"/>
                  <a:pt x="3685887" y="411348"/>
                  <a:pt x="3684606" y="411348"/>
                </a:cubicBezTo>
                <a:cubicBezTo>
                  <a:pt x="3683324" y="411348"/>
                  <a:pt x="3682286" y="410313"/>
                  <a:pt x="3682286" y="409027"/>
                </a:cubicBezTo>
                <a:cubicBezTo>
                  <a:pt x="3682286" y="407748"/>
                  <a:pt x="3683324" y="406707"/>
                  <a:pt x="3684606" y="406707"/>
                </a:cubicBezTo>
                <a:close/>
                <a:moveTo>
                  <a:pt x="1333672" y="406707"/>
                </a:moveTo>
                <a:cubicBezTo>
                  <a:pt x="1334953" y="406707"/>
                  <a:pt x="1335992" y="407748"/>
                  <a:pt x="1335992" y="409027"/>
                </a:cubicBezTo>
                <a:cubicBezTo>
                  <a:pt x="1335992" y="410313"/>
                  <a:pt x="1334953" y="411347"/>
                  <a:pt x="1333672" y="411347"/>
                </a:cubicBezTo>
                <a:cubicBezTo>
                  <a:pt x="1332391" y="411347"/>
                  <a:pt x="1331352" y="410313"/>
                  <a:pt x="1331352" y="409027"/>
                </a:cubicBezTo>
                <a:cubicBezTo>
                  <a:pt x="1331352" y="407748"/>
                  <a:pt x="1332391" y="406707"/>
                  <a:pt x="1333672" y="406707"/>
                </a:cubicBezTo>
                <a:close/>
                <a:moveTo>
                  <a:pt x="3527877" y="406218"/>
                </a:moveTo>
                <a:cubicBezTo>
                  <a:pt x="3529429" y="406218"/>
                  <a:pt x="3530688" y="407479"/>
                  <a:pt x="3530688" y="409027"/>
                </a:cubicBezTo>
                <a:cubicBezTo>
                  <a:pt x="3530688" y="410578"/>
                  <a:pt x="3529429" y="411837"/>
                  <a:pt x="3527877" y="411837"/>
                </a:cubicBezTo>
                <a:cubicBezTo>
                  <a:pt x="3526324" y="411837"/>
                  <a:pt x="3525066" y="410578"/>
                  <a:pt x="3525066" y="409027"/>
                </a:cubicBezTo>
                <a:cubicBezTo>
                  <a:pt x="3525066" y="407479"/>
                  <a:pt x="3526324" y="406218"/>
                  <a:pt x="3527877" y="406218"/>
                </a:cubicBezTo>
                <a:close/>
                <a:moveTo>
                  <a:pt x="1490401" y="406218"/>
                </a:moveTo>
                <a:cubicBezTo>
                  <a:pt x="1491953" y="406218"/>
                  <a:pt x="1493212" y="407474"/>
                  <a:pt x="1493212" y="409027"/>
                </a:cubicBezTo>
                <a:cubicBezTo>
                  <a:pt x="1493212" y="410578"/>
                  <a:pt x="1491953" y="411837"/>
                  <a:pt x="1490401" y="411837"/>
                </a:cubicBezTo>
                <a:cubicBezTo>
                  <a:pt x="1488848" y="411837"/>
                  <a:pt x="1487590" y="410578"/>
                  <a:pt x="1487590" y="409027"/>
                </a:cubicBezTo>
                <a:cubicBezTo>
                  <a:pt x="1487590" y="407474"/>
                  <a:pt x="1488848" y="406218"/>
                  <a:pt x="1490401" y="406218"/>
                </a:cubicBezTo>
                <a:close/>
                <a:moveTo>
                  <a:pt x="3371148" y="405780"/>
                </a:moveTo>
                <a:cubicBezTo>
                  <a:pt x="3372945" y="405780"/>
                  <a:pt x="3374403" y="407227"/>
                  <a:pt x="3374403" y="409027"/>
                </a:cubicBezTo>
                <a:cubicBezTo>
                  <a:pt x="3374403" y="410825"/>
                  <a:pt x="3372945" y="412283"/>
                  <a:pt x="3371148" y="412283"/>
                </a:cubicBezTo>
                <a:cubicBezTo>
                  <a:pt x="3369350" y="412283"/>
                  <a:pt x="3367893" y="410825"/>
                  <a:pt x="3367893" y="409027"/>
                </a:cubicBezTo>
                <a:cubicBezTo>
                  <a:pt x="3367893" y="407227"/>
                  <a:pt x="3369350" y="405780"/>
                  <a:pt x="3371148" y="405780"/>
                </a:cubicBezTo>
                <a:close/>
                <a:moveTo>
                  <a:pt x="1647129" y="405780"/>
                </a:moveTo>
                <a:cubicBezTo>
                  <a:pt x="1648927" y="405780"/>
                  <a:pt x="1650384" y="407227"/>
                  <a:pt x="1650384" y="409027"/>
                </a:cubicBezTo>
                <a:cubicBezTo>
                  <a:pt x="1650384" y="410825"/>
                  <a:pt x="1648927" y="412283"/>
                  <a:pt x="1647129" y="412283"/>
                </a:cubicBezTo>
                <a:cubicBezTo>
                  <a:pt x="1645331" y="412283"/>
                  <a:pt x="1643874" y="410825"/>
                  <a:pt x="1643874" y="409027"/>
                </a:cubicBezTo>
                <a:cubicBezTo>
                  <a:pt x="1643874" y="407227"/>
                  <a:pt x="1645331" y="405780"/>
                  <a:pt x="1647129" y="405780"/>
                </a:cubicBezTo>
                <a:close/>
                <a:moveTo>
                  <a:pt x="3214419" y="405297"/>
                </a:moveTo>
                <a:cubicBezTo>
                  <a:pt x="3216479" y="405297"/>
                  <a:pt x="3218149" y="406968"/>
                  <a:pt x="3218149" y="409027"/>
                </a:cubicBezTo>
                <a:cubicBezTo>
                  <a:pt x="3218149" y="411089"/>
                  <a:pt x="3216479" y="412758"/>
                  <a:pt x="3214419" y="412758"/>
                </a:cubicBezTo>
                <a:cubicBezTo>
                  <a:pt x="3212358" y="412758"/>
                  <a:pt x="3210688" y="411089"/>
                  <a:pt x="3210688" y="409027"/>
                </a:cubicBezTo>
                <a:cubicBezTo>
                  <a:pt x="3210688" y="406968"/>
                  <a:pt x="3212358" y="405297"/>
                  <a:pt x="3214419" y="405297"/>
                </a:cubicBezTo>
                <a:close/>
                <a:moveTo>
                  <a:pt x="1803859" y="405297"/>
                </a:moveTo>
                <a:cubicBezTo>
                  <a:pt x="1805919" y="405297"/>
                  <a:pt x="1807589" y="406968"/>
                  <a:pt x="1807589" y="409027"/>
                </a:cubicBezTo>
                <a:cubicBezTo>
                  <a:pt x="1807589" y="411089"/>
                  <a:pt x="1805919" y="412758"/>
                  <a:pt x="1803859" y="412758"/>
                </a:cubicBezTo>
                <a:cubicBezTo>
                  <a:pt x="1801798" y="412758"/>
                  <a:pt x="1800128" y="411089"/>
                  <a:pt x="1800128" y="409027"/>
                </a:cubicBezTo>
                <a:cubicBezTo>
                  <a:pt x="1800128" y="406968"/>
                  <a:pt x="1801798" y="405297"/>
                  <a:pt x="1803859" y="405297"/>
                </a:cubicBezTo>
                <a:close/>
                <a:moveTo>
                  <a:pt x="3057690" y="404895"/>
                </a:moveTo>
                <a:cubicBezTo>
                  <a:pt x="3059973" y="404895"/>
                  <a:pt x="3061824" y="406745"/>
                  <a:pt x="3061824" y="409027"/>
                </a:cubicBezTo>
                <a:cubicBezTo>
                  <a:pt x="3061824" y="411313"/>
                  <a:pt x="3059973" y="413159"/>
                  <a:pt x="3057690" y="413159"/>
                </a:cubicBezTo>
                <a:cubicBezTo>
                  <a:pt x="3055407" y="413159"/>
                  <a:pt x="3053556" y="411313"/>
                  <a:pt x="3053556" y="409027"/>
                </a:cubicBezTo>
                <a:cubicBezTo>
                  <a:pt x="3053556" y="406745"/>
                  <a:pt x="3055407" y="404895"/>
                  <a:pt x="3057690" y="404895"/>
                </a:cubicBezTo>
                <a:close/>
                <a:moveTo>
                  <a:pt x="1960587" y="404895"/>
                </a:moveTo>
                <a:cubicBezTo>
                  <a:pt x="1962870" y="404895"/>
                  <a:pt x="1964721" y="406742"/>
                  <a:pt x="1964721" y="409027"/>
                </a:cubicBezTo>
                <a:cubicBezTo>
                  <a:pt x="1964721" y="411313"/>
                  <a:pt x="1962870" y="413159"/>
                  <a:pt x="1960587" y="413159"/>
                </a:cubicBezTo>
                <a:cubicBezTo>
                  <a:pt x="1958304" y="413159"/>
                  <a:pt x="1956453" y="411313"/>
                  <a:pt x="1956453" y="409027"/>
                </a:cubicBezTo>
                <a:cubicBezTo>
                  <a:pt x="1956453" y="406742"/>
                  <a:pt x="1958304" y="404895"/>
                  <a:pt x="1960587" y="404895"/>
                </a:cubicBezTo>
                <a:close/>
                <a:moveTo>
                  <a:pt x="2900961" y="404576"/>
                </a:moveTo>
                <a:cubicBezTo>
                  <a:pt x="2903418" y="404576"/>
                  <a:pt x="2905410" y="406570"/>
                  <a:pt x="2905410" y="409027"/>
                </a:cubicBezTo>
                <a:cubicBezTo>
                  <a:pt x="2905410" y="411486"/>
                  <a:pt x="2903418" y="413478"/>
                  <a:pt x="2900961" y="413478"/>
                </a:cubicBezTo>
                <a:cubicBezTo>
                  <a:pt x="2898503" y="413478"/>
                  <a:pt x="2896511" y="411486"/>
                  <a:pt x="2896511" y="409027"/>
                </a:cubicBezTo>
                <a:cubicBezTo>
                  <a:pt x="2896511" y="406570"/>
                  <a:pt x="2898503" y="404576"/>
                  <a:pt x="2900961" y="404576"/>
                </a:cubicBezTo>
                <a:close/>
                <a:moveTo>
                  <a:pt x="2117317" y="404576"/>
                </a:moveTo>
                <a:cubicBezTo>
                  <a:pt x="2119774" y="404576"/>
                  <a:pt x="2121766" y="406570"/>
                  <a:pt x="2121766" y="409027"/>
                </a:cubicBezTo>
                <a:cubicBezTo>
                  <a:pt x="2121766" y="411486"/>
                  <a:pt x="2119774" y="413478"/>
                  <a:pt x="2117317" y="413478"/>
                </a:cubicBezTo>
                <a:cubicBezTo>
                  <a:pt x="2114859" y="413478"/>
                  <a:pt x="2112867" y="411486"/>
                  <a:pt x="2112867" y="409027"/>
                </a:cubicBezTo>
                <a:cubicBezTo>
                  <a:pt x="2112867" y="406570"/>
                  <a:pt x="2114859" y="404576"/>
                  <a:pt x="2117317" y="404576"/>
                </a:cubicBezTo>
                <a:close/>
                <a:moveTo>
                  <a:pt x="2744232" y="404358"/>
                </a:moveTo>
                <a:cubicBezTo>
                  <a:pt x="2746810" y="404358"/>
                  <a:pt x="2748899" y="406448"/>
                  <a:pt x="2748899" y="409027"/>
                </a:cubicBezTo>
                <a:cubicBezTo>
                  <a:pt x="2748899" y="411603"/>
                  <a:pt x="2746810" y="413694"/>
                  <a:pt x="2744232" y="413694"/>
                </a:cubicBezTo>
                <a:cubicBezTo>
                  <a:pt x="2741655" y="413694"/>
                  <a:pt x="2739566" y="411603"/>
                  <a:pt x="2739566" y="409027"/>
                </a:cubicBezTo>
                <a:cubicBezTo>
                  <a:pt x="2739566" y="406448"/>
                  <a:pt x="2741655" y="404358"/>
                  <a:pt x="2744232" y="404358"/>
                </a:cubicBezTo>
                <a:close/>
                <a:moveTo>
                  <a:pt x="2274045" y="404358"/>
                </a:moveTo>
                <a:cubicBezTo>
                  <a:pt x="2276622" y="404358"/>
                  <a:pt x="2278712" y="406448"/>
                  <a:pt x="2278712" y="409027"/>
                </a:cubicBezTo>
                <a:cubicBezTo>
                  <a:pt x="2278712" y="411603"/>
                  <a:pt x="2276622" y="413694"/>
                  <a:pt x="2274045" y="413694"/>
                </a:cubicBezTo>
                <a:cubicBezTo>
                  <a:pt x="2271468" y="413694"/>
                  <a:pt x="2269379" y="411603"/>
                  <a:pt x="2269379" y="409027"/>
                </a:cubicBezTo>
                <a:cubicBezTo>
                  <a:pt x="2269379" y="406448"/>
                  <a:pt x="2271468" y="404358"/>
                  <a:pt x="2274045" y="404358"/>
                </a:cubicBezTo>
                <a:close/>
                <a:moveTo>
                  <a:pt x="2587503" y="404252"/>
                </a:moveTo>
                <a:cubicBezTo>
                  <a:pt x="2590141" y="404252"/>
                  <a:pt x="2592279" y="406388"/>
                  <a:pt x="2592279" y="409027"/>
                </a:cubicBezTo>
                <a:cubicBezTo>
                  <a:pt x="2592279" y="411668"/>
                  <a:pt x="2590141" y="413802"/>
                  <a:pt x="2587503" y="413802"/>
                </a:cubicBezTo>
                <a:cubicBezTo>
                  <a:pt x="2584865" y="413802"/>
                  <a:pt x="2582726" y="411668"/>
                  <a:pt x="2582726" y="409027"/>
                </a:cubicBezTo>
                <a:cubicBezTo>
                  <a:pt x="2582726" y="406388"/>
                  <a:pt x="2584865" y="404252"/>
                  <a:pt x="2587503" y="404252"/>
                </a:cubicBezTo>
                <a:close/>
                <a:moveTo>
                  <a:pt x="2430774" y="404252"/>
                </a:moveTo>
                <a:cubicBezTo>
                  <a:pt x="2433412" y="404252"/>
                  <a:pt x="2435550" y="406388"/>
                  <a:pt x="2435550" y="409027"/>
                </a:cubicBezTo>
                <a:cubicBezTo>
                  <a:pt x="2435550" y="411668"/>
                  <a:pt x="2433412" y="413802"/>
                  <a:pt x="2430774" y="413802"/>
                </a:cubicBezTo>
                <a:cubicBezTo>
                  <a:pt x="2428136" y="413802"/>
                  <a:pt x="2425997" y="411668"/>
                  <a:pt x="2425997" y="409027"/>
                </a:cubicBezTo>
                <a:cubicBezTo>
                  <a:pt x="2425997" y="406388"/>
                  <a:pt x="2428136" y="404252"/>
                  <a:pt x="2430774" y="404252"/>
                </a:cubicBezTo>
                <a:close/>
                <a:moveTo>
                  <a:pt x="3762970" y="271814"/>
                </a:moveTo>
                <a:cubicBezTo>
                  <a:pt x="3763785" y="271814"/>
                  <a:pt x="3764446" y="272472"/>
                  <a:pt x="3764446" y="273289"/>
                </a:cubicBezTo>
                <a:cubicBezTo>
                  <a:pt x="3764446" y="274108"/>
                  <a:pt x="3763785" y="274765"/>
                  <a:pt x="3762970" y="274765"/>
                </a:cubicBezTo>
                <a:cubicBezTo>
                  <a:pt x="3762155" y="274765"/>
                  <a:pt x="3761494" y="274108"/>
                  <a:pt x="3761494" y="273289"/>
                </a:cubicBezTo>
                <a:cubicBezTo>
                  <a:pt x="3761494" y="272472"/>
                  <a:pt x="3762155" y="271814"/>
                  <a:pt x="3762970" y="271814"/>
                </a:cubicBezTo>
                <a:close/>
                <a:moveTo>
                  <a:pt x="1255307" y="271813"/>
                </a:moveTo>
                <a:cubicBezTo>
                  <a:pt x="1256123" y="271813"/>
                  <a:pt x="1256783" y="272472"/>
                  <a:pt x="1256783" y="273289"/>
                </a:cubicBezTo>
                <a:cubicBezTo>
                  <a:pt x="1256783" y="274104"/>
                  <a:pt x="1256123" y="274765"/>
                  <a:pt x="1255307" y="274765"/>
                </a:cubicBezTo>
                <a:cubicBezTo>
                  <a:pt x="1254492" y="274765"/>
                  <a:pt x="1253831" y="274104"/>
                  <a:pt x="1253831" y="273289"/>
                </a:cubicBezTo>
                <a:cubicBezTo>
                  <a:pt x="1253831" y="272472"/>
                  <a:pt x="1254492" y="271813"/>
                  <a:pt x="1255307" y="271813"/>
                </a:cubicBezTo>
                <a:close/>
                <a:moveTo>
                  <a:pt x="3606241" y="271417"/>
                </a:moveTo>
                <a:cubicBezTo>
                  <a:pt x="3607276" y="271417"/>
                  <a:pt x="3608116" y="272257"/>
                  <a:pt x="3608116" y="273293"/>
                </a:cubicBezTo>
                <a:cubicBezTo>
                  <a:pt x="3608116" y="274326"/>
                  <a:pt x="3607276" y="275168"/>
                  <a:pt x="3606241" y="275168"/>
                </a:cubicBezTo>
                <a:cubicBezTo>
                  <a:pt x="3605205" y="275168"/>
                  <a:pt x="3604366" y="274326"/>
                  <a:pt x="3604366" y="273293"/>
                </a:cubicBezTo>
                <a:cubicBezTo>
                  <a:pt x="3604366" y="272257"/>
                  <a:pt x="3605205" y="271417"/>
                  <a:pt x="3606241" y="271417"/>
                </a:cubicBezTo>
                <a:close/>
                <a:moveTo>
                  <a:pt x="1412036" y="271417"/>
                </a:moveTo>
                <a:cubicBezTo>
                  <a:pt x="1413071" y="271417"/>
                  <a:pt x="1413911" y="272257"/>
                  <a:pt x="1413911" y="273289"/>
                </a:cubicBezTo>
                <a:cubicBezTo>
                  <a:pt x="1413911" y="274326"/>
                  <a:pt x="1413071" y="275168"/>
                  <a:pt x="1412036" y="275168"/>
                </a:cubicBezTo>
                <a:cubicBezTo>
                  <a:pt x="1411000" y="275168"/>
                  <a:pt x="1410161" y="274326"/>
                  <a:pt x="1410161" y="273289"/>
                </a:cubicBezTo>
                <a:cubicBezTo>
                  <a:pt x="1410161" y="272257"/>
                  <a:pt x="1411000" y="271417"/>
                  <a:pt x="1412036" y="271417"/>
                </a:cubicBezTo>
                <a:close/>
                <a:moveTo>
                  <a:pt x="3449513" y="271048"/>
                </a:moveTo>
                <a:cubicBezTo>
                  <a:pt x="3450751" y="271048"/>
                  <a:pt x="3451755" y="272052"/>
                  <a:pt x="3451755" y="273289"/>
                </a:cubicBezTo>
                <a:cubicBezTo>
                  <a:pt x="3451755" y="274531"/>
                  <a:pt x="3450751" y="275534"/>
                  <a:pt x="3449513" y="275534"/>
                </a:cubicBezTo>
                <a:cubicBezTo>
                  <a:pt x="3448274" y="275534"/>
                  <a:pt x="3447270" y="274531"/>
                  <a:pt x="3447270" y="273289"/>
                </a:cubicBezTo>
                <a:cubicBezTo>
                  <a:pt x="3447270" y="272052"/>
                  <a:pt x="3448274" y="271048"/>
                  <a:pt x="3449513" y="271048"/>
                </a:cubicBezTo>
                <a:close/>
                <a:moveTo>
                  <a:pt x="1568764" y="271048"/>
                </a:moveTo>
                <a:cubicBezTo>
                  <a:pt x="1570003" y="271048"/>
                  <a:pt x="1571007" y="272052"/>
                  <a:pt x="1571007" y="273289"/>
                </a:cubicBezTo>
                <a:cubicBezTo>
                  <a:pt x="1571007" y="274531"/>
                  <a:pt x="1570003" y="275534"/>
                  <a:pt x="1568764" y="275534"/>
                </a:cubicBezTo>
                <a:cubicBezTo>
                  <a:pt x="1567526" y="275534"/>
                  <a:pt x="1566522" y="274531"/>
                  <a:pt x="1566522" y="273289"/>
                </a:cubicBezTo>
                <a:cubicBezTo>
                  <a:pt x="1566522" y="272052"/>
                  <a:pt x="1567526" y="271048"/>
                  <a:pt x="1568764" y="271048"/>
                </a:cubicBezTo>
                <a:close/>
                <a:moveTo>
                  <a:pt x="3292783" y="270650"/>
                </a:moveTo>
                <a:cubicBezTo>
                  <a:pt x="3294242" y="270650"/>
                  <a:pt x="3295425" y="271830"/>
                  <a:pt x="3295425" y="273289"/>
                </a:cubicBezTo>
                <a:cubicBezTo>
                  <a:pt x="3295425" y="274749"/>
                  <a:pt x="3294242" y="275932"/>
                  <a:pt x="3292783" y="275932"/>
                </a:cubicBezTo>
                <a:cubicBezTo>
                  <a:pt x="3291324" y="275932"/>
                  <a:pt x="3290141" y="274749"/>
                  <a:pt x="3290141" y="273289"/>
                </a:cubicBezTo>
                <a:cubicBezTo>
                  <a:pt x="3290141" y="271830"/>
                  <a:pt x="3291324" y="270650"/>
                  <a:pt x="3292783" y="270650"/>
                </a:cubicBezTo>
                <a:close/>
                <a:moveTo>
                  <a:pt x="1725494" y="270650"/>
                </a:moveTo>
                <a:cubicBezTo>
                  <a:pt x="1726953" y="270650"/>
                  <a:pt x="1728136" y="271830"/>
                  <a:pt x="1728136" y="273289"/>
                </a:cubicBezTo>
                <a:cubicBezTo>
                  <a:pt x="1728136" y="274749"/>
                  <a:pt x="1726953" y="275932"/>
                  <a:pt x="1725494" y="275932"/>
                </a:cubicBezTo>
                <a:cubicBezTo>
                  <a:pt x="1724035" y="275932"/>
                  <a:pt x="1722852" y="274749"/>
                  <a:pt x="1722852" y="273289"/>
                </a:cubicBezTo>
                <a:cubicBezTo>
                  <a:pt x="1722852" y="271830"/>
                  <a:pt x="1724035" y="270650"/>
                  <a:pt x="1725494" y="270650"/>
                </a:cubicBezTo>
                <a:close/>
                <a:moveTo>
                  <a:pt x="3136055" y="270308"/>
                </a:moveTo>
                <a:cubicBezTo>
                  <a:pt x="3137703" y="270308"/>
                  <a:pt x="3139039" y="271642"/>
                  <a:pt x="3139039" y="273293"/>
                </a:cubicBezTo>
                <a:cubicBezTo>
                  <a:pt x="3139039" y="274938"/>
                  <a:pt x="3137703" y="276276"/>
                  <a:pt x="3136055" y="276276"/>
                </a:cubicBezTo>
                <a:cubicBezTo>
                  <a:pt x="3134406" y="276276"/>
                  <a:pt x="3133070" y="274938"/>
                  <a:pt x="3133070" y="273293"/>
                </a:cubicBezTo>
                <a:cubicBezTo>
                  <a:pt x="3133070" y="271642"/>
                  <a:pt x="3134406" y="270308"/>
                  <a:pt x="3136055" y="270308"/>
                </a:cubicBezTo>
                <a:close/>
                <a:moveTo>
                  <a:pt x="1882223" y="270308"/>
                </a:moveTo>
                <a:cubicBezTo>
                  <a:pt x="1883871" y="270308"/>
                  <a:pt x="1885207" y="271642"/>
                  <a:pt x="1885207" y="273289"/>
                </a:cubicBezTo>
                <a:cubicBezTo>
                  <a:pt x="1885207" y="274938"/>
                  <a:pt x="1883871" y="276276"/>
                  <a:pt x="1882223" y="276276"/>
                </a:cubicBezTo>
                <a:cubicBezTo>
                  <a:pt x="1880574" y="276276"/>
                  <a:pt x="1879238" y="274938"/>
                  <a:pt x="1879238" y="273289"/>
                </a:cubicBezTo>
                <a:cubicBezTo>
                  <a:pt x="1879238" y="271642"/>
                  <a:pt x="1880574" y="270308"/>
                  <a:pt x="1882223" y="270308"/>
                </a:cubicBezTo>
                <a:close/>
                <a:moveTo>
                  <a:pt x="2979326" y="270037"/>
                </a:moveTo>
                <a:cubicBezTo>
                  <a:pt x="2981124" y="270037"/>
                  <a:pt x="2982581" y="271496"/>
                  <a:pt x="2982581" y="273289"/>
                </a:cubicBezTo>
                <a:cubicBezTo>
                  <a:pt x="2982581" y="275090"/>
                  <a:pt x="2981124" y="276548"/>
                  <a:pt x="2979326" y="276548"/>
                </a:cubicBezTo>
                <a:cubicBezTo>
                  <a:pt x="2977528" y="276548"/>
                  <a:pt x="2976071" y="275090"/>
                  <a:pt x="2976071" y="273289"/>
                </a:cubicBezTo>
                <a:cubicBezTo>
                  <a:pt x="2976071" y="271496"/>
                  <a:pt x="2977528" y="270037"/>
                  <a:pt x="2979326" y="270037"/>
                </a:cubicBezTo>
                <a:close/>
                <a:moveTo>
                  <a:pt x="2038952" y="270037"/>
                </a:moveTo>
                <a:cubicBezTo>
                  <a:pt x="2040750" y="270037"/>
                  <a:pt x="2042207" y="271496"/>
                  <a:pt x="2042207" y="273289"/>
                </a:cubicBezTo>
                <a:cubicBezTo>
                  <a:pt x="2042207" y="275090"/>
                  <a:pt x="2040750" y="276548"/>
                  <a:pt x="2038952" y="276548"/>
                </a:cubicBezTo>
                <a:cubicBezTo>
                  <a:pt x="2037154" y="276548"/>
                  <a:pt x="2035697" y="275090"/>
                  <a:pt x="2035697" y="273289"/>
                </a:cubicBezTo>
                <a:cubicBezTo>
                  <a:pt x="2035697" y="271496"/>
                  <a:pt x="2037154" y="270037"/>
                  <a:pt x="2038952" y="270037"/>
                </a:cubicBezTo>
                <a:close/>
                <a:moveTo>
                  <a:pt x="2822596" y="269848"/>
                </a:moveTo>
                <a:cubicBezTo>
                  <a:pt x="2824497" y="269848"/>
                  <a:pt x="2826038" y="271390"/>
                  <a:pt x="2826038" y="273289"/>
                </a:cubicBezTo>
                <a:cubicBezTo>
                  <a:pt x="2826038" y="275193"/>
                  <a:pt x="2824497" y="276734"/>
                  <a:pt x="2822596" y="276734"/>
                </a:cubicBezTo>
                <a:cubicBezTo>
                  <a:pt x="2820696" y="276734"/>
                  <a:pt x="2819155" y="275193"/>
                  <a:pt x="2819155" y="273289"/>
                </a:cubicBezTo>
                <a:cubicBezTo>
                  <a:pt x="2819155" y="271390"/>
                  <a:pt x="2820696" y="269848"/>
                  <a:pt x="2822596" y="269848"/>
                </a:cubicBezTo>
                <a:close/>
                <a:moveTo>
                  <a:pt x="2195680" y="269848"/>
                </a:moveTo>
                <a:cubicBezTo>
                  <a:pt x="2197581" y="269848"/>
                  <a:pt x="2199122" y="271390"/>
                  <a:pt x="2199122" y="273289"/>
                </a:cubicBezTo>
                <a:cubicBezTo>
                  <a:pt x="2199122" y="275193"/>
                  <a:pt x="2197581" y="276734"/>
                  <a:pt x="2195680" y="276734"/>
                </a:cubicBezTo>
                <a:cubicBezTo>
                  <a:pt x="2193780" y="276734"/>
                  <a:pt x="2192239" y="275193"/>
                  <a:pt x="2192239" y="273289"/>
                </a:cubicBezTo>
                <a:cubicBezTo>
                  <a:pt x="2192239" y="271390"/>
                  <a:pt x="2193780" y="269848"/>
                  <a:pt x="2195680" y="269848"/>
                </a:cubicBezTo>
                <a:close/>
                <a:moveTo>
                  <a:pt x="2665868" y="269755"/>
                </a:moveTo>
                <a:cubicBezTo>
                  <a:pt x="2667821" y="269755"/>
                  <a:pt x="2669404" y="271338"/>
                  <a:pt x="2669404" y="273289"/>
                </a:cubicBezTo>
                <a:cubicBezTo>
                  <a:pt x="2669404" y="275247"/>
                  <a:pt x="2667821" y="276825"/>
                  <a:pt x="2665868" y="276825"/>
                </a:cubicBezTo>
                <a:cubicBezTo>
                  <a:pt x="2663915" y="276825"/>
                  <a:pt x="2662331" y="275247"/>
                  <a:pt x="2662331" y="273289"/>
                </a:cubicBezTo>
                <a:cubicBezTo>
                  <a:pt x="2662331" y="271338"/>
                  <a:pt x="2663915" y="269755"/>
                  <a:pt x="2665868" y="269755"/>
                </a:cubicBezTo>
                <a:close/>
                <a:moveTo>
                  <a:pt x="2352410" y="269755"/>
                </a:moveTo>
                <a:cubicBezTo>
                  <a:pt x="2354363" y="269755"/>
                  <a:pt x="2355946" y="271338"/>
                  <a:pt x="2355946" y="273289"/>
                </a:cubicBezTo>
                <a:cubicBezTo>
                  <a:pt x="2355946" y="275244"/>
                  <a:pt x="2354363" y="276825"/>
                  <a:pt x="2352410" y="276825"/>
                </a:cubicBezTo>
                <a:cubicBezTo>
                  <a:pt x="2350457" y="276825"/>
                  <a:pt x="2348873" y="275244"/>
                  <a:pt x="2348873" y="273289"/>
                </a:cubicBezTo>
                <a:cubicBezTo>
                  <a:pt x="2348873" y="271338"/>
                  <a:pt x="2350457" y="269755"/>
                  <a:pt x="2352410" y="269755"/>
                </a:cubicBezTo>
                <a:close/>
                <a:moveTo>
                  <a:pt x="2509139" y="269658"/>
                </a:moveTo>
                <a:cubicBezTo>
                  <a:pt x="2511145" y="269658"/>
                  <a:pt x="2512772" y="271288"/>
                  <a:pt x="2512772" y="273289"/>
                </a:cubicBezTo>
                <a:cubicBezTo>
                  <a:pt x="2512772" y="275299"/>
                  <a:pt x="2511145" y="276924"/>
                  <a:pt x="2509139" y="276924"/>
                </a:cubicBezTo>
                <a:cubicBezTo>
                  <a:pt x="2507133" y="276924"/>
                  <a:pt x="2505506" y="275299"/>
                  <a:pt x="2505506" y="273289"/>
                </a:cubicBezTo>
                <a:cubicBezTo>
                  <a:pt x="2505506" y="271288"/>
                  <a:pt x="2507133" y="269658"/>
                  <a:pt x="2509139" y="269658"/>
                </a:cubicBezTo>
                <a:close/>
                <a:moveTo>
                  <a:pt x="3371148" y="135872"/>
                </a:moveTo>
                <a:cubicBezTo>
                  <a:pt x="3372070" y="135872"/>
                  <a:pt x="3372818" y="136621"/>
                  <a:pt x="3372818" y="137544"/>
                </a:cubicBezTo>
                <a:cubicBezTo>
                  <a:pt x="3372818" y="138466"/>
                  <a:pt x="3372070" y="139213"/>
                  <a:pt x="3371148" y="139213"/>
                </a:cubicBezTo>
                <a:cubicBezTo>
                  <a:pt x="3370226" y="139213"/>
                  <a:pt x="3369478" y="138466"/>
                  <a:pt x="3369478" y="137544"/>
                </a:cubicBezTo>
                <a:cubicBezTo>
                  <a:pt x="3369478" y="136621"/>
                  <a:pt x="3370226" y="135872"/>
                  <a:pt x="3371148" y="135872"/>
                </a:cubicBezTo>
                <a:close/>
                <a:moveTo>
                  <a:pt x="1647130" y="135872"/>
                </a:moveTo>
                <a:cubicBezTo>
                  <a:pt x="1648052" y="135872"/>
                  <a:pt x="1648800" y="136621"/>
                  <a:pt x="1648800" y="137542"/>
                </a:cubicBezTo>
                <a:cubicBezTo>
                  <a:pt x="1648800" y="138464"/>
                  <a:pt x="1648052" y="139212"/>
                  <a:pt x="1647130" y="139212"/>
                </a:cubicBezTo>
                <a:cubicBezTo>
                  <a:pt x="1646208" y="139212"/>
                  <a:pt x="1645460" y="138464"/>
                  <a:pt x="1645460" y="137542"/>
                </a:cubicBezTo>
                <a:cubicBezTo>
                  <a:pt x="1645460" y="136621"/>
                  <a:pt x="1646208" y="135872"/>
                  <a:pt x="1647130" y="135872"/>
                </a:cubicBezTo>
                <a:close/>
                <a:moveTo>
                  <a:pt x="3214419" y="135597"/>
                </a:moveTo>
                <a:cubicBezTo>
                  <a:pt x="3215493" y="135597"/>
                  <a:pt x="3216365" y="136467"/>
                  <a:pt x="3216365" y="137544"/>
                </a:cubicBezTo>
                <a:cubicBezTo>
                  <a:pt x="3216365" y="138618"/>
                  <a:pt x="3215493" y="139488"/>
                  <a:pt x="3214419" y="139488"/>
                </a:cubicBezTo>
                <a:cubicBezTo>
                  <a:pt x="3213344" y="139488"/>
                  <a:pt x="3212473" y="138618"/>
                  <a:pt x="3212473" y="137544"/>
                </a:cubicBezTo>
                <a:cubicBezTo>
                  <a:pt x="3212473" y="136467"/>
                  <a:pt x="3213344" y="135597"/>
                  <a:pt x="3214419" y="135597"/>
                </a:cubicBezTo>
                <a:close/>
                <a:moveTo>
                  <a:pt x="1803858" y="135597"/>
                </a:moveTo>
                <a:cubicBezTo>
                  <a:pt x="1804933" y="135597"/>
                  <a:pt x="1805804" y="136467"/>
                  <a:pt x="1805804" y="137542"/>
                </a:cubicBezTo>
                <a:cubicBezTo>
                  <a:pt x="1805804" y="138618"/>
                  <a:pt x="1804933" y="139488"/>
                  <a:pt x="1803858" y="139488"/>
                </a:cubicBezTo>
                <a:cubicBezTo>
                  <a:pt x="1802783" y="139488"/>
                  <a:pt x="1801912" y="138618"/>
                  <a:pt x="1801912" y="137542"/>
                </a:cubicBezTo>
                <a:cubicBezTo>
                  <a:pt x="1801912" y="136467"/>
                  <a:pt x="1802783" y="135597"/>
                  <a:pt x="1803858" y="135597"/>
                </a:cubicBezTo>
                <a:close/>
                <a:moveTo>
                  <a:pt x="3057689" y="135377"/>
                </a:moveTo>
                <a:cubicBezTo>
                  <a:pt x="3058886" y="135377"/>
                  <a:pt x="3059856" y="136346"/>
                  <a:pt x="3059856" y="137544"/>
                </a:cubicBezTo>
                <a:cubicBezTo>
                  <a:pt x="3059856" y="138740"/>
                  <a:pt x="3058886" y="139710"/>
                  <a:pt x="3057689" y="139710"/>
                </a:cubicBezTo>
                <a:cubicBezTo>
                  <a:pt x="3056493" y="139710"/>
                  <a:pt x="3055523" y="138740"/>
                  <a:pt x="3055523" y="137544"/>
                </a:cubicBezTo>
                <a:cubicBezTo>
                  <a:pt x="3055523" y="136346"/>
                  <a:pt x="3056493" y="135377"/>
                  <a:pt x="3057689" y="135377"/>
                </a:cubicBezTo>
                <a:close/>
                <a:moveTo>
                  <a:pt x="1960587" y="135377"/>
                </a:moveTo>
                <a:cubicBezTo>
                  <a:pt x="1961784" y="135377"/>
                  <a:pt x="1962754" y="136346"/>
                  <a:pt x="1962754" y="137544"/>
                </a:cubicBezTo>
                <a:cubicBezTo>
                  <a:pt x="1962754" y="138738"/>
                  <a:pt x="1961784" y="139710"/>
                  <a:pt x="1960587" y="139710"/>
                </a:cubicBezTo>
                <a:cubicBezTo>
                  <a:pt x="1959391" y="139710"/>
                  <a:pt x="1958421" y="138738"/>
                  <a:pt x="1958421" y="137544"/>
                </a:cubicBezTo>
                <a:cubicBezTo>
                  <a:pt x="1958421" y="136346"/>
                  <a:pt x="1959391" y="135377"/>
                  <a:pt x="1960587" y="135377"/>
                </a:cubicBezTo>
                <a:close/>
                <a:moveTo>
                  <a:pt x="2900960" y="135146"/>
                </a:moveTo>
                <a:cubicBezTo>
                  <a:pt x="2902285" y="135146"/>
                  <a:pt x="2903359" y="136219"/>
                  <a:pt x="2903359" y="137544"/>
                </a:cubicBezTo>
                <a:cubicBezTo>
                  <a:pt x="2903359" y="138868"/>
                  <a:pt x="2902285" y="139942"/>
                  <a:pt x="2900960" y="139942"/>
                </a:cubicBezTo>
                <a:cubicBezTo>
                  <a:pt x="2899636" y="139942"/>
                  <a:pt x="2898562" y="138868"/>
                  <a:pt x="2898562" y="137544"/>
                </a:cubicBezTo>
                <a:cubicBezTo>
                  <a:pt x="2898562" y="136219"/>
                  <a:pt x="2899636" y="135146"/>
                  <a:pt x="2900960" y="135146"/>
                </a:cubicBezTo>
                <a:close/>
                <a:moveTo>
                  <a:pt x="2117317" y="135145"/>
                </a:moveTo>
                <a:cubicBezTo>
                  <a:pt x="2118641" y="135145"/>
                  <a:pt x="2119715" y="136219"/>
                  <a:pt x="2119715" y="137544"/>
                </a:cubicBezTo>
                <a:cubicBezTo>
                  <a:pt x="2119715" y="138868"/>
                  <a:pt x="2118641" y="139941"/>
                  <a:pt x="2117317" y="139941"/>
                </a:cubicBezTo>
                <a:cubicBezTo>
                  <a:pt x="2115992" y="139941"/>
                  <a:pt x="2114918" y="138868"/>
                  <a:pt x="2114918" y="137544"/>
                </a:cubicBezTo>
                <a:cubicBezTo>
                  <a:pt x="2114918" y="136219"/>
                  <a:pt x="2115992" y="135145"/>
                  <a:pt x="2117317" y="135145"/>
                </a:cubicBezTo>
                <a:close/>
                <a:moveTo>
                  <a:pt x="2744232" y="135064"/>
                </a:moveTo>
                <a:cubicBezTo>
                  <a:pt x="2745601" y="135064"/>
                  <a:pt x="2746711" y="136174"/>
                  <a:pt x="2746711" y="137544"/>
                </a:cubicBezTo>
                <a:cubicBezTo>
                  <a:pt x="2746711" y="138912"/>
                  <a:pt x="2745601" y="140022"/>
                  <a:pt x="2744232" y="140022"/>
                </a:cubicBezTo>
                <a:cubicBezTo>
                  <a:pt x="2742864" y="140022"/>
                  <a:pt x="2741754" y="138912"/>
                  <a:pt x="2741754" y="137544"/>
                </a:cubicBezTo>
                <a:cubicBezTo>
                  <a:pt x="2741754" y="136174"/>
                  <a:pt x="2742864" y="135064"/>
                  <a:pt x="2744232" y="135064"/>
                </a:cubicBezTo>
                <a:close/>
                <a:moveTo>
                  <a:pt x="2274045" y="135064"/>
                </a:moveTo>
                <a:cubicBezTo>
                  <a:pt x="2275414" y="135064"/>
                  <a:pt x="2276524" y="136174"/>
                  <a:pt x="2276524" y="137544"/>
                </a:cubicBezTo>
                <a:cubicBezTo>
                  <a:pt x="2276524" y="138912"/>
                  <a:pt x="2275414" y="140022"/>
                  <a:pt x="2274045" y="140022"/>
                </a:cubicBezTo>
                <a:cubicBezTo>
                  <a:pt x="2272676" y="140022"/>
                  <a:pt x="2271567" y="138912"/>
                  <a:pt x="2271567" y="137544"/>
                </a:cubicBezTo>
                <a:cubicBezTo>
                  <a:pt x="2271567" y="136174"/>
                  <a:pt x="2272676" y="135064"/>
                  <a:pt x="2274045" y="135064"/>
                </a:cubicBezTo>
                <a:close/>
                <a:moveTo>
                  <a:pt x="2587503" y="134983"/>
                </a:moveTo>
                <a:cubicBezTo>
                  <a:pt x="2588916" y="134983"/>
                  <a:pt x="2590062" y="136130"/>
                  <a:pt x="2590062" y="137544"/>
                </a:cubicBezTo>
                <a:cubicBezTo>
                  <a:pt x="2590062" y="138957"/>
                  <a:pt x="2588916" y="140103"/>
                  <a:pt x="2587503" y="140103"/>
                </a:cubicBezTo>
                <a:cubicBezTo>
                  <a:pt x="2586089" y="140103"/>
                  <a:pt x="2584943" y="138957"/>
                  <a:pt x="2584943" y="137544"/>
                </a:cubicBezTo>
                <a:cubicBezTo>
                  <a:pt x="2584943" y="136130"/>
                  <a:pt x="2586089" y="134983"/>
                  <a:pt x="2587503" y="134983"/>
                </a:cubicBezTo>
                <a:close/>
                <a:moveTo>
                  <a:pt x="2430774" y="134983"/>
                </a:moveTo>
                <a:cubicBezTo>
                  <a:pt x="2432187" y="134983"/>
                  <a:pt x="2433333" y="136130"/>
                  <a:pt x="2433333" y="137544"/>
                </a:cubicBezTo>
                <a:cubicBezTo>
                  <a:pt x="2433333" y="138957"/>
                  <a:pt x="2432187" y="140103"/>
                  <a:pt x="2430774" y="140103"/>
                </a:cubicBezTo>
                <a:cubicBezTo>
                  <a:pt x="2429360" y="140103"/>
                  <a:pt x="2428214" y="138957"/>
                  <a:pt x="2428214" y="137544"/>
                </a:cubicBezTo>
                <a:cubicBezTo>
                  <a:pt x="2428214" y="136130"/>
                  <a:pt x="2429360" y="134983"/>
                  <a:pt x="2430774" y="134983"/>
                </a:cubicBezTo>
                <a:close/>
                <a:moveTo>
                  <a:pt x="2979325" y="265"/>
                </a:moveTo>
                <a:cubicBezTo>
                  <a:pt x="2980176" y="265"/>
                  <a:pt x="2980865" y="954"/>
                  <a:pt x="2980865" y="1804"/>
                </a:cubicBezTo>
                <a:cubicBezTo>
                  <a:pt x="2980865" y="2655"/>
                  <a:pt x="2980176" y="3344"/>
                  <a:pt x="2979325" y="3344"/>
                </a:cubicBezTo>
                <a:cubicBezTo>
                  <a:pt x="2978475" y="3344"/>
                  <a:pt x="2977786" y="2655"/>
                  <a:pt x="2977786" y="1804"/>
                </a:cubicBezTo>
                <a:cubicBezTo>
                  <a:pt x="2977786" y="954"/>
                  <a:pt x="2978475" y="265"/>
                  <a:pt x="2979325" y="265"/>
                </a:cubicBezTo>
                <a:close/>
                <a:moveTo>
                  <a:pt x="2038952" y="265"/>
                </a:moveTo>
                <a:cubicBezTo>
                  <a:pt x="2039802" y="265"/>
                  <a:pt x="2040491" y="954"/>
                  <a:pt x="2040491" y="1804"/>
                </a:cubicBezTo>
                <a:cubicBezTo>
                  <a:pt x="2040491" y="2655"/>
                  <a:pt x="2039802" y="3343"/>
                  <a:pt x="2038952" y="3343"/>
                </a:cubicBezTo>
                <a:cubicBezTo>
                  <a:pt x="2038101" y="3343"/>
                  <a:pt x="2037412" y="2655"/>
                  <a:pt x="2037412" y="1804"/>
                </a:cubicBezTo>
                <a:cubicBezTo>
                  <a:pt x="2037412" y="954"/>
                  <a:pt x="2038101" y="265"/>
                  <a:pt x="2038952" y="265"/>
                </a:cubicBezTo>
                <a:close/>
                <a:moveTo>
                  <a:pt x="2822597" y="134"/>
                </a:moveTo>
                <a:cubicBezTo>
                  <a:pt x="2823519" y="134"/>
                  <a:pt x="2824266" y="882"/>
                  <a:pt x="2824266" y="1804"/>
                </a:cubicBezTo>
                <a:cubicBezTo>
                  <a:pt x="2824266" y="2727"/>
                  <a:pt x="2823519" y="3474"/>
                  <a:pt x="2822597" y="3474"/>
                </a:cubicBezTo>
                <a:cubicBezTo>
                  <a:pt x="2821674" y="3474"/>
                  <a:pt x="2820927" y="2727"/>
                  <a:pt x="2820927" y="1804"/>
                </a:cubicBezTo>
                <a:cubicBezTo>
                  <a:pt x="2820927" y="882"/>
                  <a:pt x="2821675" y="134"/>
                  <a:pt x="2822597" y="134"/>
                </a:cubicBezTo>
                <a:close/>
                <a:moveTo>
                  <a:pt x="2195681" y="134"/>
                </a:moveTo>
                <a:cubicBezTo>
                  <a:pt x="2196603" y="134"/>
                  <a:pt x="2197350" y="881"/>
                  <a:pt x="2197350" y="1804"/>
                </a:cubicBezTo>
                <a:cubicBezTo>
                  <a:pt x="2197350" y="2727"/>
                  <a:pt x="2196603" y="3474"/>
                  <a:pt x="2195681" y="3474"/>
                </a:cubicBezTo>
                <a:cubicBezTo>
                  <a:pt x="2194758" y="3474"/>
                  <a:pt x="2194011" y="2727"/>
                  <a:pt x="2194011" y="1804"/>
                </a:cubicBezTo>
                <a:cubicBezTo>
                  <a:pt x="2194011" y="881"/>
                  <a:pt x="2194759" y="134"/>
                  <a:pt x="2195681" y="134"/>
                </a:cubicBezTo>
                <a:close/>
                <a:moveTo>
                  <a:pt x="2665868" y="67"/>
                </a:moveTo>
                <a:cubicBezTo>
                  <a:pt x="2666827" y="67"/>
                  <a:pt x="2667605" y="845"/>
                  <a:pt x="2667605" y="1804"/>
                </a:cubicBezTo>
                <a:cubicBezTo>
                  <a:pt x="2667605" y="2764"/>
                  <a:pt x="2666827" y="3541"/>
                  <a:pt x="2665868" y="3541"/>
                </a:cubicBezTo>
                <a:cubicBezTo>
                  <a:pt x="2664909" y="3541"/>
                  <a:pt x="2664131" y="2764"/>
                  <a:pt x="2664131" y="1804"/>
                </a:cubicBezTo>
                <a:cubicBezTo>
                  <a:pt x="2664131" y="845"/>
                  <a:pt x="2664909" y="67"/>
                  <a:pt x="2665868" y="67"/>
                </a:cubicBezTo>
                <a:close/>
                <a:moveTo>
                  <a:pt x="2352410" y="67"/>
                </a:moveTo>
                <a:cubicBezTo>
                  <a:pt x="2353369" y="67"/>
                  <a:pt x="2354147" y="845"/>
                  <a:pt x="2354147" y="1804"/>
                </a:cubicBezTo>
                <a:cubicBezTo>
                  <a:pt x="2354147" y="2763"/>
                  <a:pt x="2353369" y="3541"/>
                  <a:pt x="2352410" y="3541"/>
                </a:cubicBezTo>
                <a:cubicBezTo>
                  <a:pt x="2351451" y="3541"/>
                  <a:pt x="2350673" y="2763"/>
                  <a:pt x="2350673" y="1804"/>
                </a:cubicBezTo>
                <a:cubicBezTo>
                  <a:pt x="2350673" y="845"/>
                  <a:pt x="2351451" y="67"/>
                  <a:pt x="2352410" y="67"/>
                </a:cubicBezTo>
                <a:close/>
                <a:moveTo>
                  <a:pt x="2509138" y="0"/>
                </a:moveTo>
                <a:cubicBezTo>
                  <a:pt x="2510135" y="0"/>
                  <a:pt x="2510943" y="807"/>
                  <a:pt x="2510943" y="1804"/>
                </a:cubicBezTo>
                <a:cubicBezTo>
                  <a:pt x="2510943" y="2801"/>
                  <a:pt x="2510135" y="3610"/>
                  <a:pt x="2509138" y="3610"/>
                </a:cubicBezTo>
                <a:cubicBezTo>
                  <a:pt x="2508141" y="3610"/>
                  <a:pt x="2507333" y="2801"/>
                  <a:pt x="2507333" y="1804"/>
                </a:cubicBezTo>
                <a:cubicBezTo>
                  <a:pt x="2507333" y="807"/>
                  <a:pt x="2508141" y="0"/>
                  <a:pt x="2509138" y="0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2" name="!!平滑5"/>
          <p:cNvGrpSpPr/>
          <p:nvPr/>
        </p:nvGrpSpPr>
        <p:grpSpPr>
          <a:xfrm>
            <a:off x="6056887" y="5463402"/>
            <a:ext cx="2196562" cy="806253"/>
            <a:chOff x="5862918" y="4812844"/>
            <a:chExt cx="3893770" cy="1429217"/>
          </a:xfrm>
        </p:grpSpPr>
        <p:sp>
          <p:nvSpPr>
            <p:cNvPr id="23" name="Freeform 22"/>
            <p:cNvSpPr/>
            <p:nvPr>
              <p:custDataLst>
                <p:tags r:id="rId13"/>
              </p:custDataLst>
            </p:nvPr>
          </p:nvSpPr>
          <p:spPr>
            <a:xfrm>
              <a:off x="5862919" y="4812844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4" name="Freeform 23"/>
            <p:cNvSpPr/>
            <p:nvPr>
              <p:custDataLst>
                <p:tags r:id="rId14"/>
              </p:custDataLst>
            </p:nvPr>
          </p:nvSpPr>
          <p:spPr>
            <a:xfrm>
              <a:off x="5862918" y="5236782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  <p:sp>
          <p:nvSpPr>
            <p:cNvPr id="2" name="Freeform 24"/>
            <p:cNvSpPr/>
            <p:nvPr>
              <p:custDataLst>
                <p:tags r:id="rId15"/>
              </p:custDataLst>
            </p:nvPr>
          </p:nvSpPr>
          <p:spPr>
            <a:xfrm>
              <a:off x="5862918" y="5660720"/>
              <a:ext cx="3893769" cy="581341"/>
            </a:xfrm>
            <a:custGeom>
              <a:gdLst>
                <a:gd name="connsiteX0" fmla="*/ 0 w 3893769"/>
                <a:gd name="connsiteY0" fmla="*/ 581340 h 581341"/>
                <a:gd name="connsiteX1" fmla="*/ 775120 w 3893769"/>
                <a:gd name="connsiteY1" fmla="*/ 6056 h 581341"/>
                <a:gd name="connsiteX2" fmla="*/ 1556296 w 3893769"/>
                <a:gd name="connsiteY2" fmla="*/ 581340 h 581341"/>
                <a:gd name="connsiteX3" fmla="*/ 2331417 w 3893769"/>
                <a:gd name="connsiteY3" fmla="*/ 0 h 581341"/>
                <a:gd name="connsiteX4" fmla="*/ 3118649 w 3893769"/>
                <a:gd name="connsiteY4" fmla="*/ 581340 h 581341"/>
                <a:gd name="connsiteX5" fmla="*/ 3893769 w 3893769"/>
                <a:gd name="connsiteY5" fmla="*/ 0 h 5813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3893769" h="581341">
                  <a:moveTo>
                    <a:pt x="0" y="581340"/>
                  </a:moveTo>
                  <a:cubicBezTo>
                    <a:pt x="257868" y="293698"/>
                    <a:pt x="515737" y="6056"/>
                    <a:pt x="775120" y="6056"/>
                  </a:cubicBezTo>
                  <a:cubicBezTo>
                    <a:pt x="1034503" y="6056"/>
                    <a:pt x="1296913" y="582349"/>
                    <a:pt x="1556296" y="581340"/>
                  </a:cubicBezTo>
                  <a:cubicBezTo>
                    <a:pt x="1815679" y="580331"/>
                    <a:pt x="2071025" y="0"/>
                    <a:pt x="2331417" y="0"/>
                  </a:cubicBezTo>
                  <a:cubicBezTo>
                    <a:pt x="2591809" y="0"/>
                    <a:pt x="2858257" y="581340"/>
                    <a:pt x="3118649" y="581340"/>
                  </a:cubicBezTo>
                  <a:cubicBezTo>
                    <a:pt x="3379041" y="581340"/>
                    <a:pt x="3758527" y="57528"/>
                    <a:pt x="3893769" y="0"/>
                  </a:cubicBezTo>
                </a:path>
              </a:pathLst>
            </a:custGeom>
            <a:noFill/>
            <a:ln w="57150">
              <a:solidFill>
                <a:schemeClr val="accent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schemeClr val="lt1"/>
                </a:solidFill>
                <a:latin typeface="微软雅黑" panose="020b0503020204020204" charset="-122"/>
                <a:ea typeface="微软雅黑" panose="020b0503020204020204" charset="-122"/>
              </a:endParaRPr>
            </a:p>
          </p:txBody>
        </p:sp>
      </p:grpSp>
      <p:pic>
        <p:nvPicPr>
          <p:cNvPr id="4" name="图片 3">
            <a:extLst>
              <a:ext uri="{FF2B5EF4-FFF2-40B4-BE49-F238E27FC236}">
                <a16:creationId xmlns:a16="http://schemas.microsoft.com/office/drawing/2014/main" id="{9889A912-4B30-6A71-9C9D-0D1BD26D635A}"/>
              </a:ext>
            </a:extLst>
          </p:cNvPr>
          <p:cNvPicPr/>
          <p:nvPr>
            <p:custDataLst>
              <p:tags r:id="rId17"/>
            </p:custDataLst>
          </p:nvPr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5508" y="414590"/>
            <a:ext cx="6029706" cy="6029706"/>
          </a:xfrm>
          <a:prstGeom prst="rect">
            <a:avLst/>
          </a:prstGeom>
        </p:spPr>
      </p:pic>
    </p:spTree>
    <p:custDataLst>
      <p:tags r:id="rId18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2000">
        <p:cover dir="lu"/>
      </p:transition>
    </mc:Choice>
    <mc:Fallback>
      <p:transition spd="slow">
        <p:cover dir="lu"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Shape1">
            <a:extLst>
              <a:ext uri="{FF2B5EF4-FFF2-40B4-BE49-F238E27FC236}">
                <a16:creationId xmlns:a16="http://schemas.microsoft.com/office/drawing/2014/main" id="{905DCBBC-7D52-2011-2649-9C6A0AFD4A1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!!平滑1">
            <a:extLst>
              <a:ext uri="{FF2B5EF4-FFF2-40B4-BE49-F238E27FC236}">
                <a16:creationId xmlns:a16="http://schemas.microsoft.com/office/drawing/2014/main" id="{F48A890F-4B52-8A82-64A4-54C106EDD3CD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3" name="平滑3">
            <a:extLst>
              <a:ext uri="{FF2B5EF4-FFF2-40B4-BE49-F238E27FC236}">
                <a16:creationId xmlns:a16="http://schemas.microsoft.com/office/drawing/2014/main" id="{30707F00-90B4-6D4B-DBB8-106B07196C7B}"/>
              </a:ext>
            </a:extLst>
          </p:cNvPr>
          <p:cNvGrpSpPr/>
          <p:nvPr/>
        </p:nvGrpSpPr>
        <p:grpSpPr>
          <a:xfrm rot="10800000">
            <a:off x="2628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4" name="5">
              <a:extLst>
                <a:ext uri="{FF2B5EF4-FFF2-40B4-BE49-F238E27FC236}">
                  <a16:creationId xmlns:a16="http://schemas.microsoft.com/office/drawing/2014/main" id="{2700A657-9222-0377-5EEE-6CC807856EDD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4">
              <a:extLst>
                <a:ext uri="{FF2B5EF4-FFF2-40B4-BE49-F238E27FC236}">
                  <a16:creationId xmlns:a16="http://schemas.microsoft.com/office/drawing/2014/main" id="{6825B7F0-48AB-5A1F-3BC7-0167EDFAA832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3">
              <a:extLst>
                <a:ext uri="{FF2B5EF4-FFF2-40B4-BE49-F238E27FC236}">
                  <a16:creationId xmlns:a16="http://schemas.microsoft.com/office/drawing/2014/main" id="{0AA70A27-51AA-062A-C423-57E8585854FE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1" name="2">
              <a:extLst>
                <a:ext uri="{FF2B5EF4-FFF2-40B4-BE49-F238E27FC236}">
                  <a16:creationId xmlns:a16="http://schemas.microsoft.com/office/drawing/2014/main" id="{1CE62F20-3AD5-81A1-0AD0-4BE5D6347A2F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3" name="1">
              <a:extLst>
                <a:ext uri="{FF2B5EF4-FFF2-40B4-BE49-F238E27FC236}">
                  <a16:creationId xmlns:a16="http://schemas.microsoft.com/office/drawing/2014/main" id="{577E0306-EEB9-2478-3F6A-7232F599573D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6" name="椭圆 15"/>
          <p:cNvSpPr/>
          <p:nvPr>
            <p:custDataLst>
              <p:tags r:id="rId9"/>
            </p:custDataLst>
          </p:nvPr>
        </p:nvSpPr>
        <p:spPr>
          <a:xfrm>
            <a:off x="11373127" y="1137168"/>
            <a:ext cx="349754" cy="349754"/>
          </a:xfrm>
          <a:prstGeom prst="ellipse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14" name="椭圆 13"/>
          <p:cNvSpPr/>
          <p:nvPr>
            <p:custDataLst>
              <p:tags r:id="rId10"/>
            </p:custDataLst>
          </p:nvPr>
        </p:nvSpPr>
        <p:spPr>
          <a:xfrm>
            <a:off x="7381981" y="5633050"/>
            <a:ext cx="754450" cy="7544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8" name="Shape2"/>
          <p:cNvSpPr/>
          <p:nvPr>
            <p:custDataLst>
              <p:tags r:id="rId11"/>
            </p:custDataLst>
          </p:nvPr>
        </p:nvSpPr>
        <p:spPr>
          <a:xfrm>
            <a:off x="5924550" y="1387475"/>
            <a:ext cx="2820035" cy="43510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Shape3"/>
          <p:cNvSpPr/>
          <p:nvPr>
            <p:custDataLst>
              <p:tags r:id="rId12"/>
            </p:custDataLst>
          </p:nvPr>
        </p:nvSpPr>
        <p:spPr>
          <a:xfrm>
            <a:off x="9011920" y="1387475"/>
            <a:ext cx="2820035" cy="43510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!!平滑2"/>
          <p:cNvSpPr/>
          <p:nvPr>
            <p:custDataLst>
              <p:tags r:id="rId13"/>
            </p:custDataLst>
          </p:nvPr>
        </p:nvSpPr>
        <p:spPr>
          <a:xfrm>
            <a:off x="1128765" y="1144110"/>
            <a:ext cx="186334" cy="186334"/>
          </a:xfrm>
          <a:prstGeom prst="ellipse">
            <a:avLst/>
          </a:prstGeom>
          <a:solidFill>
            <a:schemeClr val="accent1">
              <a:alpha val="1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2" name="!!平滑3"/>
          <p:cNvSpPr/>
          <p:nvPr>
            <p:custDataLst>
              <p:tags r:id="rId14"/>
            </p:custDataLst>
          </p:nvPr>
        </p:nvSpPr>
        <p:spPr>
          <a:xfrm>
            <a:off x="447978" y="649656"/>
            <a:ext cx="680788" cy="680788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  <p:sp>
        <p:nvSpPr>
          <p:cNvPr id="6" name="Text1"/>
          <p:cNvSpPr txBox="1"/>
          <p:nvPr>
            <p:custDataLst>
              <p:tags r:id="rId15"/>
            </p:custDataLst>
          </p:nvPr>
        </p:nvSpPr>
        <p:spPr>
          <a:xfrm>
            <a:off x="1228871" y="868080"/>
            <a:ext cx="4027805" cy="460375"/>
          </a:xfrm>
          <a:prstGeom prst="rect">
            <a:avLst/>
          </a:prstGeom>
          <a:noFill/>
        </p:spPr>
        <p:txBody>
          <a:bodyPr wrap="square" anchor="ctr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buClrTx/>
              <a:buSzTx/>
              <a:buFontTx/>
            </a:pPr>
            <a:r>
              <a:rPr lang="zh-CN" altLang="en-US" sz="28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市场规模及增长趋势</a:t>
            </a:r>
            <a:endParaRPr lang="en-US" sz="2800" b="1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25" name="Text2"/>
          <p:cNvSpPr txBox="1"/>
          <p:nvPr>
            <p:custDataLst>
              <p:tags r:id="rId16"/>
            </p:custDataLst>
          </p:nvPr>
        </p:nvSpPr>
        <p:spPr>
          <a:xfrm>
            <a:off x="1228871" y="1486922"/>
            <a:ext cx="4586605" cy="4900578"/>
          </a:xfrm>
          <a:prstGeom prst="rect">
            <a:avLst/>
          </a:prstGeom>
          <a:noFill/>
        </p:spPr>
        <p:txBody>
          <a:bodyPr wrap="square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  <a:spcAft>
                <a:spcPts val="625"/>
              </a:spcAft>
              <a:buClrTx/>
              <a:buSzTx/>
              <a:buNone/>
            </a:pP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json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[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市场规模分析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市场规模是指特定市场在特定时间段内的总销售额。根据公开数据，全球智能家居市场在近年来持续增长，市场规模已达到数百亿美元。这说明智能家居市场具有巨大的潜力。</a:t>
            </a:r>
            <a:r>
              <a:rPr lang="zh-CN" altLang="en-US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市场增长趋势分析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市场增长趋势是指特定市场在不同时间段内销售额的增长情况。以电动汽车市场为例，近年来其增长趋势明显，预计未来几年内将继续保持强劲的增长势头。这表明电动汽车市场具有巨大的发展潜力。</a:t>
            </a:r>
            <a:r>
              <a:rPr lang="zh-CN" altLang="en-US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市场细分领域分析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市场细分领域是指特定市场中的不同产品或服务类型。以智能手机市场为例，根据公开数据，高端智能手机市场在近年来一直保持稳定增长，而中低端智能手机市场则呈现出快速增长的趋势。这说明智能手机市场的细分领域具有不同的增长潜力。</a:t>
            </a:r>
            <a:r>
              <a:rPr lang="zh-CN" altLang="en-US" sz="12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]```</a:t>
            </a:r>
            <a:endParaRPr lang="en-US" altLang="en-US" sz="1000"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12" name="椭圆 11"/>
          <p:cNvSpPr/>
          <p:nvPr>
            <p:custDataLst>
              <p:tags r:id="rId17"/>
            </p:custDataLst>
          </p:nvPr>
        </p:nvSpPr>
        <p:spPr>
          <a:xfrm>
            <a:off x="6627213" y="840070"/>
            <a:ext cx="754450" cy="754450"/>
          </a:xfrm>
          <a:prstGeom prst="ellipse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+mn-ea"/>
              <a:sym typeface="+mn-lt"/>
            </a:endParaRPr>
          </a:p>
        </p:txBody>
      </p:sp>
    </p:spTree>
    <p:custDataLst>
      <p:tags r:id="rId18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59="http://schemas.microsoft.com/office/powerpoint/2015/09/main" Requires="p159">
      <p:transition spd="slow" p14:dur="2000">
        <p159:morph option="byChar"/>
      </p:transition>
    </mc:Choice>
    <mc:Fallback>
      <p:transition spd="slow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Shape1">
            <a:extLst>
              <a:ext uri="{FF2B5EF4-FFF2-40B4-BE49-F238E27FC236}">
                <a16:creationId xmlns:a16="http://schemas.microsoft.com/office/drawing/2014/main" id="{68FCD4B8-9B5E-06F7-3712-6D6DB056A16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!!平滑1">
            <a:extLst>
              <a:ext uri="{FF2B5EF4-FFF2-40B4-BE49-F238E27FC236}">
                <a16:creationId xmlns:a16="http://schemas.microsoft.com/office/drawing/2014/main" id="{72398CD5-1D5F-454A-1B1C-5ABFCAB4FABB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3" name="平滑3">
            <a:extLst>
              <a:ext uri="{FF2B5EF4-FFF2-40B4-BE49-F238E27FC236}">
                <a16:creationId xmlns:a16="http://schemas.microsoft.com/office/drawing/2014/main" id="{88EB3944-06F8-C5E2-902B-CCAA5C8428CF}"/>
              </a:ext>
            </a:extLst>
          </p:cNvPr>
          <p:cNvGrpSpPr/>
          <p:nvPr/>
        </p:nvGrpSpPr>
        <p:grpSpPr>
          <a:xfrm>
            <a:off x="106641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4" name="5">
              <a:extLst>
                <a:ext uri="{FF2B5EF4-FFF2-40B4-BE49-F238E27FC236}">
                  <a16:creationId xmlns:a16="http://schemas.microsoft.com/office/drawing/2014/main" id="{F3D62063-F75E-6993-9A87-17BE805C8A53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5" name="4">
              <a:extLst>
                <a:ext uri="{FF2B5EF4-FFF2-40B4-BE49-F238E27FC236}">
                  <a16:creationId xmlns:a16="http://schemas.microsoft.com/office/drawing/2014/main" id="{3B73424D-AF19-D2DA-924D-2C59F41863AC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6" name="3">
              <a:extLst>
                <a:ext uri="{FF2B5EF4-FFF2-40B4-BE49-F238E27FC236}">
                  <a16:creationId xmlns:a16="http://schemas.microsoft.com/office/drawing/2014/main" id="{A77CC574-8BDA-8A91-ABDD-65B66D52EC92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2">
              <a:extLst>
                <a:ext uri="{FF2B5EF4-FFF2-40B4-BE49-F238E27FC236}">
                  <a16:creationId xmlns:a16="http://schemas.microsoft.com/office/drawing/2014/main" id="{B5004341-7370-34A5-D591-EDB21B1BF21D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1">
              <a:extLst>
                <a:ext uri="{FF2B5EF4-FFF2-40B4-BE49-F238E27FC236}">
                  <a16:creationId xmlns:a16="http://schemas.microsoft.com/office/drawing/2014/main" id="{B6600E36-5838-0423-481C-85E7B467AB30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" name="Shape2"/>
          <p:cNvSpPr/>
          <p:nvPr/>
        </p:nvSpPr>
        <p:spPr>
          <a:xfrm>
            <a:off x="6442366" y="3650721"/>
            <a:ext cx="2396837" cy="239725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31" h="2831">
                <a:moveTo>
                  <a:pt x="416" y="0"/>
                </a:moveTo>
                <a:lnTo>
                  <a:pt x="2415" y="0"/>
                </a:lnTo>
                <a:cubicBezTo>
                  <a:pt x="2645" y="0"/>
                  <a:pt x="2831" y="186"/>
                  <a:pt x="2831" y="416"/>
                </a:cubicBezTo>
                <a:lnTo>
                  <a:pt x="2831" y="2415"/>
                </a:lnTo>
                <a:cubicBezTo>
                  <a:pt x="2831" y="2645"/>
                  <a:pt x="2645" y="2831"/>
                  <a:pt x="2415" y="2831"/>
                </a:cubicBezTo>
                <a:lnTo>
                  <a:pt x="416" y="2831"/>
                </a:lnTo>
                <a:cubicBezTo>
                  <a:pt x="186" y="2831"/>
                  <a:pt x="0" y="2645"/>
                  <a:pt x="0" y="2415"/>
                </a:cubicBezTo>
                <a:lnTo>
                  <a:pt x="0" y="416"/>
                </a:lnTo>
                <a:cubicBezTo>
                  <a:pt x="0" y="186"/>
                  <a:pt x="186" y="0"/>
                  <a:pt x="416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9" name="Shape3"/>
          <p:cNvSpPr/>
          <p:nvPr/>
        </p:nvSpPr>
        <p:spPr>
          <a:xfrm>
            <a:off x="9144000" y="962471"/>
            <a:ext cx="2396837" cy="239725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31" h="2831">
                <a:moveTo>
                  <a:pt x="416" y="0"/>
                </a:moveTo>
                <a:lnTo>
                  <a:pt x="2415" y="0"/>
                </a:lnTo>
                <a:cubicBezTo>
                  <a:pt x="2645" y="0"/>
                  <a:pt x="2831" y="186"/>
                  <a:pt x="2831" y="416"/>
                </a:cubicBezTo>
                <a:lnTo>
                  <a:pt x="2831" y="2415"/>
                </a:lnTo>
                <a:cubicBezTo>
                  <a:pt x="2831" y="2645"/>
                  <a:pt x="2645" y="2831"/>
                  <a:pt x="2415" y="2831"/>
                </a:cubicBezTo>
                <a:lnTo>
                  <a:pt x="416" y="2831"/>
                </a:lnTo>
                <a:cubicBezTo>
                  <a:pt x="186" y="2831"/>
                  <a:pt x="0" y="2645"/>
                  <a:pt x="0" y="2415"/>
                </a:cubicBezTo>
                <a:lnTo>
                  <a:pt x="0" y="416"/>
                </a:lnTo>
                <a:cubicBezTo>
                  <a:pt x="0" y="186"/>
                  <a:pt x="186" y="0"/>
                  <a:pt x="416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0" name="Shape4"/>
          <p:cNvSpPr/>
          <p:nvPr/>
        </p:nvSpPr>
        <p:spPr>
          <a:xfrm>
            <a:off x="9144000" y="3650723"/>
            <a:ext cx="2396837" cy="2397256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831" h="2831">
                <a:moveTo>
                  <a:pt x="416" y="0"/>
                </a:moveTo>
                <a:lnTo>
                  <a:pt x="2415" y="0"/>
                </a:lnTo>
                <a:cubicBezTo>
                  <a:pt x="2645" y="0"/>
                  <a:pt x="2831" y="186"/>
                  <a:pt x="2831" y="416"/>
                </a:cubicBezTo>
                <a:lnTo>
                  <a:pt x="2831" y="2415"/>
                </a:lnTo>
                <a:cubicBezTo>
                  <a:pt x="2831" y="2645"/>
                  <a:pt x="2645" y="2831"/>
                  <a:pt x="2415" y="2831"/>
                </a:cubicBezTo>
                <a:lnTo>
                  <a:pt x="416" y="2831"/>
                </a:lnTo>
                <a:cubicBezTo>
                  <a:pt x="186" y="2831"/>
                  <a:pt x="0" y="2645"/>
                  <a:pt x="0" y="2415"/>
                </a:cubicBezTo>
                <a:lnTo>
                  <a:pt x="0" y="416"/>
                </a:lnTo>
                <a:cubicBezTo>
                  <a:pt x="0" y="186"/>
                  <a:pt x="186" y="0"/>
                  <a:pt x="416" y="0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 sz="2400"/>
          </a:p>
        </p:txBody>
      </p:sp>
      <p:sp>
        <p:nvSpPr>
          <p:cNvPr id="11" name="Text1"/>
          <p:cNvSpPr/>
          <p:nvPr>
            <p:custDataLst>
              <p:tags r:id="rId9"/>
            </p:custDataLst>
          </p:nvPr>
        </p:nvSpPr>
        <p:spPr>
          <a:xfrm>
            <a:off x="732367" y="1341523"/>
            <a:ext cx="5267113" cy="583565"/>
          </a:xfrm>
          <a:prstGeom prst="rect">
            <a:avLst/>
          </a:prstGeom>
        </p:spPr>
        <p:txBody>
          <a:bodyPr wrap="square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Tx/>
              <a:buSzTx/>
              <a:buFontTx/>
            </a:pPr>
            <a:r>
              <a:rPr lang="zh-CN" altLang="en-US" sz="32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Poppins" panose="00000500000000000000" pitchFamily="2" charset="0"/>
                <a:sym typeface="思源黑体 CN" panose="020b0500000000000000" pitchFamily="34" charset="-122"/>
              </a:rPr>
              <a:t>市场份额情况</a:t>
            </a:r>
            <a:endParaRPr lang="zh-CN" altLang="en-US" sz="3200" b="1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cs typeface="Poppins" panose="00000500000000000000" pitchFamily="2" charset="0"/>
              <a:sym typeface="思源黑体 CN" panose="020b0500000000000000" pitchFamily="34" charset="-122"/>
            </a:endParaRPr>
          </a:p>
        </p:txBody>
      </p:sp>
      <p:sp>
        <p:nvSpPr>
          <p:cNvPr id="13" name="!!平滑3"/>
          <p:cNvSpPr/>
          <p:nvPr>
            <p:custDataLst>
              <p:tags r:id="rId10"/>
            </p:custDataLst>
          </p:nvPr>
        </p:nvSpPr>
        <p:spPr>
          <a:xfrm flipV="1">
            <a:off x="903433" y="962605"/>
            <a:ext cx="914400" cy="914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91000"/>
                  <a:lumOff val="9000"/>
                </a:schemeClr>
              </a:gs>
              <a:gs pos="100000">
                <a:schemeClr val="accent1">
                  <a:lumMod val="40000"/>
                  <a:lumOff val="6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12" name="Text2"/>
          <p:cNvSpPr txBox="1"/>
          <p:nvPr>
            <p:custDataLst>
              <p:tags r:id="rId11"/>
            </p:custDataLst>
          </p:nvPr>
        </p:nvSpPr>
        <p:spPr>
          <a:xfrm>
            <a:off x="732368" y="2212566"/>
            <a:ext cx="5267113" cy="320600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ctr">
              <a:lnSpc>
                <a:spcPct val="130000"/>
              </a:lnSpc>
              <a:spcBef>
                <a:spcPts val="250"/>
              </a:spcBef>
              <a:spcAft>
                <a:spcPts val="250"/>
              </a:spcAft>
            </a:pPr>
            <a:r>
              <a:rPr lang="zh-CN" altLang="en-US" sz="16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基于</a:t>
            </a:r>
            <a:r>
              <a:rPr lang="en-US" altLang="zh-CN" sz="16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JSON</a:t>
            </a:r>
            <a:r>
              <a:rPr lang="zh-CN" altLang="en-US" sz="1600" b="1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的数据处理</a:t>
            </a:r>
          </a:p>
          <a:p>
            <a:pPr fontAlgn="t">
              <a:lnSpc>
                <a:spcPct val="130000"/>
              </a:lnSpc>
              <a:spcBef>
                <a:spcPts val="250"/>
              </a:spcBef>
              <a:spcAft>
                <a:spcPts val="250"/>
              </a:spcAft>
            </a:pPr>
            <a:r>
              <a:rPr lang="en-US" altLang="zh-CN" sz="8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json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
</a:t>
            </a:r>
            <a:r>
              <a:rPr lang="zh-CN" altLang="en-US" sz="1600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主题：快乐健康生活的关键因素</a:t>
            </a:r>
          </a:p>
          <a:p>
            <a:pPr fontAlgn="t">
              <a:lnSpc>
                <a:spcPct val="130000"/>
              </a:lnSpc>
              <a:spcBef>
                <a:spcPts val="375"/>
              </a:spcBef>
              <a:spcAft>
                <a:spcPts val="250"/>
              </a:spcAft>
            </a:pPr>
            <a:r>
              <a:rPr lang="en-US" altLang="zh-CN" sz="8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[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市场份额是决定企业成功与否的关键因素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根据市场研究数据，市场份额是企业成功与否的关键因素。在竞争激烈的市场中，拥有较大市场份额的企业往往具有更高的市场地位和盈利能力，因为它们能够更好地控制供应链、定价和品牌影响力等方面。此外，市场份额也是企业获取新技术、新市场和资金的重要途径。因此，企业应该将市场份额作为其战略规划的核心，通过不断创新、提高产品质量和服务、加强品牌建设等方式来扩大市场份额。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"</a:t>
            </a:r>
            <a:r>
              <a:rPr lang="en-US" altLang="zh-CN" sz="12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
</a:t>
            </a:r>
            <a:r>
              <a:rPr lang="en-US" altLang="zh-CN" sz="1000">
                <a:latin typeface="思源黑体 CN" panose="020b0500000000000000" pitchFamily="34" charset="-122"/>
                <a:ea typeface="思源黑体 CN" panose="020b0500000000000000" pitchFamily="34" charset="-122"/>
                <a:cs typeface="思源黑体 CN Normal" panose="020b0400000000000000" charset="-122"/>
                <a:sym typeface="思源黑体 CN" panose="020b0500000000000000" pitchFamily="34" charset="-122"/>
              </a:rPr>
              <a:t>]</a:t>
            </a:r>
            <a:endParaRPr lang="en-ID" sz="1000">
              <a:latin typeface="微软雅黑" panose="020b0503020204020204" charset="-122"/>
              <a:ea typeface="微软雅黑" panose="020b0503020204020204" charset="-122"/>
              <a:cs typeface="Muli" charset="0"/>
            </a:endParaRPr>
          </a:p>
        </p:txBody>
      </p:sp>
    </p:spTree>
    <p:custDataLst>
      <p:tags r:id="rId12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59="http://schemas.microsoft.com/office/powerpoint/2015/09/main" Requires="p159">
      <p:transition spd="slow" p14:dur="2000">
        <p159:morph option="byObject"/>
      </p:transition>
    </mc:Choice>
    <mc:Fallback>
      <p:transition spd="slow">
        <p:fade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5" name="Shape1">
            <a:extLst>
              <a:ext uri="{FF2B5EF4-FFF2-40B4-BE49-F238E27FC236}">
                <a16:creationId xmlns:a16="http://schemas.microsoft.com/office/drawing/2014/main" id="{32B80C1F-D1F1-D5F1-EC8C-A5A033E476B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" name="!!平滑1">
            <a:extLst>
              <a:ext uri="{FF2B5EF4-FFF2-40B4-BE49-F238E27FC236}">
                <a16:creationId xmlns:a16="http://schemas.microsoft.com/office/drawing/2014/main" id="{0ED20DB6-846D-6669-4C1D-44D567E71869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2" name="平滑3">
            <a:extLst>
              <a:ext uri="{FF2B5EF4-FFF2-40B4-BE49-F238E27FC236}">
                <a16:creationId xmlns:a16="http://schemas.microsoft.com/office/drawing/2014/main" id="{58E98685-A1A1-DEFF-EF2F-933195590CEC}"/>
              </a:ext>
            </a:extLst>
          </p:cNvPr>
          <p:cNvGrpSpPr/>
          <p:nvPr/>
        </p:nvGrpSpPr>
        <p:grpSpPr>
          <a:xfrm rot="10800000">
            <a:off x="2628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3" name="5">
              <a:extLst>
                <a:ext uri="{FF2B5EF4-FFF2-40B4-BE49-F238E27FC236}">
                  <a16:creationId xmlns:a16="http://schemas.microsoft.com/office/drawing/2014/main" id="{A64FEECE-73A7-8B1E-6852-8E87ADFE8F1B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5" name="4">
              <a:extLst>
                <a:ext uri="{FF2B5EF4-FFF2-40B4-BE49-F238E27FC236}">
                  <a16:creationId xmlns:a16="http://schemas.microsoft.com/office/drawing/2014/main" id="{8E1A6074-4F76-2622-A2C2-0BF2CB71E9FF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7" name="3">
              <a:extLst>
                <a:ext uri="{FF2B5EF4-FFF2-40B4-BE49-F238E27FC236}">
                  <a16:creationId xmlns:a16="http://schemas.microsoft.com/office/drawing/2014/main" id="{F98AD5CF-C924-30A5-5C84-63258B75AA05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9" name="2">
              <a:extLst>
                <a:ext uri="{FF2B5EF4-FFF2-40B4-BE49-F238E27FC236}">
                  <a16:creationId xmlns:a16="http://schemas.microsoft.com/office/drawing/2014/main" id="{78329C7D-19FA-8453-DB3A-9C60A2B4FCCF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21" name="1">
              <a:extLst>
                <a:ext uri="{FF2B5EF4-FFF2-40B4-BE49-F238E27FC236}">
                  <a16:creationId xmlns:a16="http://schemas.microsoft.com/office/drawing/2014/main" id="{ABBEDCD7-EB74-9C5A-9051-8DF4574206BE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cxnSp>
        <p:nvCxnSpPr>
          <p:cNvPr id="4" name="直接连接符 3">
            <a:extLst>
              <a:ext uri="{FF2B5EF4-FFF2-40B4-BE49-F238E27FC236}">
                <a16:creationId xmlns:a16="http://schemas.microsoft.com/office/drawing/2014/main" id="{773F17B0-9145-E7A7-0C10-905FAC7FB672}"/>
              </a:ext>
            </a:extLst>
          </p:cNvPr>
          <p:cNvCxnSpPr/>
          <p:nvPr/>
        </p:nvCxnSpPr>
        <p:spPr>
          <a:xfrm flipH="1" flipV="1">
            <a:off x="5472806" y="5339443"/>
            <a:ext cx="0" cy="1522555"/>
          </a:xfrm>
          <a:prstGeom prst="line">
            <a:avLst/>
          </a:prstGeom>
          <a:ln w="63500">
            <a:gradFill flip="none" rotWithShape="1">
              <a:gsLst>
                <a:gs pos="0">
                  <a:schemeClr val="accent2">
                    <a:lumMod val="5000"/>
                    <a:lumOff val="95000"/>
                    <a:alpha val="0"/>
                  </a:schemeClr>
                </a:gs>
                <a:gs pos="74000">
                  <a:schemeClr val="accent2">
                    <a:lumMod val="45000"/>
                    <a:lumOff val="55000"/>
                  </a:schemeClr>
                </a:gs>
                <a:gs pos="83000">
                  <a:schemeClr val="accent2">
                    <a:lumMod val="45000"/>
                    <a:lumOff val="55000"/>
                  </a:schemeClr>
                </a:gs>
                <a:gs pos="100000">
                  <a:schemeClr val="accent2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>
            <a:extLst>
              <a:ext uri="{FF2B5EF4-FFF2-40B4-BE49-F238E27FC236}">
                <a16:creationId xmlns:a16="http://schemas.microsoft.com/office/drawing/2014/main" id="{CC92C16F-DAFC-E482-B6C8-CC488A9C8F93}"/>
              </a:ext>
            </a:extLst>
          </p:cNvPr>
          <p:cNvCxnSpPr/>
          <p:nvPr/>
        </p:nvCxnSpPr>
        <p:spPr>
          <a:xfrm flipH="1" flipV="1">
            <a:off x="649795" y="3863355"/>
            <a:ext cx="0" cy="2237366"/>
          </a:xfrm>
          <a:prstGeom prst="line">
            <a:avLst/>
          </a:prstGeom>
          <a:ln w="38100">
            <a:gradFill flip="none" rotWithShape="1">
              <a:gsLst>
                <a:gs pos="0">
                  <a:schemeClr val="accent2">
                    <a:lumMod val="5000"/>
                    <a:lumOff val="95000"/>
                    <a:alpha val="0"/>
                  </a:schemeClr>
                </a:gs>
                <a:gs pos="74000">
                  <a:schemeClr val="accent2">
                    <a:lumMod val="45000"/>
                    <a:lumOff val="55000"/>
                  </a:schemeClr>
                </a:gs>
                <a:gs pos="83000">
                  <a:schemeClr val="accent2">
                    <a:lumMod val="45000"/>
                    <a:lumOff val="55000"/>
                  </a:schemeClr>
                </a:gs>
                <a:gs pos="100000">
                  <a:schemeClr val="accent2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直接连接符 5">
            <a:extLst>
              <a:ext uri="{FF2B5EF4-FFF2-40B4-BE49-F238E27FC236}">
                <a16:creationId xmlns:a16="http://schemas.microsoft.com/office/drawing/2014/main" id="{621B5CD9-0129-0A2D-0CC4-DEC9DD3099CB}"/>
              </a:ext>
            </a:extLst>
          </p:cNvPr>
          <p:cNvCxnSpPr/>
          <p:nvPr/>
        </p:nvCxnSpPr>
        <p:spPr>
          <a:xfrm flipH="1" flipV="1">
            <a:off x="1278631" y="4957634"/>
            <a:ext cx="0" cy="1317626"/>
          </a:xfrm>
          <a:prstGeom prst="line">
            <a:avLst/>
          </a:prstGeom>
          <a:ln w="25400">
            <a:gradFill flip="none" rotWithShape="1">
              <a:gsLst>
                <a:gs pos="0">
                  <a:schemeClr val="accent2">
                    <a:lumMod val="5000"/>
                    <a:lumOff val="95000"/>
                    <a:alpha val="0"/>
                  </a:schemeClr>
                </a:gs>
                <a:gs pos="74000">
                  <a:schemeClr val="accent2">
                    <a:lumMod val="45000"/>
                    <a:lumOff val="55000"/>
                  </a:schemeClr>
                </a:gs>
                <a:gs pos="83000">
                  <a:schemeClr val="accent2">
                    <a:lumMod val="45000"/>
                    <a:lumOff val="55000"/>
                  </a:schemeClr>
                </a:gs>
                <a:gs pos="100000">
                  <a:schemeClr val="accent2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椭圆 13">
            <a:extLst>
              <a:ext uri="{FF2B5EF4-FFF2-40B4-BE49-F238E27FC236}">
                <a16:creationId xmlns:a16="http://schemas.microsoft.com/office/drawing/2014/main" id="{8BE287E9-354A-B670-A1E6-57DFA7900CE8}"/>
              </a:ext>
            </a:extLst>
          </p:cNvPr>
          <p:cNvSpPr/>
          <p:nvPr/>
        </p:nvSpPr>
        <p:spPr>
          <a:xfrm>
            <a:off x="2434749" y="3027545"/>
            <a:ext cx="872778" cy="872775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>
            <a:reflection blurRad="127000" stA="50000" endA="300" endPos="2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6" name="椭圆 15">
            <a:extLst>
              <a:ext uri="{FF2B5EF4-FFF2-40B4-BE49-F238E27FC236}">
                <a16:creationId xmlns:a16="http://schemas.microsoft.com/office/drawing/2014/main" id="{8E8EBCB6-A841-14F8-29B2-F13E0A763724}"/>
              </a:ext>
            </a:extLst>
          </p:cNvPr>
          <p:cNvSpPr/>
          <p:nvPr/>
        </p:nvSpPr>
        <p:spPr>
          <a:xfrm>
            <a:off x="3456903" y="2903022"/>
            <a:ext cx="1037604" cy="1037600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>
            <a:reflection blurRad="127000" stA="50000" endA="300" endPos="2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18" name="椭圆 17">
            <a:extLst>
              <a:ext uri="{FF2B5EF4-FFF2-40B4-BE49-F238E27FC236}">
                <a16:creationId xmlns:a16="http://schemas.microsoft.com/office/drawing/2014/main" id="{505FA779-F455-BB0D-A669-265FBE6148BA}"/>
              </a:ext>
            </a:extLst>
          </p:cNvPr>
          <p:cNvSpPr/>
          <p:nvPr/>
        </p:nvSpPr>
        <p:spPr>
          <a:xfrm>
            <a:off x="2698365" y="1714474"/>
            <a:ext cx="1218324" cy="1218320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cxnSp>
        <p:nvCxnSpPr>
          <p:cNvPr id="22" name="直接连接符 21">
            <a:extLst>
              <a:ext uri="{FF2B5EF4-FFF2-40B4-BE49-F238E27FC236}">
                <a16:creationId xmlns:a16="http://schemas.microsoft.com/office/drawing/2014/main" id="{5BAECA0F-4ABA-1875-ED26-7BBC6B7B6745}"/>
              </a:ext>
            </a:extLst>
          </p:cNvPr>
          <p:cNvCxnSpPr/>
          <p:nvPr/>
        </p:nvCxnSpPr>
        <p:spPr>
          <a:xfrm flipH="1" flipV="1">
            <a:off x="11245872" y="5339443"/>
            <a:ext cx="0" cy="1522555"/>
          </a:xfrm>
          <a:prstGeom prst="line">
            <a:avLst/>
          </a:prstGeom>
          <a:ln w="63500">
            <a:gradFill flip="none" rotWithShape="1">
              <a:gsLst>
                <a:gs pos="0">
                  <a:schemeClr val="accent2">
                    <a:lumMod val="5000"/>
                    <a:lumOff val="95000"/>
                    <a:alpha val="0"/>
                  </a:schemeClr>
                </a:gs>
                <a:gs pos="74000">
                  <a:schemeClr val="accent2">
                    <a:lumMod val="45000"/>
                    <a:lumOff val="55000"/>
                  </a:schemeClr>
                </a:gs>
                <a:gs pos="83000">
                  <a:schemeClr val="accent2">
                    <a:lumMod val="45000"/>
                    <a:lumOff val="55000"/>
                  </a:schemeClr>
                </a:gs>
                <a:gs pos="100000">
                  <a:schemeClr val="accent2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>
            <a:extLst>
              <a:ext uri="{FF2B5EF4-FFF2-40B4-BE49-F238E27FC236}">
                <a16:creationId xmlns:a16="http://schemas.microsoft.com/office/drawing/2014/main" id="{9E3A2C9A-6280-6A42-CDD3-1C3F0134BB32}"/>
              </a:ext>
            </a:extLst>
          </p:cNvPr>
          <p:cNvCxnSpPr/>
          <p:nvPr/>
        </p:nvCxnSpPr>
        <p:spPr>
          <a:xfrm flipH="1" flipV="1">
            <a:off x="6422861" y="3863355"/>
            <a:ext cx="0" cy="2237366"/>
          </a:xfrm>
          <a:prstGeom prst="line">
            <a:avLst/>
          </a:prstGeom>
          <a:ln w="38100">
            <a:gradFill flip="none" rotWithShape="1">
              <a:gsLst>
                <a:gs pos="0">
                  <a:schemeClr val="accent2">
                    <a:lumMod val="5000"/>
                    <a:lumOff val="95000"/>
                    <a:alpha val="0"/>
                  </a:schemeClr>
                </a:gs>
                <a:gs pos="74000">
                  <a:schemeClr val="accent2">
                    <a:lumMod val="45000"/>
                    <a:lumOff val="55000"/>
                  </a:schemeClr>
                </a:gs>
                <a:gs pos="83000">
                  <a:schemeClr val="accent2">
                    <a:lumMod val="45000"/>
                    <a:lumOff val="55000"/>
                  </a:schemeClr>
                </a:gs>
                <a:gs pos="100000">
                  <a:schemeClr val="accent2">
                    <a:lumMod val="30000"/>
                    <a:lumOff val="7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1">
            <a:extLst>
              <a:ext uri="{FF2B5EF4-FFF2-40B4-BE49-F238E27FC236}">
                <a16:creationId xmlns:a16="http://schemas.microsoft.com/office/drawing/2014/main" id="{FD36D8EA-0F19-096C-866A-ED5AF7A4A087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656339" y="437235"/>
            <a:ext cx="9456368" cy="584775"/>
          </a:xfrm>
          <a:prstGeom prst="rect">
            <a:avLst/>
          </a:prstGeom>
          <a:noFill/>
        </p:spPr>
        <p:txBody>
          <a:bodyPr wrap="square" rtlCol="0" anchor="ctr" anchorCtr="0">
            <a:normAutofit fontScale="92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3200" b="1" spc="30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  <a:sym typeface="+mn-ea"/>
              </a:rPr>
              <a:t>主要市场份额占比企业</a:t>
            </a:r>
            <a:endParaRPr lang="zh-CN" altLang="en-US" sz="3200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椭圆 44">
            <a:extLst>
              <a:ext uri="{FF2B5EF4-FFF2-40B4-BE49-F238E27FC236}">
                <a16:creationId xmlns:a16="http://schemas.microsoft.com/office/drawing/2014/main" id="{B0CE11B5-F6B0-6316-D90F-D4B56CE95786}"/>
              </a:ext>
            </a:extLst>
          </p:cNvPr>
          <p:cNvSpPr/>
          <p:nvPr/>
        </p:nvSpPr>
        <p:spPr>
          <a:xfrm>
            <a:off x="4101396" y="1863483"/>
            <a:ext cx="917363" cy="917360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47" name="椭圆 46">
            <a:extLst>
              <a:ext uri="{FF2B5EF4-FFF2-40B4-BE49-F238E27FC236}">
                <a16:creationId xmlns:a16="http://schemas.microsoft.com/office/drawing/2014/main" id="{130DC8F0-9E2A-1DBE-EE7E-7A1749D618CC}"/>
              </a:ext>
            </a:extLst>
          </p:cNvPr>
          <p:cNvSpPr/>
          <p:nvPr/>
        </p:nvSpPr>
        <p:spPr>
          <a:xfrm>
            <a:off x="1613115" y="1799019"/>
            <a:ext cx="957416" cy="957413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49" name="Text2">
            <a:extLst>
              <a:ext uri="{FF2B5EF4-FFF2-40B4-BE49-F238E27FC236}">
                <a16:creationId xmlns:a16="http://schemas.microsoft.com/office/drawing/2014/main" id="{E90E342A-407F-8FD7-3990-DD8E75E9BC7C}"/>
              </a:ext>
            </a:extLst>
          </p:cNvPr>
          <p:cNvSpPr txBox="1"/>
          <p:nvPr>
            <p:custDataLst>
              <p:tags r:id="rId10"/>
            </p:custDataLst>
          </p:nvPr>
        </p:nvSpPr>
        <p:spPr>
          <a:xfrm>
            <a:off x="1292540" y="5589084"/>
            <a:ext cx="4089586" cy="523220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</a:rPr>
              <a:t>市场分析报告</a:t>
            </a:r>
            <a:endParaRPr lang="zh-CN" altLang="en-US" sz="2000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50" name="Text3">
            <a:extLst>
              <a:ext uri="{FF2B5EF4-FFF2-40B4-BE49-F238E27FC236}">
                <a16:creationId xmlns:a16="http://schemas.microsoft.com/office/drawing/2014/main" id="{2FBF5D80-EE51-0EFB-7881-F3B81A926CA4}"/>
              </a:ext>
            </a:extLst>
          </p:cNvPr>
          <p:cNvSpPr txBox="1"/>
          <p:nvPr>
            <p:custDataLst>
              <p:tags r:id="rId11"/>
            </p:custDataLst>
          </p:nvPr>
        </p:nvSpPr>
        <p:spPr>
          <a:xfrm>
            <a:off x="6876909" y="5589084"/>
            <a:ext cx="4089586" cy="523220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84" name="组合 83">
            <a:extLst>
              <a:ext uri="{FF2B5EF4-FFF2-40B4-BE49-F238E27FC236}">
                <a16:creationId xmlns:a16="http://schemas.microsoft.com/office/drawing/2014/main" id="{81A02978-E5C0-8FEE-5768-2CD93BF450B6}"/>
              </a:ext>
            </a:extLst>
          </p:cNvPr>
          <p:cNvGrpSpPr/>
          <p:nvPr/>
        </p:nvGrpSpPr>
        <p:grpSpPr>
          <a:xfrm>
            <a:off x="907207" y="1805924"/>
            <a:ext cx="4861932" cy="3579619"/>
            <a:chOff x="907207" y="1805924"/>
            <a:chExt cx="4861932" cy="3579619"/>
          </a:xfrm>
        </p:grpSpPr>
        <p:sp>
          <p:nvSpPr>
            <p:cNvPr id="7" name="任意多边形: 形状 6">
              <a:extLst>
                <a:ext uri="{FF2B5EF4-FFF2-40B4-BE49-F238E27FC236}">
                  <a16:creationId xmlns:a16="http://schemas.microsoft.com/office/drawing/2014/main" id="{96A8E48E-AA73-98D9-077E-2709A432121F}"/>
                </a:ext>
              </a:extLst>
            </p:cNvPr>
            <p:cNvSpPr/>
            <p:nvPr/>
          </p:nvSpPr>
          <p:spPr>
            <a:xfrm>
              <a:off x="979888" y="1935911"/>
              <a:ext cx="4714890" cy="2949883"/>
            </a:xfrm>
            <a:custGeom>
              <a:gdLst>
                <a:gd name="connsiteX0" fmla="*/ 0 w 8915400"/>
                <a:gd name="connsiteY0" fmla="*/ 0 h 3849884"/>
                <a:gd name="connsiteX1" fmla="*/ 8915400 w 8915400"/>
                <a:gd name="connsiteY1" fmla="*/ 0 h 3849884"/>
                <a:gd name="connsiteX2" fmla="*/ 6344685 w 8915400"/>
                <a:gd name="connsiteY2" fmla="*/ 3527132 h 3849884"/>
                <a:gd name="connsiteX3" fmla="*/ 6349048 w 8915400"/>
                <a:gd name="connsiteY3" fmla="*/ 3541245 h 3849884"/>
                <a:gd name="connsiteX4" fmla="*/ 4459288 w 8915400"/>
                <a:gd name="connsiteY4" fmla="*/ 3849884 h 3849884"/>
                <a:gd name="connsiteX5" fmla="*/ 2569528 w 8915400"/>
                <a:gd name="connsiteY5" fmla="*/ 3541245 h 3849884"/>
                <a:gd name="connsiteX6" fmla="*/ 2572945 w 8915400"/>
                <a:gd name="connsiteY6" fmla="*/ 3530192 h 38498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15400" h="3849884">
                  <a:moveTo>
                    <a:pt x="0" y="0"/>
                  </a:moveTo>
                  <a:lnTo>
                    <a:pt x="8915400" y="0"/>
                  </a:lnTo>
                  <a:lnTo>
                    <a:pt x="6344685" y="3527132"/>
                  </a:lnTo>
                  <a:lnTo>
                    <a:pt x="6349048" y="3541245"/>
                  </a:lnTo>
                  <a:cubicBezTo>
                    <a:pt x="6349048" y="3711702"/>
                    <a:pt x="5502974" y="3849884"/>
                    <a:pt x="4459288" y="3849884"/>
                  </a:cubicBezTo>
                  <a:cubicBezTo>
                    <a:pt x="3415602" y="3849884"/>
                    <a:pt x="2569528" y="3711702"/>
                    <a:pt x="2569528" y="3541245"/>
                  </a:cubicBezTo>
                  <a:lnTo>
                    <a:pt x="2572945" y="3530192"/>
                  </a:lnTo>
                  <a:close/>
                </a:path>
              </a:pathLst>
            </a:custGeom>
            <a:gradFill flip="none" rotWithShape="1">
              <a:gsLst>
                <a:gs pos="12000">
                  <a:schemeClr val="accent1">
                    <a:alpha val="0"/>
                  </a:schemeClr>
                </a:gs>
                <a:gs pos="100000">
                  <a:schemeClr val="accent1">
                    <a:alpha val="20000"/>
                  </a:schemeClr>
                </a:gs>
              </a:gsLst>
              <a:lin ang="5400000" scaled="1"/>
            </a:gradFill>
            <a:ln>
              <a:gradFill>
                <a:gsLst>
                  <a:gs pos="77000">
                    <a:schemeClr val="accent1"/>
                  </a:gs>
                  <a:gs pos="17000">
                    <a:schemeClr val="accent1">
                      <a:alpha val="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8" name="椭圆 7">
              <a:extLst>
                <a:ext uri="{FF2B5EF4-FFF2-40B4-BE49-F238E27FC236}">
                  <a16:creationId xmlns:a16="http://schemas.microsoft.com/office/drawing/2014/main" id="{49905F34-AB78-1296-A638-63AEBD3C5CF6}"/>
                </a:ext>
              </a:extLst>
            </p:cNvPr>
            <p:cNvSpPr/>
            <p:nvPr/>
          </p:nvSpPr>
          <p:spPr>
            <a:xfrm>
              <a:off x="1657587" y="4361454"/>
              <a:ext cx="3361172" cy="793182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99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9" name="椭圆 8">
              <a:extLst>
                <a:ext uri="{FF2B5EF4-FFF2-40B4-BE49-F238E27FC236}">
                  <a16:creationId xmlns:a16="http://schemas.microsoft.com/office/drawing/2014/main" id="{E7BB6256-CACF-5AC2-989A-20CCC882967B}"/>
                </a:ext>
              </a:extLst>
            </p:cNvPr>
            <p:cNvSpPr/>
            <p:nvPr/>
          </p:nvSpPr>
          <p:spPr>
            <a:xfrm>
              <a:off x="1965788" y="3610705"/>
              <a:ext cx="2744770" cy="514062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5400000" scaled="1"/>
            </a:gradFill>
            <a:ln w="63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alpha val="4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10" name="椭圆 9">
              <a:extLst>
                <a:ext uri="{FF2B5EF4-FFF2-40B4-BE49-F238E27FC236}">
                  <a16:creationId xmlns:a16="http://schemas.microsoft.com/office/drawing/2014/main" id="{8954E81E-8226-F5FE-AE57-E4CC1569B975}"/>
                </a:ext>
              </a:extLst>
            </p:cNvPr>
            <p:cNvSpPr/>
            <p:nvPr/>
          </p:nvSpPr>
          <p:spPr>
            <a:xfrm>
              <a:off x="1281739" y="3247148"/>
              <a:ext cx="4112868" cy="970572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11" name="椭圆 10">
              <a:extLst>
                <a:ext uri="{FF2B5EF4-FFF2-40B4-BE49-F238E27FC236}">
                  <a16:creationId xmlns:a16="http://schemas.microsoft.com/office/drawing/2014/main" id="{8C7AB360-50F3-1C57-1EB8-512023E30C15}"/>
                </a:ext>
              </a:extLst>
            </p:cNvPr>
            <p:cNvSpPr/>
            <p:nvPr/>
          </p:nvSpPr>
          <p:spPr>
            <a:xfrm>
              <a:off x="2109747" y="4805766"/>
              <a:ext cx="2456851" cy="579777"/>
            </a:xfrm>
            <a:prstGeom prst="ellipse">
              <a:avLst/>
            </a:prstGeom>
            <a:noFill/>
            <a:ln w="6350">
              <a:gradFill>
                <a:gsLst>
                  <a:gs pos="45000">
                    <a:schemeClr val="accent1">
                      <a:alpha val="0"/>
                    </a:schemeClr>
                  </a:gs>
                  <a:gs pos="100000">
                    <a:schemeClr val="accent1">
                      <a:alpha val="3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12" name="椭圆 11">
              <a:extLst>
                <a:ext uri="{FF2B5EF4-FFF2-40B4-BE49-F238E27FC236}">
                  <a16:creationId xmlns:a16="http://schemas.microsoft.com/office/drawing/2014/main" id="{6EEBF890-B624-9A99-6CE8-36422C6EE650}"/>
                </a:ext>
              </a:extLst>
            </p:cNvPr>
            <p:cNvSpPr/>
            <p:nvPr/>
          </p:nvSpPr>
          <p:spPr>
            <a:xfrm>
              <a:off x="1984115" y="3064516"/>
              <a:ext cx="315283" cy="315282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  <p:sp>
          <p:nvSpPr>
            <p:cNvPr id="13" name="椭圆 12">
              <a:extLst>
                <a:ext uri="{FF2B5EF4-FFF2-40B4-BE49-F238E27FC236}">
                  <a16:creationId xmlns:a16="http://schemas.microsoft.com/office/drawing/2014/main" id="{BD43C722-6AD5-D60F-AA82-45DD51B92437}"/>
                </a:ext>
              </a:extLst>
            </p:cNvPr>
            <p:cNvSpPr/>
            <p:nvPr/>
          </p:nvSpPr>
          <p:spPr>
            <a:xfrm>
              <a:off x="3955746" y="2639782"/>
              <a:ext cx="215601" cy="215600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  <p:sp>
          <p:nvSpPr>
            <p:cNvPr id="20" name="椭圆 19">
              <a:extLst>
                <a:ext uri="{FF2B5EF4-FFF2-40B4-BE49-F238E27FC236}">
                  <a16:creationId xmlns:a16="http://schemas.microsoft.com/office/drawing/2014/main" id="{089521FE-9DDF-438F-8FB2-E3F4BB098161}"/>
                </a:ext>
              </a:extLst>
            </p:cNvPr>
            <p:cNvSpPr/>
            <p:nvPr/>
          </p:nvSpPr>
          <p:spPr>
            <a:xfrm>
              <a:off x="2343601" y="4439446"/>
              <a:ext cx="1987466" cy="446348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38000"/>
                  </a:schemeClr>
                </a:gs>
              </a:gsLst>
              <a:lin ang="5400000" scaled="1"/>
            </a:gradFill>
            <a:ln w="6350">
              <a:gradFill>
                <a:gsLst>
                  <a:gs pos="0">
                    <a:schemeClr val="accent1">
                      <a:alpha val="0"/>
                    </a:schemeClr>
                  </a:gs>
                  <a:gs pos="99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 defTabSz="110025"/>
              <a:endParaRPr lang="zh-CN" altLang="en-US" sz="433">
                <a:solidFill>
                  <a:prstClr val="white"/>
                </a:solidFill>
                <a:latin typeface="+mj-lt"/>
                <a:ea typeface="+mj-ea"/>
              </a:endParaRPr>
            </a:p>
          </p:txBody>
        </p:sp>
        <p:sp>
          <p:nvSpPr>
            <p:cNvPr id="44" name="椭圆 43">
              <a:extLst>
                <a:ext uri="{FF2B5EF4-FFF2-40B4-BE49-F238E27FC236}">
                  <a16:creationId xmlns:a16="http://schemas.microsoft.com/office/drawing/2014/main" id="{2B07C2DC-FCDC-68A8-4FC1-A8C802D66D91}"/>
                </a:ext>
              </a:extLst>
            </p:cNvPr>
            <p:cNvSpPr/>
            <p:nvPr/>
          </p:nvSpPr>
          <p:spPr>
            <a:xfrm>
              <a:off x="907207" y="1836485"/>
              <a:ext cx="4861932" cy="1147340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2" name="椭圆 51">
              <a:extLst>
                <a:ext uri="{FF2B5EF4-FFF2-40B4-BE49-F238E27FC236}">
                  <a16:creationId xmlns:a16="http://schemas.microsoft.com/office/drawing/2014/main" id="{94A55153-6B63-04B6-BD6D-A162D6E92377}"/>
                </a:ext>
              </a:extLst>
            </p:cNvPr>
            <p:cNvSpPr/>
            <p:nvPr/>
          </p:nvSpPr>
          <p:spPr>
            <a:xfrm>
              <a:off x="2516203" y="1805924"/>
              <a:ext cx="215601" cy="215600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</p:grpSp>
      <p:sp>
        <p:nvSpPr>
          <p:cNvPr id="60" name="椭圆 59">
            <a:extLst>
              <a:ext uri="{FF2B5EF4-FFF2-40B4-BE49-F238E27FC236}">
                <a16:creationId xmlns:a16="http://schemas.microsoft.com/office/drawing/2014/main" id="{4350A6FD-2E2B-EB2D-08F9-96D8ECB74924}"/>
              </a:ext>
            </a:extLst>
          </p:cNvPr>
          <p:cNvSpPr/>
          <p:nvPr/>
        </p:nvSpPr>
        <p:spPr>
          <a:xfrm>
            <a:off x="7980858" y="3027545"/>
            <a:ext cx="872778" cy="872775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>
            <a:reflection blurRad="127000" stA="50000" endA="300" endPos="2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61" name="椭圆 60">
            <a:extLst>
              <a:ext uri="{FF2B5EF4-FFF2-40B4-BE49-F238E27FC236}">
                <a16:creationId xmlns:a16="http://schemas.microsoft.com/office/drawing/2014/main" id="{17E4A7D4-44A9-BECF-419D-8C1848823E14}"/>
              </a:ext>
            </a:extLst>
          </p:cNvPr>
          <p:cNvSpPr/>
          <p:nvPr/>
        </p:nvSpPr>
        <p:spPr>
          <a:xfrm>
            <a:off x="9003012" y="2903022"/>
            <a:ext cx="1037604" cy="1037600"/>
          </a:xfrm>
          <a:prstGeom prst="ellipse">
            <a:avLst/>
          </a:prstGeom>
          <a:gradFill flip="none" rotWithShape="1">
            <a:gsLst>
              <a:gs pos="52000">
                <a:schemeClr val="accent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8900000" scaled="1"/>
          </a:gradFill>
          <a:ln>
            <a:noFill/>
          </a:ln>
          <a:effectLst>
            <a:reflection blurRad="127000" stA="50000" endA="300" endPos="25000" dir="5400000" sy="-100000" algn="bl" rotWithShape="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62" name="椭圆 61">
            <a:extLst>
              <a:ext uri="{FF2B5EF4-FFF2-40B4-BE49-F238E27FC236}">
                <a16:creationId xmlns:a16="http://schemas.microsoft.com/office/drawing/2014/main" id="{0F27F36F-E2F9-C2A3-193E-A1538EC7C0C9}"/>
              </a:ext>
            </a:extLst>
          </p:cNvPr>
          <p:cNvSpPr/>
          <p:nvPr/>
        </p:nvSpPr>
        <p:spPr>
          <a:xfrm>
            <a:off x="8244474" y="1714474"/>
            <a:ext cx="1218324" cy="121832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7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68" name="椭圆 67">
            <a:extLst>
              <a:ext uri="{FF2B5EF4-FFF2-40B4-BE49-F238E27FC236}">
                <a16:creationId xmlns:a16="http://schemas.microsoft.com/office/drawing/2014/main" id="{CA8FFE42-EC8C-985F-B0D7-76F452F6A3BD}"/>
              </a:ext>
            </a:extLst>
          </p:cNvPr>
          <p:cNvSpPr/>
          <p:nvPr/>
        </p:nvSpPr>
        <p:spPr>
          <a:xfrm>
            <a:off x="9647505" y="1863483"/>
            <a:ext cx="917363" cy="917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7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sp>
        <p:nvSpPr>
          <p:cNvPr id="70" name="椭圆 69">
            <a:extLst>
              <a:ext uri="{FF2B5EF4-FFF2-40B4-BE49-F238E27FC236}">
                <a16:creationId xmlns:a16="http://schemas.microsoft.com/office/drawing/2014/main" id="{23F75613-69FD-9EB1-1F7B-EB396A11E6AE}"/>
              </a:ext>
            </a:extLst>
          </p:cNvPr>
          <p:cNvSpPr/>
          <p:nvPr/>
        </p:nvSpPr>
        <p:spPr>
          <a:xfrm>
            <a:off x="7159224" y="1799019"/>
            <a:ext cx="957416" cy="957413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7000"/>
                </a:schemeClr>
              </a:gs>
              <a:gs pos="48000">
                <a:schemeClr val="accent1">
                  <a:lumMod val="97000"/>
                  <a:lumOff val="3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7400000" scaled="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  <a:latin typeface="+mj-lt"/>
              <a:ea typeface="+mj-ea"/>
            </a:endParaRPr>
          </a:p>
        </p:txBody>
      </p:sp>
      <p:grpSp>
        <p:nvGrpSpPr>
          <p:cNvPr id="83" name="组合 82">
            <a:extLst>
              <a:ext uri="{FF2B5EF4-FFF2-40B4-BE49-F238E27FC236}">
                <a16:creationId xmlns:a16="http://schemas.microsoft.com/office/drawing/2014/main" id="{9D519E87-4793-B5A4-79A1-FEAE556D03AE}"/>
              </a:ext>
            </a:extLst>
          </p:cNvPr>
          <p:cNvGrpSpPr/>
          <p:nvPr/>
        </p:nvGrpSpPr>
        <p:grpSpPr>
          <a:xfrm>
            <a:off x="6453316" y="1805924"/>
            <a:ext cx="4861932" cy="3579619"/>
            <a:chOff x="6453316" y="1805924"/>
            <a:chExt cx="4861932" cy="3579619"/>
          </a:xfrm>
        </p:grpSpPr>
        <p:sp>
          <p:nvSpPr>
            <p:cNvPr id="53" name="任意多边形: 形状 52">
              <a:extLst>
                <a:ext uri="{FF2B5EF4-FFF2-40B4-BE49-F238E27FC236}">
                  <a16:creationId xmlns:a16="http://schemas.microsoft.com/office/drawing/2014/main" id="{92A2A2D5-6246-FDE2-ED6B-D4F81EA0309B}"/>
                </a:ext>
              </a:extLst>
            </p:cNvPr>
            <p:cNvSpPr/>
            <p:nvPr/>
          </p:nvSpPr>
          <p:spPr>
            <a:xfrm>
              <a:off x="6525997" y="1935911"/>
              <a:ext cx="4714890" cy="2949883"/>
            </a:xfrm>
            <a:custGeom>
              <a:gdLst>
                <a:gd name="connsiteX0" fmla="*/ 0 w 8915400"/>
                <a:gd name="connsiteY0" fmla="*/ 0 h 3849884"/>
                <a:gd name="connsiteX1" fmla="*/ 8915400 w 8915400"/>
                <a:gd name="connsiteY1" fmla="*/ 0 h 3849884"/>
                <a:gd name="connsiteX2" fmla="*/ 6344685 w 8915400"/>
                <a:gd name="connsiteY2" fmla="*/ 3527132 h 3849884"/>
                <a:gd name="connsiteX3" fmla="*/ 6349048 w 8915400"/>
                <a:gd name="connsiteY3" fmla="*/ 3541245 h 3849884"/>
                <a:gd name="connsiteX4" fmla="*/ 4459288 w 8915400"/>
                <a:gd name="connsiteY4" fmla="*/ 3849884 h 3849884"/>
                <a:gd name="connsiteX5" fmla="*/ 2569528 w 8915400"/>
                <a:gd name="connsiteY5" fmla="*/ 3541245 h 3849884"/>
                <a:gd name="connsiteX6" fmla="*/ 2572945 w 8915400"/>
                <a:gd name="connsiteY6" fmla="*/ 3530192 h 3849884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8915400" h="3849884">
                  <a:moveTo>
                    <a:pt x="0" y="0"/>
                  </a:moveTo>
                  <a:lnTo>
                    <a:pt x="8915400" y="0"/>
                  </a:lnTo>
                  <a:lnTo>
                    <a:pt x="6344685" y="3527132"/>
                  </a:lnTo>
                  <a:lnTo>
                    <a:pt x="6349048" y="3541245"/>
                  </a:lnTo>
                  <a:cubicBezTo>
                    <a:pt x="6349048" y="3711702"/>
                    <a:pt x="5502974" y="3849884"/>
                    <a:pt x="4459288" y="3849884"/>
                  </a:cubicBezTo>
                  <a:cubicBezTo>
                    <a:pt x="3415602" y="3849884"/>
                    <a:pt x="2569528" y="3711702"/>
                    <a:pt x="2569528" y="3541245"/>
                  </a:cubicBezTo>
                  <a:lnTo>
                    <a:pt x="2572945" y="3530192"/>
                  </a:lnTo>
                  <a:close/>
                </a:path>
              </a:pathLst>
            </a:custGeom>
            <a:gradFill flip="none" rotWithShape="1">
              <a:gsLst>
                <a:gs pos="12000">
                  <a:schemeClr val="accent1">
                    <a:alpha val="0"/>
                  </a:schemeClr>
                </a:gs>
                <a:gs pos="100000">
                  <a:schemeClr val="accent1">
                    <a:alpha val="20000"/>
                  </a:schemeClr>
                </a:gs>
              </a:gsLst>
              <a:lin ang="5400000" scaled="1"/>
            </a:gradFill>
            <a:ln>
              <a:gradFill>
                <a:gsLst>
                  <a:gs pos="77000">
                    <a:schemeClr val="accent1"/>
                  </a:gs>
                  <a:gs pos="17000">
                    <a:schemeClr val="accent1">
                      <a:alpha val="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4" name="椭圆 53">
              <a:extLst>
                <a:ext uri="{FF2B5EF4-FFF2-40B4-BE49-F238E27FC236}">
                  <a16:creationId xmlns:a16="http://schemas.microsoft.com/office/drawing/2014/main" id="{181EF83C-9421-C231-B079-33EF378C61EA}"/>
                </a:ext>
              </a:extLst>
            </p:cNvPr>
            <p:cNvSpPr/>
            <p:nvPr/>
          </p:nvSpPr>
          <p:spPr>
            <a:xfrm>
              <a:off x="7203696" y="4361454"/>
              <a:ext cx="3361172" cy="793182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99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5" name="椭圆 54">
              <a:extLst>
                <a:ext uri="{FF2B5EF4-FFF2-40B4-BE49-F238E27FC236}">
                  <a16:creationId xmlns:a16="http://schemas.microsoft.com/office/drawing/2014/main" id="{0651EE12-69CF-6AB2-C81F-06AB41667517}"/>
                </a:ext>
              </a:extLst>
            </p:cNvPr>
            <p:cNvSpPr/>
            <p:nvPr/>
          </p:nvSpPr>
          <p:spPr>
            <a:xfrm>
              <a:off x="7511897" y="3610705"/>
              <a:ext cx="2744770" cy="514062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5400000" scaled="1"/>
            </a:gradFill>
            <a:ln w="635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>
                      <a:alpha val="4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6" name="椭圆 55">
              <a:extLst>
                <a:ext uri="{FF2B5EF4-FFF2-40B4-BE49-F238E27FC236}">
                  <a16:creationId xmlns:a16="http://schemas.microsoft.com/office/drawing/2014/main" id="{214DC3F6-E3DA-E25E-1998-9B601F3F800F}"/>
                </a:ext>
              </a:extLst>
            </p:cNvPr>
            <p:cNvSpPr/>
            <p:nvPr/>
          </p:nvSpPr>
          <p:spPr>
            <a:xfrm>
              <a:off x="6827848" y="3247148"/>
              <a:ext cx="4112868" cy="970572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7" name="椭圆 56">
              <a:extLst>
                <a:ext uri="{FF2B5EF4-FFF2-40B4-BE49-F238E27FC236}">
                  <a16:creationId xmlns:a16="http://schemas.microsoft.com/office/drawing/2014/main" id="{F0F15D7B-36F1-FC28-4AE6-100266C020D1}"/>
                </a:ext>
              </a:extLst>
            </p:cNvPr>
            <p:cNvSpPr/>
            <p:nvPr/>
          </p:nvSpPr>
          <p:spPr>
            <a:xfrm>
              <a:off x="7655856" y="4805766"/>
              <a:ext cx="2456851" cy="579777"/>
            </a:xfrm>
            <a:prstGeom prst="ellipse">
              <a:avLst/>
            </a:prstGeom>
            <a:noFill/>
            <a:ln w="6350">
              <a:gradFill>
                <a:gsLst>
                  <a:gs pos="45000">
                    <a:schemeClr val="accent1">
                      <a:alpha val="0"/>
                    </a:schemeClr>
                  </a:gs>
                  <a:gs pos="100000">
                    <a:schemeClr val="accent1">
                      <a:alpha val="3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58" name="椭圆 57">
              <a:extLst>
                <a:ext uri="{FF2B5EF4-FFF2-40B4-BE49-F238E27FC236}">
                  <a16:creationId xmlns:a16="http://schemas.microsoft.com/office/drawing/2014/main" id="{7EA593EE-56BF-4644-E27D-93AE267C3606}"/>
                </a:ext>
              </a:extLst>
            </p:cNvPr>
            <p:cNvSpPr/>
            <p:nvPr/>
          </p:nvSpPr>
          <p:spPr>
            <a:xfrm>
              <a:off x="7530224" y="3064516"/>
              <a:ext cx="315283" cy="315282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  <p:sp>
          <p:nvSpPr>
            <p:cNvPr id="59" name="椭圆 58">
              <a:extLst>
                <a:ext uri="{FF2B5EF4-FFF2-40B4-BE49-F238E27FC236}">
                  <a16:creationId xmlns:a16="http://schemas.microsoft.com/office/drawing/2014/main" id="{8EA7899D-F133-808F-67B2-3BCDE44D507A}"/>
                </a:ext>
              </a:extLst>
            </p:cNvPr>
            <p:cNvSpPr/>
            <p:nvPr/>
          </p:nvSpPr>
          <p:spPr>
            <a:xfrm>
              <a:off x="9501855" y="2639782"/>
              <a:ext cx="215601" cy="215600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  <p:sp>
          <p:nvSpPr>
            <p:cNvPr id="63" name="椭圆 62">
              <a:extLst>
                <a:ext uri="{FF2B5EF4-FFF2-40B4-BE49-F238E27FC236}">
                  <a16:creationId xmlns:a16="http://schemas.microsoft.com/office/drawing/2014/main" id="{7E648B97-9E7C-075D-2868-8F799DF28EFD}"/>
                </a:ext>
              </a:extLst>
            </p:cNvPr>
            <p:cNvSpPr/>
            <p:nvPr/>
          </p:nvSpPr>
          <p:spPr>
            <a:xfrm>
              <a:off x="7889710" y="4439446"/>
              <a:ext cx="1987466" cy="446348"/>
            </a:xfrm>
            <a:prstGeom prst="ellipse">
              <a:avLst/>
            </a:prstGeom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38000"/>
                  </a:schemeClr>
                </a:gs>
              </a:gsLst>
              <a:lin ang="5400000" scaled="1"/>
            </a:gradFill>
            <a:ln w="6350">
              <a:gradFill>
                <a:gsLst>
                  <a:gs pos="0">
                    <a:schemeClr val="accent1">
                      <a:alpha val="0"/>
                    </a:schemeClr>
                  </a:gs>
                  <a:gs pos="99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 defTabSz="110025"/>
              <a:endParaRPr lang="zh-CN" altLang="en-US" sz="433">
                <a:solidFill>
                  <a:prstClr val="white"/>
                </a:solidFill>
                <a:latin typeface="+mj-lt"/>
                <a:ea typeface="+mj-ea"/>
              </a:endParaRPr>
            </a:p>
          </p:txBody>
        </p:sp>
        <p:sp>
          <p:nvSpPr>
            <p:cNvPr id="67" name="椭圆 66">
              <a:extLst>
                <a:ext uri="{FF2B5EF4-FFF2-40B4-BE49-F238E27FC236}">
                  <a16:creationId xmlns:a16="http://schemas.microsoft.com/office/drawing/2014/main" id="{2554F604-8C51-61D5-FB83-0CA953F7A1FD}"/>
                </a:ext>
              </a:extLst>
            </p:cNvPr>
            <p:cNvSpPr/>
            <p:nvPr/>
          </p:nvSpPr>
          <p:spPr>
            <a:xfrm>
              <a:off x="6453316" y="1836485"/>
              <a:ext cx="4861932" cy="1147340"/>
            </a:xfrm>
            <a:prstGeom prst="ellipse">
              <a:avLst/>
            </a:prstGeom>
            <a:noFill/>
            <a:ln w="6350">
              <a:gradFill>
                <a:gsLst>
                  <a:gs pos="1500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22006" tIns="11003" rIns="22006" bIns="11003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marL="0" marR="0" lvl="0" indent="0" algn="ctr" defTabSz="110025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433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+mj-lt"/>
                <a:ea typeface="+mj-ea"/>
                <a:cs typeface="+mn-cs"/>
              </a:endParaRPr>
            </a:p>
          </p:txBody>
        </p:sp>
        <p:sp>
          <p:nvSpPr>
            <p:cNvPr id="72" name="椭圆 71">
              <a:extLst>
                <a:ext uri="{FF2B5EF4-FFF2-40B4-BE49-F238E27FC236}">
                  <a16:creationId xmlns:a16="http://schemas.microsoft.com/office/drawing/2014/main" id="{7D12F2FB-7C6F-E98C-234E-8CAC73570770}"/>
                </a:ext>
              </a:extLst>
            </p:cNvPr>
            <p:cNvSpPr/>
            <p:nvPr/>
          </p:nvSpPr>
          <p:spPr>
            <a:xfrm>
              <a:off x="8062312" y="1805924"/>
              <a:ext cx="215601" cy="215600"/>
            </a:xfrm>
            <a:prstGeom prst="ellipse">
              <a:avLst/>
            </a:prstGeom>
            <a:gradFill>
              <a:gsLst>
                <a:gs pos="5200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8900000" scaled="1"/>
            </a:gradFill>
            <a:ln>
              <a:noFill/>
            </a:ln>
            <a:effectLst>
              <a:reflection blurRad="127000" stA="50000" endA="300" endPos="25000" dir="5400000" sy="-100000" algn="bl" rotWithShape="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j-lt"/>
                <a:ea typeface="+mj-ea"/>
              </a:endParaRPr>
            </a:p>
          </p:txBody>
        </p:sp>
      </p:grpSp>
      <p:sp>
        <p:nvSpPr>
          <p:cNvPr id="42" name="Text4">
            <a:extLst>
              <a:ext uri="{FF2B5EF4-FFF2-40B4-BE49-F238E27FC236}">
                <a16:creationId xmlns:a16="http://schemas.microsoft.com/office/drawing/2014/main" id="{322A6788-81BB-1012-7BFE-7543DF1AA035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2428104" y="3157056"/>
            <a:ext cx="872778" cy="646331"/>
          </a:xfrm>
          <a:prstGeom prst="rect">
            <a:avLst/>
          </a:prstGeom>
          <a:noFill/>
        </p:spPr>
        <p:txBody>
          <a:bodyPr wrap="square" anchor="ctr">
            <a:normAutofit fontScale="92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投资可行性研究报告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3" name="Text5">
            <a:extLst>
              <a:ext uri="{FF2B5EF4-FFF2-40B4-BE49-F238E27FC236}">
                <a16:creationId xmlns:a16="http://schemas.microsoft.com/office/drawing/2014/main" id="{83296C1B-9C07-14C7-B8C3-34E6BCAD5119}"/>
              </a:ext>
            </a:extLst>
          </p:cNvPr>
          <p:cNvSpPr txBox="1"/>
          <p:nvPr>
            <p:custDataLst>
              <p:tags r:id="rId13"/>
            </p:custDataLst>
          </p:nvPr>
        </p:nvSpPr>
        <p:spPr>
          <a:xfrm>
            <a:off x="3456903" y="3095107"/>
            <a:ext cx="1037604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市场分析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6" name="Text6">
            <a:extLst>
              <a:ext uri="{FF2B5EF4-FFF2-40B4-BE49-F238E27FC236}">
                <a16:creationId xmlns:a16="http://schemas.microsoft.com/office/drawing/2014/main" id="{421A8BCF-5E98-3E00-4A41-1EFA16ADFC25}"/>
              </a:ext>
            </a:extLst>
          </p:cNvPr>
          <p:cNvSpPr txBox="1"/>
          <p:nvPr>
            <p:custDataLst>
              <p:tags r:id="rId14"/>
            </p:custDataLst>
          </p:nvPr>
        </p:nvSpPr>
        <p:spPr>
          <a:xfrm>
            <a:off x="4101397" y="2001260"/>
            <a:ext cx="917362" cy="640198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中国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8" name="Text7">
            <a:extLst>
              <a:ext uri="{FF2B5EF4-FFF2-40B4-BE49-F238E27FC236}">
                <a16:creationId xmlns:a16="http://schemas.microsoft.com/office/drawing/2014/main" id="{246BA4BB-674B-70BF-7FC8-F1F5686BB4F8}"/>
              </a:ext>
            </a:extLst>
          </p:cNvPr>
          <p:cNvSpPr txBox="1"/>
          <p:nvPr>
            <p:custDataLst>
              <p:tags r:id="rId15"/>
            </p:custDataLst>
          </p:nvPr>
        </p:nvSpPr>
        <p:spPr>
          <a:xfrm>
            <a:off x="1605166" y="1980943"/>
            <a:ext cx="965366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</a:t>
            </a:r>
            <a:r>
              <a:rPr kumimoji="0" lang="en-US" altLang="zh-CN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2023-2025</a:t>
            </a: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年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41" name="Text8">
            <a:extLst>
              <a:ext uri="{FF2B5EF4-FFF2-40B4-BE49-F238E27FC236}">
                <a16:creationId xmlns:a16="http://schemas.microsoft.com/office/drawing/2014/main" id="{6185B7EF-8A6A-B4C7-DA8B-509BD4BCB677}"/>
              </a:ext>
            </a:extLst>
          </p:cNvPr>
          <p:cNvSpPr txBox="1"/>
          <p:nvPr>
            <p:custDataLst>
              <p:tags r:id="rId16"/>
            </p:custDataLst>
          </p:nvPr>
        </p:nvSpPr>
        <p:spPr>
          <a:xfrm>
            <a:off x="2698365" y="2029921"/>
            <a:ext cx="1210375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标签机行业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73" name="Text9">
            <a:extLst>
              <a:ext uri="{FF2B5EF4-FFF2-40B4-BE49-F238E27FC236}">
                <a16:creationId xmlns:a16="http://schemas.microsoft.com/office/drawing/2014/main" id="{CA1BF3A1-0713-0444-3920-C968AC3B0D38}"/>
              </a:ext>
            </a:extLst>
          </p:cNvPr>
          <p:cNvSpPr txBox="1"/>
          <p:nvPr>
            <p:custDataLst>
              <p:tags r:id="rId17"/>
            </p:custDataLst>
          </p:nvPr>
        </p:nvSpPr>
        <p:spPr>
          <a:xfrm>
            <a:off x="7986398" y="3157056"/>
            <a:ext cx="872778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市场竞争策略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74" name="Text10">
            <a:extLst>
              <a:ext uri="{FF2B5EF4-FFF2-40B4-BE49-F238E27FC236}">
                <a16:creationId xmlns:a16="http://schemas.microsoft.com/office/drawing/2014/main" id="{114F9382-1859-AC36-5607-D1B600FE9CAB}"/>
              </a:ext>
            </a:extLst>
          </p:cNvPr>
          <p:cNvSpPr txBox="1"/>
          <p:nvPr>
            <p:custDataLst>
              <p:tags r:id="rId18"/>
            </p:custDataLst>
          </p:nvPr>
        </p:nvSpPr>
        <p:spPr>
          <a:xfrm>
            <a:off x="9015197" y="3095107"/>
            <a:ext cx="1037604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技术创新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75" name="Text11">
            <a:extLst>
              <a:ext uri="{FF2B5EF4-FFF2-40B4-BE49-F238E27FC236}">
                <a16:creationId xmlns:a16="http://schemas.microsoft.com/office/drawing/2014/main" id="{DA4C6025-D48C-9675-86BF-C8F4059FE6A8}"/>
              </a:ext>
            </a:extLst>
          </p:cNvPr>
          <p:cNvSpPr txBox="1"/>
          <p:nvPr>
            <p:custDataLst>
              <p:tags r:id="rId19"/>
            </p:custDataLst>
          </p:nvPr>
        </p:nvSpPr>
        <p:spPr>
          <a:xfrm>
            <a:off x="9659691" y="2001260"/>
            <a:ext cx="917362" cy="640198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品牌建设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76" name="Text12">
            <a:extLst>
              <a:ext uri="{FF2B5EF4-FFF2-40B4-BE49-F238E27FC236}">
                <a16:creationId xmlns:a16="http://schemas.microsoft.com/office/drawing/2014/main" id="{7102F07A-4292-21E5-9F29-848AF99A4262}"/>
              </a:ext>
            </a:extLst>
          </p:cNvPr>
          <p:cNvSpPr txBox="1"/>
          <p:nvPr>
            <p:custDataLst>
              <p:tags r:id="rId20"/>
            </p:custDataLst>
          </p:nvPr>
        </p:nvSpPr>
        <p:spPr>
          <a:xfrm>
            <a:off x="7163460" y="1980943"/>
            <a:ext cx="965366" cy="646331"/>
          </a:xfrm>
          <a:prstGeom prst="rect">
            <a:avLst/>
          </a:prstGeom>
          <a:noFill/>
        </p:spPr>
        <p:txBody>
          <a:bodyPr wrap="square" anchor="ctr">
            <a:normAutofit fontScale="925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市场份额占比企业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  <p:sp>
        <p:nvSpPr>
          <p:cNvPr id="77" name="Text13">
            <a:extLst>
              <a:ext uri="{FF2B5EF4-FFF2-40B4-BE49-F238E27FC236}">
                <a16:creationId xmlns:a16="http://schemas.microsoft.com/office/drawing/2014/main" id="{B39F7786-8E45-A7BE-5779-2537AA67BAF5}"/>
              </a:ext>
            </a:extLst>
          </p:cNvPr>
          <p:cNvSpPr txBox="1"/>
          <p:nvPr>
            <p:custDataLst>
              <p:tags r:id="rId21"/>
            </p:custDataLst>
          </p:nvPr>
        </p:nvSpPr>
        <p:spPr>
          <a:xfrm>
            <a:off x="8256659" y="2029921"/>
            <a:ext cx="1210375" cy="646331"/>
          </a:xfrm>
          <a:prstGeom prst="rect">
            <a:avLst/>
          </a:prstGeom>
          <a:noFill/>
        </p:spPr>
        <p:txBody>
          <a:bodyPr wrap="square" anchor="ctr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600" b="0" i="0" u="none" strike="noStrike" kern="1200" cap="none" spc="0" normalizeH="0" baseline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Roboto Regular"/>
                <a:ea typeface="思源黑体 CN Regular"/>
                <a:cs typeface="+mn-cs"/>
              </a:rPr>
              <a:t> 市场份额</a:t>
            </a:r>
            <a:endParaRPr kumimoji="0" lang="zh-CN" altLang="en-US" sz="1600" b="0" i="0" u="none" strike="noStrike" kern="1200" cap="none" spc="0" normalizeH="0" baseline="0" noProof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Roboto Regular"/>
              <a:ea typeface="思源黑体 CN Regular"/>
              <a:cs typeface="+mn-cs"/>
            </a:endParaRPr>
          </a:p>
        </p:txBody>
      </p:sp>
    </p:spTree>
    <p:custDataLst>
      <p:tags r:id="rId22"/>
    </p:custDataLst>
    <p:extLst>
      <p:ext uri="{BB962C8B-B14F-4D97-AF65-F5344CB8AC3E}">
        <p14:creationId xmlns:p14="http://schemas.microsoft.com/office/powerpoint/2010/main" val="4278224131"/>
      </p:ext>
    </p:ext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1"/>
          <p:cNvSpPr txBox="1"/>
          <p:nvPr>
            <p:custDataLst>
              <p:tags r:id="rId3"/>
            </p:custDataLst>
          </p:nvPr>
        </p:nvSpPr>
        <p:spPr>
          <a:xfrm>
            <a:off x="2994773" y="2152650"/>
            <a:ext cx="6202454" cy="714375"/>
          </a:xfrm>
          <a:prstGeom prst="rect">
            <a:avLst/>
          </a:prstGeom>
          <a:noFill/>
        </p:spPr>
        <p:txBody>
          <a:bodyPr wrap="none" lIns="0" tIns="0" rIns="0" bIns="0" rtlCol="0" anchor="ctr">
            <a:normAutofit fontScale="900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4800">
                <a:ln w="19050">
                  <a:solidFill>
                    <a:schemeClr val="accent1"/>
                  </a:solidFill>
                </a:ln>
                <a:noFill/>
                <a:latin typeface="微软雅黑" panose="020b0503020204020204" charset="-122"/>
                <a:ea typeface="微软雅黑" panose="020b0503020204020204" charset="-122"/>
              </a:rPr>
              <a:t>PART 03</a:t>
            </a:r>
            <a:endParaRPr lang="en-US" altLang="zh-CN" sz="4800">
              <a:ln w="19050">
                <a:solidFill>
                  <a:schemeClr val="accent1"/>
                </a:solidFill>
              </a:ln>
              <a:noFill/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4" name="Text2"/>
          <p:cNvSpPr txBox="1"/>
          <p:nvPr>
            <p:custDataLst>
              <p:tags r:id="rId4"/>
            </p:custDataLst>
          </p:nvPr>
        </p:nvSpPr>
        <p:spPr>
          <a:xfrm>
            <a:off x="1828800" y="3106825"/>
            <a:ext cx="8534400" cy="796290"/>
          </a:xfrm>
          <a:prstGeom prst="rect">
            <a:avLst/>
          </a:prstGeom>
          <a:noFill/>
        </p:spPr>
        <p:txBody>
          <a:bodyPr wrap="none" anchor="ctr">
            <a:normAutofit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ctr">
              <a:lnSpc>
                <a:spcPct val="100000"/>
              </a:lnSpc>
            </a:pPr>
            <a:r>
              <a:rPr lang="zh-CN" altLang="en-US" sz="48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sym typeface="+mn-ea"/>
              </a:rPr>
              <a:t>主要企业竞争力评估</a:t>
            </a:r>
            <a:endParaRPr lang="en-US" altLang="en-US" sz="4800" b="1">
              <a:ln w="41275">
                <a:noFill/>
              </a:ln>
              <a:solidFill>
                <a:schemeClr val="accen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cxnSp>
        <p:nvCxnSpPr>
          <p:cNvPr id="7" name="直接连接符 6"/>
          <p:cNvCxnSpPr/>
          <p:nvPr/>
        </p:nvCxnSpPr>
        <p:spPr>
          <a:xfrm>
            <a:off x="3030638" y="2971731"/>
            <a:ext cx="6130723" cy="0"/>
          </a:xfrm>
          <a:prstGeom prst="line">
            <a:avLst/>
          </a:prstGeom>
          <a:ln w="317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任意多边形: 形状 15"/>
          <p:cNvSpPr/>
          <p:nvPr userDrawn="1">
            <p:custDataLst>
              <p:tags r:id="rId5"/>
            </p:custDataLst>
          </p:nvPr>
        </p:nvSpPr>
        <p:spPr>
          <a:xfrm>
            <a:off x="10473266" y="0"/>
            <a:ext cx="1718734" cy="1718734"/>
          </a:xfrm>
          <a:custGeom>
            <a:gdLst>
              <a:gd name="connsiteX0" fmla="*/ 0 w 1718734"/>
              <a:gd name="connsiteY0" fmla="*/ 0 h 1718734"/>
              <a:gd name="connsiteX1" fmla="*/ 1718734 w 1718734"/>
              <a:gd name="connsiteY1" fmla="*/ 0 h 1718734"/>
              <a:gd name="connsiteX2" fmla="*/ 1718734 w 1718734"/>
              <a:gd name="connsiteY2" fmla="*/ 1718734 h 1718734"/>
              <a:gd name="connsiteX3" fmla="*/ 0 w 1718734"/>
              <a:gd name="connsiteY3" fmla="*/ 0 h 17187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18734" h="1718734">
                <a:moveTo>
                  <a:pt x="0" y="0"/>
                </a:moveTo>
                <a:lnTo>
                  <a:pt x="1718734" y="0"/>
                </a:lnTo>
                <a:lnTo>
                  <a:pt x="1718734" y="1718734"/>
                </a:lnTo>
                <a:cubicBezTo>
                  <a:pt x="769503" y="1718734"/>
                  <a:pt x="0" y="949231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8" name="任意多边形: 形状 16"/>
          <p:cNvSpPr/>
          <p:nvPr userDrawn="1">
            <p:custDataLst>
              <p:tags r:id="rId6"/>
            </p:custDataLst>
          </p:nvPr>
        </p:nvSpPr>
        <p:spPr>
          <a:xfrm>
            <a:off x="0" y="5233035"/>
            <a:ext cx="1755775" cy="1624965"/>
          </a:xfrm>
          <a:custGeom>
            <a:gdLst>
              <a:gd name="connsiteX0" fmla="*/ 0 w 3239626"/>
              <a:gd name="connsiteY0" fmla="*/ 0 h 2997939"/>
              <a:gd name="connsiteX1" fmla="*/ 3235687 w 3239626"/>
              <a:gd name="connsiteY1" fmla="*/ 2919932 h 2997939"/>
              <a:gd name="connsiteX2" fmla="*/ 3239626 w 3239626"/>
              <a:gd name="connsiteY2" fmla="*/ 2997939 h 2997939"/>
              <a:gd name="connsiteX3" fmla="*/ 1923617 w 3239626"/>
              <a:gd name="connsiteY3" fmla="*/ 2997939 h 2997939"/>
              <a:gd name="connsiteX4" fmla="*/ 1902727 w 3239626"/>
              <a:gd name="connsiteY4" fmla="*/ 2861061 h 2997939"/>
              <a:gd name="connsiteX5" fmla="*/ 0 w 3239626"/>
              <a:gd name="connsiteY5" fmla="*/ 1310294 h 2997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39626" h="2997939">
                <a:moveTo>
                  <a:pt x="0" y="0"/>
                </a:moveTo>
                <a:cubicBezTo>
                  <a:pt x="1684027" y="0"/>
                  <a:pt x="3069128" y="1279850"/>
                  <a:pt x="3235687" y="2919932"/>
                </a:cubicBezTo>
                <a:lnTo>
                  <a:pt x="3239626" y="2997939"/>
                </a:lnTo>
                <a:lnTo>
                  <a:pt x="1923617" y="2997939"/>
                </a:lnTo>
                <a:lnTo>
                  <a:pt x="1902727" y="2861061"/>
                </a:lnTo>
                <a:cubicBezTo>
                  <a:pt x="1721625" y="1976040"/>
                  <a:pt x="938559" y="1310294"/>
                  <a:pt x="0" y="13102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/>
            <a:endParaRPr lang="zh-CN" altLang="en-US" sz="160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4" name="圆"/>
          <p:cNvSpPr/>
          <p:nvPr>
            <p:custDataLst>
              <p:tags r:id="rId7"/>
            </p:custDataLst>
          </p:nvPr>
        </p:nvSpPr>
        <p:spPr>
          <a:xfrm>
            <a:off x="10899124" y="5681794"/>
            <a:ext cx="1994272" cy="1994272"/>
          </a:xfrm>
          <a:custGeom>
            <a:gdLst>
              <a:gd name="connsiteX0" fmla="*/ 1428547 w 2857092"/>
              <a:gd name="connsiteY0" fmla="*/ 541531 h 2857094"/>
              <a:gd name="connsiteX1" fmla="*/ 541532 w 2857092"/>
              <a:gd name="connsiteY1" fmla="*/ 1428546 h 2857094"/>
              <a:gd name="connsiteX2" fmla="*/ 1428547 w 2857092"/>
              <a:gd name="connsiteY2" fmla="*/ 2315561 h 2857094"/>
              <a:gd name="connsiteX3" fmla="*/ 2315562 w 2857092"/>
              <a:gd name="connsiteY3" fmla="*/ 1428546 h 2857094"/>
              <a:gd name="connsiteX4" fmla="*/ 1428547 w 2857092"/>
              <a:gd name="connsiteY4" fmla="*/ 541531 h 2857094"/>
              <a:gd name="connsiteX5" fmla="*/ 1428546 w 2857092"/>
              <a:gd name="connsiteY5" fmla="*/ 0 h 2857094"/>
              <a:gd name="connsiteX6" fmla="*/ 2857092 w 2857092"/>
              <a:gd name="connsiteY6" fmla="*/ 1428547 h 2857094"/>
              <a:gd name="connsiteX7" fmla="*/ 1428546 w 2857092"/>
              <a:gd name="connsiteY7" fmla="*/ 2857094 h 2857094"/>
              <a:gd name="connsiteX8" fmla="*/ 0 w 2857092"/>
              <a:gd name="connsiteY8" fmla="*/ 1428547 h 2857094"/>
              <a:gd name="connsiteX9" fmla="*/ 1428546 w 2857092"/>
              <a:gd name="connsiteY9" fmla="*/ 0 h 28570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857092" h="2857094">
                <a:moveTo>
                  <a:pt x="1428547" y="541531"/>
                </a:moveTo>
                <a:cubicBezTo>
                  <a:pt x="938662" y="541531"/>
                  <a:pt x="541532" y="938661"/>
                  <a:pt x="541532" y="1428546"/>
                </a:cubicBezTo>
                <a:cubicBezTo>
                  <a:pt x="541532" y="1918431"/>
                  <a:pt x="938662" y="2315561"/>
                  <a:pt x="1428547" y="2315561"/>
                </a:cubicBezTo>
                <a:cubicBezTo>
                  <a:pt x="1918432" y="2315561"/>
                  <a:pt x="2315562" y="1918431"/>
                  <a:pt x="2315562" y="1428546"/>
                </a:cubicBezTo>
                <a:cubicBezTo>
                  <a:pt x="2315562" y="938661"/>
                  <a:pt x="1918432" y="541531"/>
                  <a:pt x="1428547" y="541531"/>
                </a:cubicBezTo>
                <a:close/>
                <a:moveTo>
                  <a:pt x="1428546" y="0"/>
                </a:moveTo>
                <a:cubicBezTo>
                  <a:pt x="2217510" y="0"/>
                  <a:pt x="2857092" y="639582"/>
                  <a:pt x="2857092" y="1428547"/>
                </a:cubicBezTo>
                <a:cubicBezTo>
                  <a:pt x="2857092" y="2217512"/>
                  <a:pt x="2217510" y="2857094"/>
                  <a:pt x="1428546" y="2857094"/>
                </a:cubicBezTo>
                <a:cubicBezTo>
                  <a:pt x="639582" y="2857094"/>
                  <a:pt x="0" y="2217512"/>
                  <a:pt x="0" y="1428547"/>
                </a:cubicBezTo>
                <a:cubicBezTo>
                  <a:pt x="0" y="639582"/>
                  <a:pt x="639582" y="0"/>
                  <a:pt x="142854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grpSp>
        <p:nvGrpSpPr>
          <p:cNvPr id="20" name="!!平滑1"/>
          <p:cNvGrpSpPr/>
          <p:nvPr/>
        </p:nvGrpSpPr>
        <p:grpSpPr>
          <a:xfrm>
            <a:off x="299720" y="291465"/>
            <a:ext cx="1423670" cy="245110"/>
            <a:chOff x="3712" y="3924"/>
            <a:chExt cx="2242" cy="386"/>
          </a:xfrm>
        </p:grpSpPr>
        <p:sp>
          <p:nvSpPr>
            <p:cNvPr id="21" name="任意多边形: 形状 2"/>
            <p:cNvSpPr/>
            <p:nvPr>
              <p:custDataLst>
                <p:tags r:id="rId8"/>
              </p:custDataLst>
            </p:nvPr>
          </p:nvSpPr>
          <p:spPr>
            <a:xfrm>
              <a:off x="4198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2" name="任意多边形: 形状 3"/>
            <p:cNvSpPr/>
            <p:nvPr>
              <p:custDataLst>
                <p:tags r:id="rId9"/>
              </p:custDataLst>
            </p:nvPr>
          </p:nvSpPr>
          <p:spPr>
            <a:xfrm>
              <a:off x="3955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3" name="任意多边形: 形状 4"/>
            <p:cNvSpPr/>
            <p:nvPr>
              <p:custDataLst>
                <p:tags r:id="rId10"/>
              </p:custDataLst>
            </p:nvPr>
          </p:nvSpPr>
          <p:spPr>
            <a:xfrm>
              <a:off x="3712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4" name="任意多边形: 形状 6"/>
            <p:cNvSpPr/>
            <p:nvPr>
              <p:custDataLst>
                <p:tags r:id="rId11"/>
              </p:custDataLst>
            </p:nvPr>
          </p:nvSpPr>
          <p:spPr>
            <a:xfrm>
              <a:off x="4927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5" name="任意多边形: 形状 7"/>
            <p:cNvSpPr/>
            <p:nvPr>
              <p:custDataLst>
                <p:tags r:id="rId12"/>
              </p:custDataLst>
            </p:nvPr>
          </p:nvSpPr>
          <p:spPr>
            <a:xfrm>
              <a:off x="4684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6" name="任意多边形: 形状 8"/>
            <p:cNvSpPr/>
            <p:nvPr>
              <p:custDataLst>
                <p:tags r:id="rId13"/>
              </p:custDataLst>
            </p:nvPr>
          </p:nvSpPr>
          <p:spPr>
            <a:xfrm>
              <a:off x="4441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7" name="任意多边形: 形状 10"/>
            <p:cNvSpPr/>
            <p:nvPr>
              <p:custDataLst>
                <p:tags r:id="rId14"/>
              </p:custDataLst>
            </p:nvPr>
          </p:nvSpPr>
          <p:spPr>
            <a:xfrm>
              <a:off x="5656" y="3924"/>
              <a:ext cx="299" cy="386"/>
            </a:xfrm>
            <a:custGeom>
              <a:gdLst>
                <a:gd name="connsiteX0" fmla="*/ 112774 w 217110"/>
                <a:gd name="connsiteY0" fmla="*/ 0 h 280398"/>
                <a:gd name="connsiteX1" fmla="*/ 0 w 217110"/>
                <a:gd name="connsiteY1" fmla="*/ 0 h 280398"/>
                <a:gd name="connsiteX2" fmla="*/ 104300 w 217110"/>
                <a:gd name="connsiteY2" fmla="*/ 140199 h 280398"/>
                <a:gd name="connsiteX3" fmla="*/ 0 w 217110"/>
                <a:gd name="connsiteY3" fmla="*/ 280399 h 280398"/>
                <a:gd name="connsiteX4" fmla="*/ 112774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774" y="0"/>
                  </a:moveTo>
                  <a:lnTo>
                    <a:pt x="0" y="0"/>
                  </a:lnTo>
                  <a:lnTo>
                    <a:pt x="104300" y="140199"/>
                  </a:lnTo>
                  <a:lnTo>
                    <a:pt x="0" y="280399"/>
                  </a:lnTo>
                  <a:lnTo>
                    <a:pt x="112774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8" name="任意多边形: 形状 11"/>
            <p:cNvSpPr/>
            <p:nvPr>
              <p:custDataLst>
                <p:tags r:id="rId15"/>
              </p:custDataLst>
            </p:nvPr>
          </p:nvSpPr>
          <p:spPr>
            <a:xfrm>
              <a:off x="5413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1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1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  <p:sp>
          <p:nvSpPr>
            <p:cNvPr id="29" name="任意多边形: 形状 12"/>
            <p:cNvSpPr/>
            <p:nvPr>
              <p:custDataLst>
                <p:tags r:id="rId16"/>
              </p:custDataLst>
            </p:nvPr>
          </p:nvSpPr>
          <p:spPr>
            <a:xfrm>
              <a:off x="5170" y="3924"/>
              <a:ext cx="299" cy="386"/>
            </a:xfrm>
            <a:custGeom>
              <a:gdLst>
                <a:gd name="connsiteX0" fmla="*/ 112810 w 217110"/>
                <a:gd name="connsiteY0" fmla="*/ 0 h 280398"/>
                <a:gd name="connsiteX1" fmla="*/ 0 w 217110"/>
                <a:gd name="connsiteY1" fmla="*/ 0 h 280398"/>
                <a:gd name="connsiteX2" fmla="*/ 104336 w 217110"/>
                <a:gd name="connsiteY2" fmla="*/ 140199 h 280398"/>
                <a:gd name="connsiteX3" fmla="*/ 0 w 217110"/>
                <a:gd name="connsiteY3" fmla="*/ 280399 h 280398"/>
                <a:gd name="connsiteX4" fmla="*/ 112810 w 217110"/>
                <a:gd name="connsiteY4" fmla="*/ 280399 h 280398"/>
                <a:gd name="connsiteX5" fmla="*/ 217110 w 217110"/>
                <a:gd name="connsiteY5" fmla="*/ 140199 h 280398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217110" h="280398">
                  <a:moveTo>
                    <a:pt x="112810" y="0"/>
                  </a:moveTo>
                  <a:lnTo>
                    <a:pt x="0" y="0"/>
                  </a:lnTo>
                  <a:lnTo>
                    <a:pt x="104336" y="140199"/>
                  </a:lnTo>
                  <a:lnTo>
                    <a:pt x="0" y="280399"/>
                  </a:lnTo>
                  <a:lnTo>
                    <a:pt x="112810" y="280399"/>
                  </a:lnTo>
                  <a:lnTo>
                    <a:pt x="217110" y="140199"/>
                  </a:lnTo>
                  <a:close/>
                </a:path>
              </a:pathLst>
            </a:custGeom>
            <a:solidFill>
              <a:schemeClr val="accent1"/>
            </a:solidFill>
            <a:ln w="357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OPPOSans H" panose="00020600040101010101" pitchFamily="18" charset="-122"/>
                <a:ea typeface="OPPOSans H" panose="00020600040101010101" pitchFamily="18" charset="-122"/>
                <a:cs typeface="+mn-cs"/>
              </a:endParaRPr>
            </a:p>
          </p:txBody>
        </p:sp>
      </p:grpSp>
      <p:sp>
        <p:nvSpPr>
          <p:cNvPr id="31" name="底纹3"/>
          <p:cNvSpPr/>
          <p:nvPr>
            <p:custDataLst>
              <p:tags r:id="rId17"/>
            </p:custDataLst>
          </p:nvPr>
        </p:nvSpPr>
        <p:spPr>
          <a:xfrm flipH="1">
            <a:off x="6940603" y="3106829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 b="1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2" name="!!平滑2"/>
          <p:cNvSpPr/>
          <p:nvPr>
            <p:custDataLst>
              <p:tags r:id="rId18"/>
            </p:custDataLst>
          </p:nvPr>
        </p:nvSpPr>
        <p:spPr>
          <a:xfrm rot="10800000" flipH="1">
            <a:off x="1054751" y="-1"/>
            <a:ext cx="4681217" cy="3751171"/>
          </a:xfrm>
          <a:prstGeom prst="parallelogram">
            <a:avLst>
              <a:gd name="adj" fmla="val 9651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3" name="底纹1"/>
          <p:cNvSpPr/>
          <p:nvPr>
            <p:custDataLst>
              <p:tags r:id="rId19"/>
            </p:custDataLst>
          </p:nvPr>
        </p:nvSpPr>
        <p:spPr>
          <a:xfrm rot="10800000" flipH="1">
            <a:off x="8073890" y="-5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35" name="底纹2"/>
          <p:cNvSpPr/>
          <p:nvPr>
            <p:custDataLst>
              <p:tags r:id="rId20"/>
            </p:custDataLst>
          </p:nvPr>
        </p:nvSpPr>
        <p:spPr>
          <a:xfrm flipH="1">
            <a:off x="327793" y="5257858"/>
            <a:ext cx="2414405" cy="1600142"/>
          </a:xfrm>
          <a:prstGeom prst="parallelogram">
            <a:avLst>
              <a:gd name="adj" fmla="val 99820"/>
            </a:avLst>
          </a:prstGeom>
          <a:gradFill>
            <a:gsLst>
              <a:gs pos="20000">
                <a:srgbClr val="FFFFFF">
                  <a:alpha val="0"/>
                </a:srgbClr>
              </a:gs>
              <a:gs pos="100000">
                <a:srgbClr val="FFFFFF">
                  <a:alpha val="10000"/>
                </a:srgbClr>
              </a:gs>
            </a:gsLst>
            <a:lin ang="534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olidFill>
                <a:schemeClr val="lt1"/>
              </a:solidFill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>
            <a:lumMod val="100000"/>
          </a:schemeClr>
        </a:solidFill>
        <a:effectLst/>
      </p:bgPr>
    </p:bg>
    <p:spTree>
      <p:nvGrpSpPr>
        <p:cNvPr id="1" name="Shape 265"/>
        <p:cNvGrpSpPr/>
        <p:nvPr/>
      </p:nvGrpSpPr>
      <p:grpSpPr>
        <a:xfrm>
          <a:off x="0" y="0"/>
          <a:ext cx="0" cy="0"/>
        </a:xfrm>
      </p:grpSpPr>
      <p:sp>
        <p:nvSpPr>
          <p:cNvPr id="12" name="Shape1">
            <a:extLst>
              <a:ext uri="{FF2B5EF4-FFF2-40B4-BE49-F238E27FC236}">
                <a16:creationId xmlns:a16="http://schemas.microsoft.com/office/drawing/2014/main" id="{33E390C1-1F88-0739-5D6A-BA57A3AAB1B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!!平滑1">
            <a:extLst>
              <a:ext uri="{FF2B5EF4-FFF2-40B4-BE49-F238E27FC236}">
                <a16:creationId xmlns:a16="http://schemas.microsoft.com/office/drawing/2014/main" id="{168DAB62-9AAD-6FB0-FFF7-62878FEF0353}"/>
              </a:ext>
            </a:extLst>
          </p:cNvPr>
          <p:cNvSpPr/>
          <p:nvPr>
            <p:custDataLst>
              <p:tags r:id="rId3"/>
            </p:custDataLst>
          </p:nvPr>
        </p:nvSpPr>
        <p:spPr>
          <a:xfrm>
            <a:off x="0" y="6774235"/>
            <a:ext cx="12192000" cy="8614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DF6"/>
                </a:solidFill>
                <a:latin typeface="Franklin Gothic Book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grpSp>
        <p:nvGrpSpPr>
          <p:cNvPr id="5" name="平滑3">
            <a:extLst>
              <a:ext uri="{FF2B5EF4-FFF2-40B4-BE49-F238E27FC236}">
                <a16:creationId xmlns:a16="http://schemas.microsoft.com/office/drawing/2014/main" id="{507603BF-6EF1-1015-6212-6247B0381F3D}"/>
              </a:ext>
            </a:extLst>
          </p:cNvPr>
          <p:cNvGrpSpPr/>
          <p:nvPr/>
        </p:nvGrpSpPr>
        <p:grpSpPr>
          <a:xfrm>
            <a:off x="10664190" y="261620"/>
            <a:ext cx="1121410" cy="314960"/>
            <a:chOff x="10346364" y="648401"/>
            <a:chExt cx="1184069" cy="403309"/>
          </a:xfrm>
          <a:solidFill>
            <a:schemeClr val="accent1"/>
          </a:solidFill>
        </p:grpSpPr>
        <p:sp>
          <p:nvSpPr>
            <p:cNvPr id="6" name="5">
              <a:extLst>
                <a:ext uri="{FF2B5EF4-FFF2-40B4-BE49-F238E27FC236}">
                  <a16:creationId xmlns:a16="http://schemas.microsoft.com/office/drawing/2014/main" id="{15C8B11E-BC81-26BE-EAAF-9754DBD0B255}"/>
                </a:ext>
              </a:extLst>
            </p:cNvPr>
            <p:cNvSpPr/>
            <p:nvPr>
              <p:custDataLst>
                <p:tags r:id="rId4"/>
              </p:custDataLst>
            </p:nvPr>
          </p:nvSpPr>
          <p:spPr>
            <a:xfrm rot="16200000">
              <a:off x="10736755" y="732376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7" name="4">
              <a:extLst>
                <a:ext uri="{FF2B5EF4-FFF2-40B4-BE49-F238E27FC236}">
                  <a16:creationId xmlns:a16="http://schemas.microsoft.com/office/drawing/2014/main" id="{36A55491-981A-0C44-8A7D-2BED6E92703F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 rot="16200000">
              <a:off x="10499599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8" name="3">
              <a:extLst>
                <a:ext uri="{FF2B5EF4-FFF2-40B4-BE49-F238E27FC236}">
                  <a16:creationId xmlns:a16="http://schemas.microsoft.com/office/drawing/2014/main" id="{F24CC300-6EA3-C4E5-6789-D8633BAC72A1}"/>
                </a:ext>
              </a:extLst>
            </p:cNvPr>
            <p:cNvSpPr/>
            <p:nvPr>
              <p:custDataLst>
                <p:tags r:id="rId6"/>
              </p:custDataLst>
            </p:nvPr>
          </p:nvSpPr>
          <p:spPr>
            <a:xfrm rot="16200000">
              <a:off x="10263024" y="732376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9" name="2">
              <a:extLst>
                <a:ext uri="{FF2B5EF4-FFF2-40B4-BE49-F238E27FC236}">
                  <a16:creationId xmlns:a16="http://schemas.microsoft.com/office/drawing/2014/main" id="{080A6AA7-FA02-FBF0-4D35-F98B5907CBC1}"/>
                </a:ext>
              </a:extLst>
            </p:cNvPr>
            <p:cNvSpPr/>
            <p:nvPr>
              <p:custDataLst>
                <p:tags r:id="rId7"/>
              </p:custDataLst>
            </p:nvPr>
          </p:nvSpPr>
          <p:spPr>
            <a:xfrm rot="16200000">
              <a:off x="11211100" y="731741"/>
              <a:ext cx="402673" cy="235993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0" name="1">
              <a:extLst>
                <a:ext uri="{FF2B5EF4-FFF2-40B4-BE49-F238E27FC236}">
                  <a16:creationId xmlns:a16="http://schemas.microsoft.com/office/drawing/2014/main" id="{168F13AC-F63E-9A75-854A-CEA2A94F3041}"/>
                </a:ext>
              </a:extLst>
            </p:cNvPr>
            <p:cNvSpPr/>
            <p:nvPr>
              <p:custDataLst>
                <p:tags r:id="rId8"/>
              </p:custDataLst>
            </p:nvPr>
          </p:nvSpPr>
          <p:spPr>
            <a:xfrm rot="16200000">
              <a:off x="10973944" y="731741"/>
              <a:ext cx="402673" cy="235994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DF6"/>
                  </a:solidFill>
                  <a:latin typeface="Franklin Gothic Book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29" name="矩形"/>
          <p:cNvSpPr/>
          <p:nvPr>
            <p:custDataLst>
              <p:tags r:id="rId9"/>
            </p:custDataLst>
          </p:nvPr>
        </p:nvSpPr>
        <p:spPr>
          <a:xfrm>
            <a:off x="0" y="3437467"/>
            <a:ext cx="5287433" cy="3420533"/>
          </a:xfrm>
          <a:custGeom>
            <a:rect l="l" t="t" r="r" b="b"/>
            <a:pathLst>
              <a:path w="4551218" h="3616036" extrusionOk="0">
                <a:moveTo>
                  <a:pt x="0" y="0"/>
                </a:moveTo>
                <a:lnTo>
                  <a:pt x="4551218" y="0"/>
                </a:lnTo>
                <a:lnTo>
                  <a:pt x="4551218" y="3616036"/>
                </a:lnTo>
                <a:lnTo>
                  <a:pt x="0" y="3616036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34000">
                <a:schemeClr val="accent1">
                  <a:alpha val="27000"/>
                </a:schemeClr>
              </a:gs>
              <a:gs pos="100000">
                <a:schemeClr val="accent1"/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txBody>
          <a:bodyPr spcFirstLastPara="1" wrap="square" lIns="121900" tIns="60933" rIns="121900" bIns="60933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endParaRPr sz="24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  <p:sp>
        <p:nvSpPr>
          <p:cNvPr id="2" name="Text1"/>
          <p:cNvSpPr txBox="1"/>
          <p:nvPr>
            <p:custDataLst>
              <p:tags r:id="rId10"/>
            </p:custDataLst>
          </p:nvPr>
        </p:nvSpPr>
        <p:spPr>
          <a:xfrm>
            <a:off x="5854929" y="1644059"/>
            <a:ext cx="4942611" cy="47189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66" rIns="60950" bIns="30466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228600">
              <a:buClrTx/>
              <a:defRPr/>
            </a:pPr>
            <a:r>
              <a:rPr lang="zh-CN" altLang="en-US" sz="2665" b="1" kern="1200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中国标签机行业市场概况</a:t>
            </a:r>
            <a:endParaRPr lang="zh-CN" altLang="en-US" sz="2665" b="1" kern="1200">
              <a:solidFill>
                <a:schemeClr val="accent1"/>
              </a:solidFill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3" name="Text2"/>
          <p:cNvSpPr txBox="1"/>
          <p:nvPr>
            <p:custDataLst>
              <p:tags r:id="rId11"/>
            </p:custDataLst>
          </p:nvPr>
        </p:nvSpPr>
        <p:spPr>
          <a:xfrm>
            <a:off x="5854929" y="2397535"/>
            <a:ext cx="5468390" cy="393659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0950" tIns="30466" rIns="60950" bIns="30466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ts val="375"/>
              </a:spcBef>
              <a:spcAft>
                <a:spcPts val="625"/>
              </a:spcAft>
              <a:defRPr/>
            </a:pP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[</a:t>
            </a:r>
            <a:r>
              <a:rPr lang="en-US" altLang="zh-CN" sz="12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中国标签机行业市场规模持续扩大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根据市场研究数据，中国标签机行业市场规模在过去五年内以年均超过</a:t>
            </a:r>
            <a:r>
              <a:rPr lang="en-US" altLang="zh-CN" sz="1000" b="1" kern="0">
                <a:solidFill>
                  <a:schemeClr val="accent1"/>
                </a:solidFill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10%</a:t>
            </a:r>
            <a:r>
              <a:rPr lang="zh-CN" altLang="en-US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的速度增长，超过了全球市场增长速度。这说明中国标签机市场需求强劲，行业规模持续扩大。其中，高速、高精度、低成本的标签机产品受到市场的热烈欢迎，推动了行业的发展。</a:t>
            </a:r>
            <a:r>
              <a:rPr lang="zh-CN" altLang="en-US" sz="12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论点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中国标签机行业竞争激烈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",</a:t>
            </a:r>
            <a:r>
              <a:rPr lang="en-US" altLang="zh-CN" sz="12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</a:t>
            </a:r>
            <a:r>
              <a:rPr lang="zh-CN" altLang="en-US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论述</a:t>
            </a:r>
            <a:r>
              <a:rPr lang="en-US" altLang="zh-CN" sz="1000" b="1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":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 "</a:t>
            </a:r>
            <a:r>
              <a:rPr lang="zh-CN" altLang="en-US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根据行业报告，中国标签机市场竞争激烈，主要品牌包括富士、得宝、天工、东芝等。这些品牌在市场份额、产品性能、价格策略等方面展开激烈竞争。此外，一些新兴品牌如新松等也在不断进入市场，进一步加剧了行业竞争。这些竞争推动了标签机行业的技术创新和产品升级，也促使企业不断优化成本结构，提高市场竞争力。</a:t>
            </a:r>
            <a:r>
              <a:rPr lang="zh-CN" altLang="en-US" sz="12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
</a:t>
            </a:r>
            <a:r>
              <a:rPr lang="en-US" altLang="zh-CN" sz="1000" kern="0">
                <a:latin typeface="思源黑体 CN" panose="020b0500000000000000" pitchFamily="34" charset="-122"/>
                <a:ea typeface="思源黑体 CN" panose="020b0500000000000000" pitchFamily="34" charset="-122"/>
                <a:sym typeface="思源黑体 CN" panose="020b0500000000000000" pitchFamily="34" charset="-122"/>
              </a:rPr>
              <a:t>]</a:t>
            </a:r>
            <a:endParaRPr lang="en-US" sz="1000" kern="0">
              <a:latin typeface="思源黑体 CN" panose="020b0500000000000000" pitchFamily="34" charset="-122"/>
              <a:ea typeface="思源黑体 CN" panose="020b0500000000000000" pitchFamily="34" charset="-122"/>
              <a:sym typeface="思源黑体 CN" panose="020b0500000000000000" pitchFamily="34" charset="-122"/>
            </a:endParaRPr>
          </a:p>
        </p:txBody>
      </p:sp>
      <p:sp>
        <p:nvSpPr>
          <p:cNvPr id="4" name="Shape2"/>
          <p:cNvSpPr/>
          <p:nvPr>
            <p:custDataLst>
              <p:tags r:id="rId12"/>
            </p:custDataLst>
          </p:nvPr>
        </p:nvSpPr>
        <p:spPr>
          <a:xfrm>
            <a:off x="868681" y="1056217"/>
            <a:ext cx="4515908" cy="4516967"/>
          </a:xfrm>
          <a:custGeom>
            <a:rect l="l" t="t" r="r" b="b"/>
            <a:pathLst>
              <a:path w="6773862" h="6775450" extrusionOk="0">
                <a:moveTo>
                  <a:pt x="3386930" y="0"/>
                </a:moveTo>
                <a:cubicBezTo>
                  <a:pt x="5257482" y="0"/>
                  <a:pt x="6773862" y="1516736"/>
                  <a:pt x="6773862" y="3387725"/>
                </a:cubicBezTo>
                <a:cubicBezTo>
                  <a:pt x="6773862" y="5258715"/>
                  <a:pt x="5257482" y="6775450"/>
                  <a:pt x="3386930" y="6775450"/>
                </a:cubicBezTo>
                <a:cubicBezTo>
                  <a:pt x="1516380" y="6775450"/>
                  <a:pt x="0" y="5258715"/>
                  <a:pt x="0" y="3387725"/>
                </a:cubicBezTo>
                <a:cubicBezTo>
                  <a:pt x="0" y="1516736"/>
                  <a:pt x="1516380" y="0"/>
                  <a:pt x="3386930" y="0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spcFirstLastPara="1" wrap="square" lIns="60950" tIns="30466" rIns="60950" bIns="30466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sz="1200">
              <a:solidFill>
                <a:schemeClr val="lt1"/>
              </a:solidFill>
              <a:latin typeface="Calibri"/>
              <a:ea typeface="Calibri" panose="020f0502020204030204"/>
              <a:cs typeface="Calibri" panose="020f0502020204030204"/>
              <a:sym typeface="Calibri"/>
            </a:endParaRPr>
          </a:p>
        </p:txBody>
      </p:sp>
    </p:spTree>
    <p:custDataLst>
      <p:tags r:id="rId13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2000">
        <p:cover dir="lu"/>
      </p:transition>
    </mc:Choice>
    <mc:Fallback>
      <p:transition spd="slow">
        <p:cover dir="lu"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https://d.book118.com/016012111102010103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YOO_CHATSHAPE_DATE" val="2024/3/11"/>
  <p:tag name="YOO_CHATSHAPE_TYPE" val="YOO_CHATSHAPE_DATE"/>
</p:tagLst>
</file>

<file path=ppt/tags/tag2.xml><?xml version="1.0" encoding="utf-8"?>
<p:tagLst xmlns:p="http://schemas.openxmlformats.org/presentationml/2006/main">
  <p:tag name="TAG_CHATSHAPE_SUBTITLE_TYPE" val="TAG_CHATSHAPE_SUBTITLE_ENGLISH"/>
  <p:tag name="YOO_CHATSHAPE_TYPE" val="YOO_CHATSHAPE_SUBTITLE"/>
</p:tagLst>
</file>

<file path=ppt/tags/tag3.xml><?xml version="1.0" encoding="utf-8"?>
<p:tagLst xmlns:p="http://schemas.openxmlformats.org/presentationml/2006/main">
  <p:tag name="YOO_CHATSHAPE_TYPE" val="YOO_CHATSHAPE_TITLE"/>
</p:tagLst>
</file>

<file path=ppt/tags/tag4.xml><?xml version="1.0" encoding="utf-8"?>
<p:tagLst xmlns:p="http://schemas.openxmlformats.org/presentationml/2006/main">
  <p:tag name="KSO_WM_UNIT_TEXT_FILL_FORE_SCHEMECOLOR_INDEX" val="13"/>
  <p:tag name="KSO_WM_UNIT_TEXT_FILL_FORE_SCHEMECOLOR_INDEX_BRIGHTNESS" val="0"/>
  <p:tag name="KSO_WM_UNIT_TEXT_FILL_TYPE" val="1"/>
  <p:tag name="YOO_CHATSHAPE_AUTHOR" val="Lily"/>
  <p:tag name="YOO_CHATSHAPE_TYPE" val="YOO_CHATSHAPE_AUTHOR"/>
</p:tagLst>
</file>

<file path=ppt/tags/tag5.xml><?xml version="1.0" encoding="utf-8"?>
<p:tagLst xmlns:p="http://schemas.openxmlformats.org/presentationml/2006/main">
  <p:tag name="YOO_CHATSHAPE_ICON_CODE" val="&lt;svg width=&quot;48&quot; height=&quot;48&quot; viewBox=&quot;0 0 48 48&quot; fill=&quot;none&quot; xmlns=&quot;http://www.w3.org/2000/svg&quot;&gt;&#10;&lt;path d=&quot;M44 11C44 9.34315 42.6569 8 41 8H7C5.34315 8 4 9.34315 4 11V20H44V11Z&quot; fill=&quot;#2F88FF&quot; stroke=&quot;black&quot; stroke-width=&quot;4&quot; stroke-linecap=&quot;round&quot; stroke-linejoin=&quot;round&quot;/&gt;&#10;&lt;path d=&quot;M4.1123 39.0301L16.2879 26.7293L22.8672 33.0301L30.9105 26L35.391 30.368&quot; stroke=&quot;black&quot; stroke-width=&quot;4&quot; stroke-linecap=&quot;round&quot; stroke-linejoin=&quot;round&quot;/&gt;&#10;&lt;path d=&quot;M44 18V37C44 38.6569 42.6569 40 41 40H12&quot; stroke=&quot;black&quot; stroke-width=&quot;4&quot; stroke-linecap=&quot;round&quot; stroke-linejoin=&quot;round&quot;/&gt;&#10;&lt;path d=&quot;M19.1118 14H37.1118&quot; stroke=&quot;white&quot; stroke-width=&quot;4&quot; stroke-linecap=&quot;round&quot; stroke-linejoin=&quot;round&quot;/&gt;&#10;&lt;path d=&quot;M11.1108 14H13.1108&quot; stroke=&quot;white&quot; stroke-width=&quot;4&quot; stroke-linecap=&quot;round&quot; stroke-linejoin=&quot;round&quot;/&gt;&#10;&lt;path d=&quot;M4 18V27&quot; stroke=&quot;black&quot; stroke-width=&quot;4&quot; stroke-linecap=&quot;round&quot; stroke-linejoin=&quot;round&quot;/&gt;&#10;&lt;/svg&gt;"/>
</p:tagLst>
</file>

<file path=ppt/tags/tag6.xml><?xml version="1.0" encoding="utf-8"?>
<p:tagLst xmlns:p="http://schemas.openxmlformats.org/presentationml/2006/main">
  <p:tag name="ISLIDE.ICON" val="#407207;"/>
  <p:tag name="YOO_CHATPAGE_TYPE" val="YOO_CHATPAGE_COVER"/>
</p:tagLst>
</file>

<file path=ppt/tags/tag7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PA" val="v5.2.12"/>
</p:tagLst>
</file>

<file path=ppt/tags/tag8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PA" val="v5.2.12"/>
</p:tagLst>
</file>

<file path=ppt/tags/tag9.xml><?xml version="1.0" encoding="utf-8"?>
<p:tagLst xmlns:p="http://schemas.openxmlformats.org/presentationml/2006/main">
  <p:tag name="PA" val="v5.2.12"/>
</p:tagLst>
</file>

<file path=ppt/tags/tag10.xml><?xml version="1.0" encoding="utf-8"?>
<p:tagLst xmlns:p="http://schemas.openxmlformats.org/presentationml/2006/main">
  <p:tag name="KSO_WM_BEAUTIFY_FLAG" val=""/>
  <p:tag name="PA" val="v5.2.12"/>
</p:tagLst>
</file>

<file path=ppt/tags/tag11.xml><?xml version="1.0" encoding="utf-8"?>
<p:tagLst xmlns:p="http://schemas.openxmlformats.org/presentationml/2006/main">
  <p:tag name="KSO_WM_BEAUTIFY_FLAG" val=""/>
  <p:tag name="PA" val="v5.2.12"/>
</p:tagLst>
</file>

<file path=ppt/tags/tag12.xml><?xml version="1.0" encoding="utf-8"?>
<p:tagLst xmlns:p="http://schemas.openxmlformats.org/presentationml/2006/main">
  <p:tag name="KSO_WM_BEAUTIFY_FLAG" val=""/>
  <p:tag name="PA" val="v5.2.12"/>
</p:tagLst>
</file>

<file path=ppt/tags/tag13.xml><?xml version="1.0" encoding="utf-8"?>
<p:tagLst xmlns:p="http://schemas.openxmlformats.org/presentationml/2006/main">
  <p:tag name="KSO_WM_BEAUTIFY_FLAG" val=""/>
  <p:tag name="PA" val="v5.2.12"/>
</p:tagLst>
</file>

<file path=ppt/tags/tag14.xml><?xml version="1.0" encoding="utf-8"?>
<p:tagLst xmlns:p="http://schemas.openxmlformats.org/presentationml/2006/main">
  <p:tag name="KSO_WM_BEAUTIFY_FLAG" val=""/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  <p:tag name="PA" val="v5.2.12"/>
</p:tagLst>
</file>

<file path=ppt/tags/tag15.xml><?xml version="1.0" encoding="utf-8"?>
<p:tagLst xmlns:p="http://schemas.openxmlformats.org/presentationml/2006/main">
  <p:tag name="KSO_WM_BEAUTIFY_FLAG" val=""/>
  <p:tag name="PA" val="v5.2.12"/>
</p:tagLst>
</file>

<file path=ppt/tags/tag16.xml><?xml version="1.0" encoding="utf-8"?>
<p:tagLst xmlns:p="http://schemas.openxmlformats.org/presentationml/2006/main">
  <p:tag name="KSO_WM_BEAUTIFY_FLAG" val=""/>
  <p:tag name="PA" val="v5.2.12"/>
</p:tagLst>
</file>

<file path=ppt/tags/tag17.xml><?xml version="1.0" encoding="utf-8"?>
<p:tagLst xmlns:p="http://schemas.openxmlformats.org/presentationml/2006/main">
  <p:tag name="PA" val="v5.2.12"/>
</p:tagLst>
</file>

<file path=ppt/tags/tag18.xml><?xml version="1.0" encoding="utf-8"?>
<p:tagLst xmlns:p="http://schemas.openxmlformats.org/presentationml/2006/main">
  <p:tag name="KSO_WM_BEAUTIFY_FLAG" val=""/>
  <p:tag name="PA" val="v5.2.12"/>
</p:tagLst>
</file>

<file path=ppt/tags/tag19.xml><?xml version="1.0" encoding="utf-8"?>
<p:tagLst xmlns:p="http://schemas.openxmlformats.org/presentationml/2006/main">
  <p:tag name="KSO_WM_BEAUTIFY_FLAG" val=""/>
  <p:tag name="PA" val="v5.2.12"/>
  <p:tag name="YOO_CHATSHAPE_TYPE" val="YOO_CHATSHAPE_ITEM"/>
</p:tagLst>
</file>

<file path=ppt/tags/tag20.xml><?xml version="1.0" encoding="utf-8"?>
<p:tagLst xmlns:p="http://schemas.openxmlformats.org/presentationml/2006/main">
  <p:tag name="PA" val="v5.2.12"/>
</p:tagLst>
</file>

<file path=ppt/tags/tag21.xml><?xml version="1.0" encoding="utf-8"?>
<p:tagLst xmlns:p="http://schemas.openxmlformats.org/presentationml/2006/main">
  <p:tag name="KSO_WM_BEAUTIFY_FLAG" val=""/>
  <p:tag name="PA" val="v5.2.12"/>
</p:tagLst>
</file>

<file path=ppt/tags/tag22.xml><?xml version="1.0" encoding="utf-8"?>
<p:tagLst xmlns:p="http://schemas.openxmlformats.org/presentationml/2006/main">
  <p:tag name="KSO_WM_BEAUTIFY_FLAG" val=""/>
  <p:tag name="PA" val="v5.2.12"/>
  <p:tag name="YOO_CHATSHAPE_TYPE" val="YOO_CHATSHAPE_ITEM"/>
</p:tagLst>
</file>

<file path=ppt/tags/tag23.xml><?xml version="1.0" encoding="utf-8"?>
<p:tagLst xmlns:p="http://schemas.openxmlformats.org/presentationml/2006/main">
  <p:tag name="PA" val="v5.2.12"/>
</p:tagLst>
</file>

<file path=ppt/tags/tag24.xml><?xml version="1.0" encoding="utf-8"?>
<p:tagLst xmlns:p="http://schemas.openxmlformats.org/presentationml/2006/main">
  <p:tag name="KSO_WM_BEAUTIFY_FLAG" val=""/>
  <p:tag name="PA" val="v5.2.12"/>
</p:tagLst>
</file>

<file path=ppt/tags/tag25.xml><?xml version="1.0" encoding="utf-8"?>
<p:tagLst xmlns:p="http://schemas.openxmlformats.org/presentationml/2006/main">
  <p:tag name="KSO_WM_BEAUTIFY_FLAG" val=""/>
  <p:tag name="PA" val="v5.2.12"/>
  <p:tag name="YOO_CHATSHAPE_TYPE" val="YOO_CHATSHAPE_ITEM"/>
</p:tagLst>
</file>

<file path=ppt/tags/tag26.xml><?xml version="1.0" encoding="utf-8"?>
<p:tagLst xmlns:p="http://schemas.openxmlformats.org/presentationml/2006/main">
  <p:tag name="PA" val="v5.2.12"/>
</p:tagLst>
</file>

<file path=ppt/tags/tag27.xml><?xml version="1.0" encoding="utf-8"?>
<p:tagLst xmlns:p="http://schemas.openxmlformats.org/presentationml/2006/main">
  <p:tag name="KSO_WM_BEAUTIFY_FLAG" val=""/>
  <p:tag name="PA" val="v5.2.12"/>
</p:tagLst>
</file>

<file path=ppt/tags/tag28.xml><?xml version="1.0" encoding="utf-8"?>
<p:tagLst xmlns:p="http://schemas.openxmlformats.org/presentationml/2006/main">
  <p:tag name="KSO_WM_BEAUTIFY_FLAG" val=""/>
  <p:tag name="PA" val="v5.2.12"/>
  <p:tag name="YOO_CHATSHAPE_TYPE" val="YOO_CHATSHAPE_ITEM"/>
</p:tagLst>
</file>

<file path=ppt/tags/tag29.xml><?xml version="1.0" encoding="utf-8"?>
<p:tagLst xmlns:p="http://schemas.openxmlformats.org/presentationml/2006/main">
  <p:tag name="PA" val="v5.2.12"/>
</p:tagLst>
</file>

<file path=ppt/tags/tag30.xml><?xml version="1.0" encoding="utf-8"?>
<p:tagLst xmlns:p="http://schemas.openxmlformats.org/presentationml/2006/main">
  <p:tag name="KSO_WM_BEAUTIFY_FLAG" val=""/>
  <p:tag name="PA" val="v5.2.12"/>
</p:tagLst>
</file>

<file path=ppt/tags/tag31.xml><?xml version="1.0" encoding="utf-8"?>
<p:tagLst xmlns:p="http://schemas.openxmlformats.org/presentationml/2006/main">
  <p:tag name="KSO_WM_BEAUTIFY_FLAG" val=""/>
  <p:tag name="PA" val="v5.2.12"/>
  <p:tag name="YOO_CHATSHAPE_TYPE" val="YOO_CHATSHAPE_ITEM"/>
</p:tagLst>
</file>

<file path=ppt/tags/tag32.xml><?xml version="1.0" encoding="utf-8"?>
<p:tagLst xmlns:p="http://schemas.openxmlformats.org/presentationml/2006/main">
  <p:tag name="YOO_CHATPAGE_TYPE" val="YOO_CHATPAGE_CATLOG"/>
</p:tagLst>
</file>

<file path=ppt/tags/tag33.xml><?xml version="1.0" encoding="utf-8"?>
<p:tagLst xmlns:p="http://schemas.openxmlformats.org/presentationml/2006/main">
  <p:tag name="YOO_CHATSHAPE_TYPE" val="YOO_CHATSHAPE_NUM"/>
</p:tagLst>
</file>

<file path=ppt/tags/tag34.xml><?xml version="1.0" encoding="utf-8"?>
<p:tagLst xmlns:p="http://schemas.openxmlformats.org/presentationml/2006/main">
  <p:tag name="YOO_CHATSHAPE_TYPE" val="YOO_CHATSHAPE_TITLE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  <p:tag name="KSO_WM_UNIT_FILL_FORE_SCHEMECOLOR_INDEX" val="9"/>
  <p:tag name="KSO_WM_UNIT_FILL_FORE_SCHEMECOLOR_INDEX_BRIGHTNESS" val="0.6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BEAUTIFY_FLAG" val="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48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49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50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51.xml><?xml version="1.0" encoding="utf-8"?>
<p:tagLst xmlns:p="http://schemas.openxmlformats.org/presentationml/2006/main">
  <p:tag name="YOO_CHATPAGE_TYPE" val="YOO_CHATPAGE_CHATPER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BEAUTIFY_FLAG" val="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ASSEMBLE_CHIP_INDEX" val="65fb69dacdf946a88981b210f1e18da7"/>
  <p:tag name="KSO_WM_BEAUTIFY_FLAG" val=""/>
  <p:tag name="KSO_WM_CHIP_FILLAREA_FILL_RULE" val="{&quot;fill_align&quot;:&quot;lt&quot;,&quot;fill_mode&quot;:&quot;full&quot;,&quot;sacle_strategy&quot;:&quot;smart&quot;}"/>
  <p:tag name="KSO_WM_CHIP_GROUPID" val="5e7881253197e252a37019b5"/>
  <p:tag name="KSO_WM_CHIP_XID" val="5e7881253197e252a37019b6"/>
  <p:tag name="KSO_WM_TAG_VERSION" val="1.0"/>
  <p:tag name="KSO_WM_TEMPLATE_ASSEMBLE_GROUPID" val="60656ec04054ed1e2fb7fec8"/>
  <p:tag name="KSO_WM_TEMPLATE_ASSEMBLE_XID" val="60656ec04054ed1e2fb7fec8"/>
  <p:tag name="KSO_WM_TEMPLATE_CATEGORY" val="diagram"/>
  <p:tag name="KSO_WM_TEMPLATE_INDEX" val="20213295"/>
  <p:tag name="KSO_WM_UNIT_BLOCK" val="0"/>
  <p:tag name="KSO_WM_UNIT_COMPATIBLE" val="0"/>
  <p:tag name="KSO_WM_UNIT_DEC_AREA_ID" val="df3fcec7cf7044998e09e4065e796df6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24;44;4"/>
  <p:tag name="KSO_WM_UNIT_DIAGRAM_ISNUMVISUAL" val="0"/>
  <p:tag name="KSO_WM_UNIT_DIAGRAM_ISREFERUNIT" val="0"/>
  <p:tag name="KSO_WM_UNIT_HIGHLIGHT" val="0"/>
  <p:tag name="KSO_WM_UNIT_ID" val="diagram202132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大标题内容"/>
  <p:tag name="KSO_WM_UNIT_SHOW_EDIT_AREA_INDICATION" val="1"/>
  <p:tag name="KSO_WM_UNIT_SM_LIMIT_TYPE" val="2"/>
  <p:tag name="KSO_WM_UNIT_TEXT_FILL_FORE_SCHEMECOLOR_INDEX" val="13"/>
  <p:tag name="KSO_WM_UNIT_TEXT_FILL_FORE_SCHEMECOLOR_INDEX_BRIGHTNESS" val="0"/>
  <p:tag name="KSO_WM_UNIT_TEXT_FILL_TYPE" val="1"/>
  <p:tag name="KSO_WM_UNIT_TYPE" val="a"/>
  <p:tag name="KSO_WM_UNIT_VALUE" val="30"/>
  <p:tag name="YOO_CHATSHAPE_TYPE" val="YOO_CHATSHAPE_TITLE"/>
</p:tagLst>
</file>

<file path=ppt/tags/tag62.xml><?xml version="1.0" encoding="utf-8"?>
<p:tagLst xmlns:p="http://schemas.openxmlformats.org/presentationml/2006/main">
  <p:tag name="KSO_WM_ASSEMBLE_CHIP_INDEX" val="7fb76e312bad4c44986a463db201d164"/>
  <p:tag name="KSO_WM_BEAUTIFY_FLAG" val=""/>
  <p:tag name="KSO_WM_CHIP_FILLAREA_FILL_RULE" val="{&quot;fill_align&quot;:&quot;lt&quot;,&quot;fill_mode&quot;:&quot;full&quot;,&quot;sacle_strategy&quot;:&quot;smart&quot;}"/>
  <p:tag name="KSO_WM_CHIP_GROUPID" val="5e6b05596848fb12bee65ac8"/>
  <p:tag name="KSO_WM_CHIP_XID" val="5e6b05596848fb12bee65aca"/>
  <p:tag name="KSO_WM_TAG_VERSION" val="1.0"/>
  <p:tag name="KSO_WM_TEMPLATE_ASSEMBLE_GROUPID" val="60656ec04054ed1e2fb7fec8"/>
  <p:tag name="KSO_WM_TEMPLATE_ASSEMBLE_XID" val="60656ec04054ed1e2fb7fec8"/>
  <p:tag name="KSO_WM_TEMPLATE_CATEGORY" val="diagram"/>
  <p:tag name="KSO_WM_TEMPLATE_INDEX" val="20213295"/>
  <p:tag name="KSO_WM_UNIT_BLOCK" val="0"/>
  <p:tag name="KSO_WM_UNIT_COMPATIBLE" val="0"/>
  <p:tag name="KSO_WM_UNIT_DEC_AREA_ID" val="57bc89cfba13485887b6a0bdc87ca28c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EFAULT_FONT" val="14;20;2"/>
  <p:tag name="KSO_WM_UNIT_DIAGRAM_ISNUMVISUAL" val="0"/>
  <p:tag name="KSO_WM_UNIT_DIAGRAM_ISREFERUNIT" val="0"/>
  <p:tag name="KSO_WM_UNIT_HIGHLIGHT" val="0"/>
  <p:tag name="KSO_WM_UNIT_ID" val="diagram20213295_1*f*1"/>
  <p:tag name="KSO_WM_UNIT_INDEX" val="1"/>
  <p:tag name="KSO_WM_UNIT_LAYERLEVEL" val="1"/>
  <p:tag name="KSO_WM_UNIT_NOCLEAR" val="0"/>
  <p:tag name="KSO_WM_UNIT_PRESET_TEXT" val="单击此处添加正文，文字是您思想的提炼，为了演示发布的良好效果，请言简意赅的阐述您的观点。您的内容已经简明扼要，字字珠玑，但信息却千丝万缕、错综复杂。"/>
  <p:tag name="KSO_WM_UNIT_SHOW_EDIT_AREA_INDICATION" val="1"/>
  <p:tag name="KSO_WM_UNIT_SM_LIMIT_TYPE" val="2"/>
  <p:tag name="KSO_WM_UNIT_SUBTYPE" val="a"/>
  <p:tag name="KSO_WM_UNIT_SUPPORT_BIG_FONT" val="1"/>
  <p:tag name="KSO_WM_UNIT_TEXT_FILL_FORE_SCHEMECOLOR_INDEX" val="13"/>
  <p:tag name="KSO_WM_UNIT_TEXT_FILL_FORE_SCHEMECOLOR_INDEX_BRIGHTNESS" val="0.25"/>
  <p:tag name="KSO_WM_UNIT_TEXT_FILL_TYPE" val="1"/>
  <p:tag name="KSO_WM_UNIT_TEXT_SUBTYPE" val="a"/>
  <p:tag name="KSO_WM_UNIT_TYPE" val="f"/>
  <p:tag name="KSO_WM_UNIT_VALUE" val="84"/>
  <p:tag name="YOO_CHATSHAPE_TYPE" val="YOO_CHATSHAPE_CONTENT"/>
</p:tagLst>
</file>

<file path=ppt/tags/tag63.xml><?xml version="1.0" encoding="utf-8"?>
<p:tagLst xmlns:p="http://schemas.openxmlformats.org/presentationml/2006/main">
  <p:tag name="KSO_WM_BEAUTIFY_FLAG" val=""/>
  <p:tag name="KSO_WM_CHIP_GROUPID" val="5f5ee1ca4d6848d78f644aec"/>
  <p:tag name="KSO_WM_CHIP_XID" val="5f696412553136823a5e612f"/>
  <p:tag name="KSO_WM_TAG_VERSION" val="1.0"/>
  <p:tag name="KSO_WM_TEMPLATE_ASSEMBLE_GROUPID" val="60656ec04054ed1e2fb7fec8"/>
  <p:tag name="KSO_WM_TEMPLATE_ASSEMBLE_XID" val="60656ec04054ed1e2fb7fec8"/>
  <p:tag name="KSO_WM_TEMPLATE_CATEGORY" val="diagram"/>
  <p:tag name="KSO_WM_TEMPLATE_INDEX" val="20213295"/>
  <p:tag name="KSO_WM_UNIT_BLOCK" val="0"/>
  <p:tag name="KSO_WM_UNIT_COMPATIBLE" val="0"/>
  <p:tag name="KSO_WM_UNIT_DEC_AREA_ID" val="146209630e584deaa41ddae5996cdabe"/>
  <p:tag name="KSO_WM_UNIT_DECORATE_INFO" val="{&quot;DecorateInfoH&quot;:{&quot;IsAbs&quot;:true},&quot;DecorateInfoW&quot;:{&quot;IsAbs&quot;:true},&quot;DecorateInfoX&quot;:{&quot;IsAbs&quot;:true,&quot;Pos&quot;:2},&quot;DecorateInfoY&quot;:{&quot;IsAbs&quot;:true,&quot;Pos&quot;:2},&quot;ReferentInfo&quot;:{&quot;Id&quot;:&quot;57bc89cfba13485887b6a0bdc87ca28c&quot;,&quot;X&quot;:{&quot;Pos&quot;:2},&quot;Y&quot;:{&quot;Pos&quot;:0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diagram20213295_1*i*2"/>
  <p:tag name="KSO_WM_UNIT_INDEX" val="2"/>
  <p:tag name="KSO_WM_UNIT_LAYERLEVEL" val="1"/>
  <p:tag name="KSO_WM_UNIT_SM_LIMIT_TYPE" val="0"/>
  <p:tag name="KSO_WM_UNIT_TEXT_FILL_FORE_SCHEMECOLOR_INDEX" val="13"/>
  <p:tag name="KSO_WM_UNIT_TEXT_FILL_FORE_SCHEMECOLOR_INDEX_BRIGHTNESS" val="0"/>
  <p:tag name="KSO_WM_UNIT_TEXT_FILL_TYPE" val="1"/>
  <p:tag name="KSO_WM_UNIT_TYPE" val="i"/>
  <p:tag name="KSO_WM_UNIT_VALUE" val="6"/>
</p:tagLst>
</file>

<file path=ppt/tags/tag64.xml><?xml version="1.0" encoding="utf-8"?>
<p:tagLst xmlns:p="http://schemas.openxmlformats.org/presentationml/2006/main">
  <p:tag name="YOO_CHAT_DIAGRAM_LINKSHAPE" val="44"/>
  <p:tag name="YOO_CHAT_DIAGRAM_TYPE" val="YOO_CHAT_DIAGRAM_TEXTSHAPE"/>
</p:tagLst>
</file>

<file path=ppt/tags/tag65.xml><?xml version="1.0" encoding="utf-8"?>
<p:tagLst xmlns:p="http://schemas.openxmlformats.org/presentationml/2006/main">
  <p:tag name="KSO_WM_BEAUTIFY_FLAG" val="#wm#"/>
  <p:tag name="KSO_WM_TEMPLATE_CATEGORY" val="diagram"/>
  <p:tag name="KSO_WM_TEMPLATE_INDEX" val="20214501"/>
  <p:tag name="TAG_CONTENT_TYPE" val="1标题1内容3图"/>
  <p:tag name="YOO_CHATPAGE_TYPE" val="YOO_CHATPAGE_CONTENT"/>
  <p:tag name="YOO_CHATPPT_CONTENT" val="1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BEAUTIFY_FLAG" val="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  <p:tag name="YOO_CHATSHAPE_TYPE" val="YOO_CHATSHAPE_TITLE"/>
</p:tagLst>
</file>

<file path=ppt/tags/tag74.xml><?xml version="1.0" encoding="utf-8"?>
<p:tagLst xmlns:p="http://schemas.openxmlformats.org/presentationml/2006/main">
  <p:tag name="KSO_WM_BEAUTIFY_FLAG" val=""/>
  <p:tag name="KSO_WM_UNIT_FILL_FORE_SCHEMECOLOR_INDEX" val="6"/>
  <p:tag name="KSO_WM_UNIT_FILL_FORE_SCHEMECOLOR_INDEX_BRIGHTNESS" val="0.8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7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35"/>
  <p:tag name="KSO_WM_UNIT_TEXT_FILL_TYPE" val="1"/>
  <p:tag name="YOO_CHATSHAPE_TYPE" val="YOO_CHATSHAPE_CONTENT"/>
</p:tagLst>
</file>

<file path=ppt/tags/tag76.xml><?xml version="1.0" encoding="utf-8"?>
<p:tagLst xmlns:p="http://schemas.openxmlformats.org/presentationml/2006/main">
  <p:tag name="TAG_CONTENT_TYPE" val="1标题1内容2图"/>
  <p:tag name="YOO_CHATPAGE_TYPE" val="YOO_CHATPAGE_CONTENT"/>
  <p:tag name="YOO_CHATPPT_CONTENT" val="1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UNIT_FILL_FORE_SCHEMECOLOR_INDEX" val="5"/>
  <p:tag name="KSO_WM_UNIT_FILL_FORE_SCHEMECOLOR_INDEX_BRIGHTNESS" val="0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84.xml><?xml version="1.0" encoding="utf-8"?>
<p:tagLst xmlns:p="http://schemas.openxmlformats.org/presentationml/2006/main">
  <p:tag name="KSO_WM_UNIT_TEXT_FILL_FORE_SCHEMECOLOR_INDEX" val="1"/>
  <p:tag name="KSO_WM_UNIT_TEXT_FILL_FORE_SCHEMECOLOR_INDEX_BRIGHTNESS" val="0.15"/>
  <p:tag name="KSO_WM_UNIT_TEXT_FILL_TYPE" val="1"/>
  <p:tag name="YOO_CHATSHAPE_TYPE" val="YOO_CHATSHAPE_CONTENT"/>
</p:tagLst>
</file>

<file path=ppt/tags/tag85.xml><?xml version="1.0" encoding="utf-8"?>
<p:tagLst xmlns:p="http://schemas.openxmlformats.org/presentationml/2006/main">
  <p:tag name="KSO_WM_BEAUTIFY_FLAG" val=""/>
  <p:tag name="KSO_WM_UNIT_TEXT_FILL_FORE_SCHEMECOLOR_INDEX" val="5"/>
  <p:tag name="KSO_WM_UNIT_TEXT_FILL_FORE_SCHEMECOLOR_INDEX_BRIGHTNESS" val="0"/>
  <p:tag name="KSO_WM_UNIT_TEXT_FILL_TYPE" val="1"/>
</p:tagLst>
</file>

<file path=ppt/tags/tag86.xml><?xml version="1.0" encoding="utf-8"?>
<p:tagLst xmlns:p="http://schemas.openxmlformats.org/presentationml/2006/main">
  <p:tag name="YOO_CHATSHAPE_TYPE" val="YOO_CHATSHAPE_TITLE"/>
</p:tagLst>
</file>

<file path=ppt/tags/tag87.xml><?xml version="1.0" encoding="utf-8"?>
<p:tagLst xmlns:p="http://schemas.openxmlformats.org/presentationml/2006/main">
  <p:tag name="TAG_CONTENT_TYPE" val="1标题1内容1图片"/>
  <p:tag name="YOO_CHATPAGE_TYPE" val="YOO_CHATPAGE_CONTENT"/>
  <p:tag name="YOO_CHATPPT_CONTENT" val="1"/>
</p:tagLst>
</file>

<file path=ppt/tags/tag88.xml><?xml version="1.0" encoding="utf-8"?>
<p:tagLst xmlns:p="http://schemas.openxmlformats.org/presentationml/2006/main">
  <p:tag name="YOO_CHATSHAPE_TYPE" val="YOO_CHATSHAPE_NUM"/>
</p:tagLst>
</file>

<file path=ppt/tags/tag89.xml><?xml version="1.0" encoding="utf-8"?>
<p:tagLst xmlns:p="http://schemas.openxmlformats.org/presentationml/2006/main">
  <p:tag name="YOO_CHATSHAPE_TYPE" val="YOO_CHATSHAPE_TITLE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  <p:tag name="KSO_WM_UNIT_FILL_FORE_SCHEMECOLOR_INDEX" val="9"/>
  <p:tag name="KSO_WM_UNIT_FILL_FORE_SCHEMECOLOR_INDEX_BRIGHTNESS" val="0.6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03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04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05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06.xml><?xml version="1.0" encoding="utf-8"?>
<p:tagLst xmlns:p="http://schemas.openxmlformats.org/presentationml/2006/main">
  <p:tag name="YOO_CHATPAGE_TYPE" val="YOO_CHATPAGE_CHATPER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BEAUTIFY_FLAG" val=""/>
  <p:tag name="YOO_CHATSHAPE_TYPE" val="YOO_CHATSHAPE_TITLE"/>
</p:tagLst>
</file>

<file path=ppt/tags/tag114.xml><?xml version="1.0" encoding="utf-8"?>
<p:tagLst xmlns:p="http://schemas.openxmlformats.org/presentationml/2006/main">
  <p:tag name="KSO_WM_BEAUTIFY_FLAG" val=""/>
  <p:tag name="KSO_WM_UNIT_FILL_FORE_SCHEMECOLOR_INDEX" val="6"/>
  <p:tag name="KSO_WM_UNIT_FILL_FORE_SCHEMECOLOR_INDEX_BRIGHTNESS" val="0.8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11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35"/>
  <p:tag name="KSO_WM_UNIT_TEXT_FILL_TYPE" val="1"/>
  <p:tag name="YOO_CHATSHAPE_TYPE" val="YOO_CHATSHAPE_CONTENT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18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19.xml><?xml version="1.0" encoding="utf-8"?>
<p:tagLst xmlns:p="http://schemas.openxmlformats.org/presentationml/2006/main">
  <p:tag name="KSO_WM_BEAUTIFY_FLAG" val=""/>
  <p:tag name="KSO_WM_UNIT_LINE_FILL_TYPE" val="2"/>
  <p:tag name="KSO_WM_UNIT_LINE_FORE_SCHEMECOLOR_INDEX" val="5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</p:tagLst>
</file>

<file path=ppt/tags/tag120.xml><?xml version="1.0" encoding="utf-8"?>
<p:tagLst xmlns:p="http://schemas.openxmlformats.org/presentationml/2006/main">
  <p:tag name="TAG_CHATSHAPE_IMAGE_FILE" val="C:\Users\密码：0000\AppData\Roaming\BIYOO\temp\a953aa8f1e314f69842652015b379985.png"/>
  <p:tag name="TAG_IMAGE_TYPE" val="云图"/>
  <p:tag name="YOO_CHATSHAPE_TYPE" val="YOO_CHATSHAPE_WORDCLOUD"/>
</p:tagLst>
</file>

<file path=ppt/tags/tag121.xml><?xml version="1.0" encoding="utf-8"?>
<p:tagLst xmlns:p="http://schemas.openxmlformats.org/presentationml/2006/main">
  <p:tag name="TAG_CONTENT_TYPE" val="1标题1内容1图片"/>
  <p:tag name="YOO_CHATPAGE_TYPE" val="YOO_CHATPAGE_CONTENT"/>
  <p:tag name="YOO_CHATPPT_CONTENT" val="1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29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0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1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2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3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4.xml><?xml version="1.0" encoding="utf-8"?>
<p:tagLst xmlns:p="http://schemas.openxmlformats.org/presentationml/2006/main">
  <p:tag name="KSO_WM_BEAUTIFY_FLAG" val=""/>
  <p:tag name="YOO_CHATSHAPE_TYPE" val="YOO_CHATSHAPE_TITLE"/>
</p:tagLst>
</file>

<file path=ppt/tags/tag135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15"/>
  <p:tag name="KSO_WM_UNIT_TEXT_FILL_TYPE" val="1"/>
  <p:tag name="YOO_CHATSHAPE_TYPE" val="YOO_CHATSHAPE_CONTENT"/>
</p:tagLst>
</file>

<file path=ppt/tags/tag136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37.xml><?xml version="1.0" encoding="utf-8"?>
<p:tagLst xmlns:p="http://schemas.openxmlformats.org/presentationml/2006/main">
  <p:tag name="TAG_CONTENT_TYPE" val="1标题1内容2图"/>
  <p:tag name="YOO_CHATPAGE_TYPE" val="YOO_CHATPAGE_CONTENT"/>
  <p:tag name="YOO_CHATPPT_CONTENT" val="1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  <p:tag name="YOO_CHATSHAPE_TYPE" val="YOO_CHATSHAPE_TITLE"/>
</p:tagLst>
</file>

<file path=ppt/tags/tag145.xml><?xml version="1.0" encoding="utf-8"?>
<p:tagLst xmlns:p="http://schemas.openxmlformats.org/presentationml/2006/main">
  <p:tag name="KSO_WM_BEAUTIFY_FLAG" val=""/>
  <p:tag name="KSO_WM_UNIT_FILL_FORE_SCHEMECOLOR_INDEX_1" val="5"/>
  <p:tag name="KSO_WM_UNIT_FILL_FORE_SCHEMECOLOR_INDEX_1_BRIGHTNESS" val="0"/>
  <p:tag name="KSO_WM_UNIT_FILL_FORE_SCHEMECOLOR_INDEX_1_POS" val="0"/>
  <p:tag name="KSO_WM_UNIT_FILL_FORE_SCHEMECOLOR_INDEX_1_TRANS" val="0"/>
  <p:tag name="KSO_WM_UNIT_FILL_FORE_SCHEMECOLOR_INDEX_2" val="6"/>
  <p:tag name="KSO_WM_UNIT_FILL_FORE_SCHEMECOLOR_INDEX_2_BRIGHTNESS" val="0"/>
  <p:tag name="KSO_WM_UNIT_FILL_FORE_SCHEMECOLOR_INDEX_2_POS" val="1"/>
  <p:tag name="KSO_WM_UNIT_FILL_FORE_SCHEMECOLOR_INDEX_2_TRANS" val="0"/>
  <p:tag name="KSO_WM_UNIT_FILL_GRADIENT_ANGLE" val="45"/>
  <p:tag name="KSO_WM_UNIT_FILL_GRADIENT_DIRECTION" val="0"/>
  <p:tag name="KSO_WM_UNIT_FILL_GRADIENT_TYPE" val="0"/>
  <p:tag name="KSO_WM_UNIT_FILL_TYPE" val="3"/>
  <p:tag name="KSO_WM_UNIT_TEXT_FILL_FORE_SCHEMECOLOR_INDEX" val="2"/>
  <p:tag name="KSO_WM_UNIT_TEXT_FILL_FORE_SCHEMECOLOR_INDEX_BRIGHTNESS" val="0"/>
  <p:tag name="KSO_WM_UNIT_TEXT_FILL_TYPE" val="1"/>
</p:tagLst>
</file>

<file path=ppt/tags/tag146.xml><?xml version="1.0" encoding="utf-8"?>
<p:tagLst xmlns:p="http://schemas.openxmlformats.org/presentationml/2006/main">
  <p:tag name="KSO_WM_BEAUTIFY_FLAG" val=""/>
  <p:tag name="KSO_WM_UNIT_TEXT_FILL_FORE_SCHEMECOLOR_INDEX" val="13"/>
  <p:tag name="KSO_WM_UNIT_TEXT_FILL_FORE_SCHEMECOLOR_INDEX_BRIGHTNESS" val="0.35"/>
  <p:tag name="KSO_WM_UNIT_TEXT_FILL_TYPE" val="1"/>
  <p:tag name="YOO_CHATSHAPE_TYPE" val="YOO_CHATSHAPE_CONTENT"/>
</p:tagLst>
</file>

<file path=ppt/tags/tag147.xml><?xml version="1.0" encoding="utf-8"?>
<p:tagLst xmlns:p="http://schemas.openxmlformats.org/presentationml/2006/main">
  <p:tag name="TAG_CONTENT_TYPE" val="1标题1内容3图"/>
  <p:tag name="YOO_CHATPAGE_TYPE" val="YOO_CHATPAGE_CONTENT"/>
  <p:tag name="YOO_CHATPPT_CONTENT" val="1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  <p:tag name="YOO_CHATSHAPE_TYPE" val="YOO_CHATSHAPE_TITLE"/>
</p:tagLst>
</file>

<file path=ppt/tags/tag155.xml><?xml version="1.0" encoding="utf-8"?>
<p:tagLst xmlns:p="http://schemas.openxmlformats.org/presentationml/2006/main">
  <p:tag name="TAG_CONTENT_INDEX" val="1"/>
  <p:tag name="YOO_CHATSHAPE_TYPE" val="YOO_CHATSHAPE_CHILDTITLE"/>
</p:tagLst>
</file>

<file path=ppt/tags/tag156.xml><?xml version="1.0" encoding="utf-8"?>
<p:tagLst xmlns:p="http://schemas.openxmlformats.org/presentationml/2006/main">
  <p:tag name="TAG_CONTENT_INDEX" val="2"/>
  <p:tag name="YOO_CHATSHAPE_TYPE" val="YOO_CHATSHAPE_CHILDTITLE"/>
</p:tagLst>
</file>

<file path=ppt/tags/tag157.xml><?xml version="1.0" encoding="utf-8"?>
<p:tagLst xmlns:p="http://schemas.openxmlformats.org/presentationml/2006/main">
  <p:tag name="TAG_CONTENT_INDEX" val="1"/>
  <p:tag name="YOO_CHATSHAPE_TYPE" val="YOO_CHATSHAPE_CHILDKEYWORD"/>
</p:tagLst>
</file>

<file path=ppt/tags/tag158.xml><?xml version="1.0" encoding="utf-8"?>
<p:tagLst xmlns:p="http://schemas.openxmlformats.org/presentationml/2006/main">
  <p:tag name="TAG_CONTENT_INDEX" val="1"/>
  <p:tag name="YOO_CHATSHAPE_TYPE" val="YOO_CHATSHAPE_CHILDKEYWORD"/>
</p:tagLst>
</file>

<file path=ppt/tags/tag159.xml><?xml version="1.0" encoding="utf-8"?>
<p:tagLst xmlns:p="http://schemas.openxmlformats.org/presentationml/2006/main">
  <p:tag name="TAG_CONTENT_INDEX" val="1"/>
  <p:tag name="YOO_CHATSHAPE_TYPE" val="YOO_CHATSHAPE_CHILDKEYWORD"/>
</p:tagLst>
</file>

<file path=ppt/tags/tag160.xml><?xml version="1.0" encoding="utf-8"?>
<p:tagLst xmlns:p="http://schemas.openxmlformats.org/presentationml/2006/main">
  <p:tag name="TAG_CONTENT_INDEX" val="1"/>
  <p:tag name="YOO_CHATSHAPE_TYPE" val="YOO_CHATSHAPE_CHILDKEYWORD"/>
</p:tagLst>
</file>

<file path=ppt/tags/tag161.xml><?xml version="1.0" encoding="utf-8"?>
<p:tagLst xmlns:p="http://schemas.openxmlformats.org/presentationml/2006/main">
  <p:tag name="TAG_CONTENT_INDEX" val="1"/>
  <p:tag name="YOO_CHATSHAPE_TYPE" val="YOO_CHATSHAPE_CHILDKEYWORD"/>
</p:tagLst>
</file>

<file path=ppt/tags/tag162.xml><?xml version="1.0" encoding="utf-8"?>
<p:tagLst xmlns:p="http://schemas.openxmlformats.org/presentationml/2006/main">
  <p:tag name="TAG_CONTENT_INDEX" val="2"/>
  <p:tag name="YOO_CHATSHAPE_TYPE" val="YOO_CHATSHAPE_CHILDKEYWORD"/>
</p:tagLst>
</file>

<file path=ppt/tags/tag163.xml><?xml version="1.0" encoding="utf-8"?>
<p:tagLst xmlns:p="http://schemas.openxmlformats.org/presentationml/2006/main">
  <p:tag name="TAG_CONTENT_INDEX" val="2"/>
  <p:tag name="YOO_CHATSHAPE_TYPE" val="YOO_CHATSHAPE_CHILDKEYWORD"/>
</p:tagLst>
</file>

<file path=ppt/tags/tag164.xml><?xml version="1.0" encoding="utf-8"?>
<p:tagLst xmlns:p="http://schemas.openxmlformats.org/presentationml/2006/main">
  <p:tag name="TAG_CONTENT_INDEX" val="2"/>
  <p:tag name="YOO_CHATSHAPE_TYPE" val="YOO_CHATSHAPE_CHILDKEYWORD"/>
</p:tagLst>
</file>

<file path=ppt/tags/tag165.xml><?xml version="1.0" encoding="utf-8"?>
<p:tagLst xmlns:p="http://schemas.openxmlformats.org/presentationml/2006/main">
  <p:tag name="TAG_CONTENT_INDEX" val="2"/>
  <p:tag name="YOO_CHATSHAPE_TYPE" val="YOO_CHATSHAPE_CHILDKEYWORD"/>
</p:tagLst>
</file>

<file path=ppt/tags/tag166.xml><?xml version="1.0" encoding="utf-8"?>
<p:tagLst xmlns:p="http://schemas.openxmlformats.org/presentationml/2006/main">
  <p:tag name="TAG_CONTENT_INDEX" val="2"/>
  <p:tag name="YOO_CHATSHAPE_TYPE" val="YOO_CHATSHAPE_CHILDKEYWORD"/>
</p:tagLst>
</file>

<file path=ppt/tags/tag167.xml><?xml version="1.0" encoding="utf-8"?>
<p:tagLst xmlns:p="http://schemas.openxmlformats.org/presentationml/2006/main">
  <p:tag name="TAG_CONTENT_TYPE" val="二级大纲2_关键词"/>
  <p:tag name="YOO_CHATPAGE_TYPE" val="YOO_CHATPAGE_MULTCONTENT"/>
</p:tagLst>
</file>

<file path=ppt/tags/tag168.xml><?xml version="1.0" encoding="utf-8"?>
<p:tagLst xmlns:p="http://schemas.openxmlformats.org/presentationml/2006/main">
  <p:tag name="YOO_CHATSHAPE_TYPE" val="YOO_CHATSHAPE_NUM"/>
</p:tagLst>
</file>

<file path=ppt/tags/tag169.xml><?xml version="1.0" encoding="utf-8"?>
<p:tagLst xmlns:p="http://schemas.openxmlformats.org/presentationml/2006/main">
  <p:tag name="YOO_CHATSHAPE_TYPE" val="YOO_CHATSHAPE_TITLE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  <p:tag name="KSO_WM_UNIT_FILL_FORE_SCHEMECOLOR_INDEX" val="9"/>
  <p:tag name="KSO_WM_UNIT_FILL_FORE_SCHEMECOLOR_INDEX_BRIGHTNESS" val="0.6"/>
  <p:tag name="KSO_WM_UNIT_FILL_TYPE" val="1"/>
  <p:tag name="KSO_WM_UNIT_TEXT_FILL_FORE_SCHEMECOLOR_INDEX" val="2"/>
  <p:tag name="KSO_WM_UNIT_TEXT_FILL_FORE_SCHEMECOLOR_INDEX_BRIGHTNESS" val="0"/>
  <p:tag name="KSO_WM_UNIT_TEXT_FILL_TYPE" val="1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83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84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85.xml><?xml version="1.0" encoding="utf-8"?>
<p:tagLst xmlns:p="http://schemas.openxmlformats.org/presentationml/2006/main">
  <p:tag name="KSO_WM_BEAUTIFY_FLAG" val=""/>
  <p:tag name="KSO_WM_UNIT_TEXT_FILL_FORE_SCHEMECOLOR_INDEX" val="2"/>
  <p:tag name="KSO_WM_UNIT_TEXT_FILL_FORE_SCHEMECOLOR_INDEX_BRIGHTNESS" val="0"/>
  <p:tag name="KSO_WM_UNIT_TEXT_FILL_TYPE" val="1"/>
</p:tagLst>
</file>

<file path=ppt/tags/tag186.xml><?xml version="1.0" encoding="utf-8"?>
<p:tagLst xmlns:p="http://schemas.openxmlformats.org/presentationml/2006/main">
  <p:tag name="YOO_CHATPAGE_TYPE" val="YOO_CHATPAGE_CHATPER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  <p:tag name="YOO_CHATSHAPE_TYPE" val="YOO_CHATSHAPE_TITLE"/>
</p:tagLst>
</file>

<file path=ppt/tags/tag195.xml><?xml version="1.0" encoding="utf-8"?>
<p:tagLst xmlns:p="http://schemas.openxmlformats.org/presentationml/2006/main">
  <p:tag name="KSO_WM_BEAUTIFY_FLAG" val=""/>
  <p:tag name="YOO_CHATSHAPE_TYPE" val="YOO_CHATSHAPE_CONTENT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TAG_CONTENT_TYPE" val="1标题1内容1图片"/>
  <p:tag name="YOO_CHATPAGE_TYPE" val="YOO_CHATPAGE_CONTENT"/>
  <p:tag name="YOO_CHATPPT_CONTENT" val="1"/>
</p:tagLst>
</file>

<file path=ppt/tags/tag1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Office Theme_1805954526">
  <a:themeElements>
    <a:clrScheme name="自定义 76">
      <a:dk1>
        <a:srgbClr val="293600"/>
      </a:dk1>
      <a:lt1>
        <a:srgbClr val="FBFDF6"/>
      </a:lt1>
      <a:dk2>
        <a:srgbClr val="FFFFFF"/>
      </a:dk2>
      <a:lt2>
        <a:srgbClr val="2D3F09"/>
      </a:lt2>
      <a:accent1>
        <a:srgbClr val="759B00"/>
      </a:accent1>
      <a:accent2>
        <a:srgbClr val="B5AC49"/>
      </a:accent2>
      <a:accent3>
        <a:srgbClr val="93FF96"/>
      </a:accent3>
      <a:accent4>
        <a:srgbClr val="B2FFA8"/>
      </a:accent4>
      <a:accent5>
        <a:srgbClr val="D0FFB7"/>
      </a:accent5>
      <a:accent6>
        <a:srgbClr val="F2F5DE"/>
      </a:accent6>
      <a:hlink>
        <a:srgbClr val="759B00"/>
      </a:hlink>
      <a:folHlink>
        <a:srgbClr val="B5AC49"/>
      </a:folHlink>
    </a:clrScheme>
    <a:fontScheme name="角度">
      <a:majorFont>
        <a:latin typeface="Franklin Gothic Medium"/>
        <a:ea typeface="Franklin Gothic Medium"/>
        <a:cs typeface="Arial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Franklin Gothic Book"/>
        <a:cs typeface="Arial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等线 Light" panose="02110004020202020204"/>
        <a:ea typeface="等线 Light" panose="02110004020202020204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等线" panose="02110004020202020204"/>
        <a:ea typeface="等线" panose="02110004020202020204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自定义 76">
    <a:dk1>
      <a:srgbClr val="293600"/>
    </a:dk1>
    <a:lt1>
      <a:srgbClr val="FBFDF6"/>
    </a:lt1>
    <a:dk2>
      <a:srgbClr val="FFFFFF"/>
    </a:dk2>
    <a:lt2>
      <a:srgbClr val="2D3F09"/>
    </a:lt2>
    <a:accent1>
      <a:srgbClr val="759B00"/>
    </a:accent1>
    <a:accent2>
      <a:srgbClr val="B5AC49"/>
    </a:accent2>
    <a:accent3>
      <a:srgbClr val="93FF96"/>
    </a:accent3>
    <a:accent4>
      <a:srgbClr val="B2FFA8"/>
    </a:accent4>
    <a:accent5>
      <a:srgbClr val="D0FFB7"/>
    </a:accent5>
    <a:accent6>
      <a:srgbClr val="F2F5DE"/>
    </a:accent6>
    <a:hlink>
      <a:srgbClr val="759B00"/>
    </a:hlink>
    <a:folHlink>
      <a:srgbClr val="B5AC49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14</Slides>
  <Notes>13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35">
      <vt:lpstr>Arial</vt:lpstr>
      <vt:lpstr>Calibri</vt:lpstr>
      <vt:lpstr>Franklin Gothic Medium</vt:lpstr>
      <vt:lpstr>Franklin Gothic Book</vt:lpstr>
      <vt:lpstr>Helvetica Neue</vt:lpstr>
      <vt:lpstr>OPPOSans M</vt:lpstr>
      <vt:lpstr>思源黑体 CN Regular</vt:lpstr>
      <vt:lpstr>Roboto</vt:lpstr>
      <vt:lpstr>思源黑体 CN Bold</vt:lpstr>
      <vt:lpstr>微软雅黑</vt:lpstr>
      <vt:lpstr>等线 Light</vt:lpstr>
      <vt:lpstr>等线</vt:lpstr>
      <vt:lpstr>OPPOSans H</vt:lpstr>
      <vt:lpstr>思源黑体 CN</vt:lpstr>
      <vt:lpstr>Segoe UI</vt:lpstr>
      <vt:lpstr>思源黑体 CN Heavy</vt:lpstr>
      <vt:lpstr>思源黑体 CN Normal</vt:lpstr>
      <vt:lpstr>Poppins</vt:lpstr>
      <vt:lpstr>Muli</vt:lpstr>
      <vt:lpstr>Roboto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2024-09-28T14:40:00.904</cp:lastPrinted>
  <dcterms:created xsi:type="dcterms:W3CDTF">2024-09-28T06:40:00Z</dcterms:created>
  <dcterms:modified xsi:type="dcterms:W3CDTF">2024-09-28T06:40:04Z</dcterms:modified>
</cp:coreProperties>
</file>