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167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1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EF2213-DF0F-4171-B04E-5CB1BCC18F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99814F-7D85-45A4-9299-BB166EBC75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1637F2-F188-413C-8286-D0718E823F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99CF0F-C674-4E47-BE34-5CEA4EB206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1277104-1CEE-4332-8811-0932EE88B5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D3AD8E4-0910-460C-9EA1-AF0737B078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1FF92C1-4BC1-45E6-9711-F39B229EE3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78DA50-881E-42FA-BF41-5A8D63E0B1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FEF2CF-38FA-448C-9144-6AF61DC058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E29E5B-4224-46F3-A2D8-108AA73A99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52641B-6885-4F9E-868C-6FF1497CB2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showMasterPhAnim="0" type="title">
  <p:cSld name="标题幻灯片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13314" name="任意多边形 2049"/>
          <p:cNvSpPr/>
          <p:nvPr/>
        </p:nvSpPr>
        <p:spPr>
          <a:xfrm>
            <a:off x="6347884" y="20638"/>
            <a:ext cx="5918200" cy="4038600"/>
          </a:xfrm>
          <a:custGeom>
            <a:rect l="l" t="t" r="r" b="b"/>
            <a:pathLst>
              <a:path w="546" h="497">
                <a:moveTo>
                  <a:pt x="23" y="4"/>
                </a:moveTo>
                <a:cubicBezTo>
                  <a:pt x="23" y="4"/>
                  <a:pt x="0" y="34"/>
                  <a:pt x="11" y="71"/>
                </a:cubicBezTo>
                <a:cubicBezTo>
                  <a:pt x="19" y="100"/>
                  <a:pt x="25" y="393"/>
                  <a:pt x="25" y="393"/>
                </a:cubicBezTo>
                <a:cubicBezTo>
                  <a:pt x="25" y="393"/>
                  <a:pt x="42" y="452"/>
                  <a:pt x="54" y="457"/>
                </a:cubicBezTo>
                <a:cubicBezTo>
                  <a:pt x="66" y="462"/>
                  <a:pt x="158" y="482"/>
                  <a:pt x="158" y="482"/>
                </a:cubicBezTo>
                <a:cubicBezTo>
                  <a:pt x="158" y="482"/>
                  <a:pt x="191" y="497"/>
                  <a:pt x="204" y="495"/>
                </a:cubicBezTo>
                <a:cubicBezTo>
                  <a:pt x="217" y="494"/>
                  <a:pt x="506" y="487"/>
                  <a:pt x="520" y="475"/>
                </a:cubicBezTo>
                <a:cubicBezTo>
                  <a:pt x="533" y="463"/>
                  <a:pt x="546" y="218"/>
                  <a:pt x="533" y="167"/>
                </a:cubicBezTo>
                <a:cubicBezTo>
                  <a:pt x="520" y="117"/>
                  <a:pt x="404" y="14"/>
                  <a:pt x="369" y="16"/>
                </a:cubicBezTo>
                <a:cubicBezTo>
                  <a:pt x="335" y="17"/>
                  <a:pt x="249" y="29"/>
                  <a:pt x="249" y="29"/>
                </a:cubicBezTo>
                <a:lnTo>
                  <a:pt x="198" y="11"/>
                </a:lnTo>
                <a:lnTo>
                  <a:pt x="151" y="2"/>
                </a:lnTo>
                <a:cubicBezTo>
                  <a:pt x="151" y="2"/>
                  <a:pt x="79" y="0"/>
                  <a:pt x="23" y="4"/>
                </a:cubicBezTo>
                <a:close/>
              </a:path>
            </a:pathLst>
          </a:custGeom>
          <a:solidFill>
            <a:schemeClr val="accent2"/>
          </a:solidFill>
          <a:ln w="9525"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3315" name="组合 2050"/>
          <p:cNvGrpSpPr/>
          <p:nvPr/>
        </p:nvGrpSpPr>
        <p:grpSpPr>
          <a:xfrm>
            <a:off x="6096000" y="28575"/>
            <a:ext cx="6341533" cy="4338638"/>
            <a:chExt cx="2958" cy="2699"/>
          </a:xfrm>
        </p:grpSpPr>
        <p:sp>
          <p:nvSpPr>
            <p:cNvPr id="13316" name="任意多边形 2051"/>
            <p:cNvSpPr/>
            <p:nvPr/>
          </p:nvSpPr>
          <p:spPr>
            <a:xfrm>
              <a:off x="142" y="0"/>
              <a:ext cx="490" cy="187"/>
            </a:xfrm>
            <a:custGeom>
              <a:rect l="l" t="t" r="r" b="b"/>
              <a:pathLst>
                <a:path w="97" h="37">
                  <a:moveTo>
                    <a:pt x="71" y="25"/>
                  </a:moveTo>
                  <a:cubicBezTo>
                    <a:pt x="81" y="22"/>
                    <a:pt x="87" y="21"/>
                    <a:pt x="91" y="20"/>
                  </a:cubicBezTo>
                  <a:cubicBezTo>
                    <a:pt x="91" y="19"/>
                    <a:pt x="91" y="19"/>
                    <a:pt x="92" y="17"/>
                  </a:cubicBezTo>
                  <a:cubicBezTo>
                    <a:pt x="97" y="11"/>
                    <a:pt x="95" y="4"/>
                    <a:pt x="88" y="0"/>
                  </a:cubicBezTo>
                  <a:lnTo>
                    <a:pt x="25" y="0"/>
                  </a:lnTo>
                  <a:cubicBezTo>
                    <a:pt x="10" y="3"/>
                    <a:pt x="0" y="10"/>
                    <a:pt x="10" y="22"/>
                  </a:cubicBezTo>
                  <a:cubicBezTo>
                    <a:pt x="10" y="22"/>
                    <a:pt x="28" y="37"/>
                    <a:pt x="71" y="25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17" name="任意多边形 2052"/>
            <p:cNvSpPr>
              <a:spLocks noEditPoints="1"/>
            </p:cNvSpPr>
            <p:nvPr/>
          </p:nvSpPr>
          <p:spPr>
            <a:xfrm>
              <a:off x="0" y="0"/>
              <a:ext cx="2958" cy="2699"/>
            </a:xfrm>
            <a:custGeom>
              <a:rect l="l" t="t" r="r" b="b"/>
              <a:pathLst>
                <a:path w="585" h="534">
                  <a:moveTo>
                    <a:pt x="554" y="76"/>
                  </a:moveTo>
                  <a:cubicBezTo>
                    <a:pt x="551" y="32"/>
                    <a:pt x="543" y="9"/>
                    <a:pt x="504" y="1"/>
                  </a:cubicBezTo>
                  <a:cubicBezTo>
                    <a:pt x="500" y="1"/>
                    <a:pt x="494" y="0"/>
                    <a:pt x="486" y="0"/>
                  </a:cubicBezTo>
                  <a:lnTo>
                    <a:pt x="157" y="0"/>
                  </a:lnTo>
                  <a:cubicBezTo>
                    <a:pt x="156" y="5"/>
                    <a:pt x="153" y="17"/>
                    <a:pt x="158" y="17"/>
                  </a:cubicBezTo>
                  <a:cubicBezTo>
                    <a:pt x="171" y="17"/>
                    <a:pt x="223" y="21"/>
                    <a:pt x="225" y="21"/>
                  </a:cubicBezTo>
                  <a:cubicBezTo>
                    <a:pt x="226" y="21"/>
                    <a:pt x="250" y="16"/>
                    <a:pt x="237" y="28"/>
                  </a:cubicBezTo>
                  <a:cubicBezTo>
                    <a:pt x="223" y="41"/>
                    <a:pt x="192" y="41"/>
                    <a:pt x="174" y="39"/>
                  </a:cubicBezTo>
                  <a:cubicBezTo>
                    <a:pt x="131" y="36"/>
                    <a:pt x="152" y="56"/>
                    <a:pt x="168" y="56"/>
                  </a:cubicBezTo>
                  <a:cubicBezTo>
                    <a:pt x="218" y="56"/>
                    <a:pt x="228" y="68"/>
                    <a:pt x="207" y="71"/>
                  </a:cubicBezTo>
                  <a:cubicBezTo>
                    <a:pt x="186" y="74"/>
                    <a:pt x="182" y="73"/>
                    <a:pt x="162" y="76"/>
                  </a:cubicBezTo>
                  <a:cubicBezTo>
                    <a:pt x="7" y="101"/>
                    <a:pt x="59" y="60"/>
                    <a:pt x="74" y="60"/>
                  </a:cubicBezTo>
                  <a:cubicBezTo>
                    <a:pt x="139" y="59"/>
                    <a:pt x="123" y="37"/>
                    <a:pt x="107" y="42"/>
                  </a:cubicBezTo>
                  <a:cubicBezTo>
                    <a:pt x="91" y="46"/>
                    <a:pt x="34" y="27"/>
                    <a:pt x="26" y="63"/>
                  </a:cubicBezTo>
                  <a:cubicBezTo>
                    <a:pt x="19" y="100"/>
                    <a:pt x="42" y="282"/>
                    <a:pt x="36" y="317"/>
                  </a:cubicBezTo>
                  <a:cubicBezTo>
                    <a:pt x="0" y="534"/>
                    <a:pt x="199" y="487"/>
                    <a:pt x="199" y="487"/>
                  </a:cubicBezTo>
                  <a:cubicBezTo>
                    <a:pt x="156" y="453"/>
                    <a:pt x="174" y="421"/>
                    <a:pt x="171" y="403"/>
                  </a:cubicBezTo>
                  <a:cubicBezTo>
                    <a:pt x="161" y="345"/>
                    <a:pt x="154" y="337"/>
                    <a:pt x="144" y="341"/>
                  </a:cubicBezTo>
                  <a:cubicBezTo>
                    <a:pt x="121" y="352"/>
                    <a:pt x="123" y="358"/>
                    <a:pt x="126" y="367"/>
                  </a:cubicBezTo>
                  <a:cubicBezTo>
                    <a:pt x="142" y="416"/>
                    <a:pt x="105" y="376"/>
                    <a:pt x="105" y="376"/>
                  </a:cubicBezTo>
                  <a:cubicBezTo>
                    <a:pt x="98" y="380"/>
                    <a:pt x="95" y="390"/>
                    <a:pt x="99" y="399"/>
                  </a:cubicBezTo>
                  <a:cubicBezTo>
                    <a:pt x="131" y="463"/>
                    <a:pt x="101" y="446"/>
                    <a:pt x="94" y="435"/>
                  </a:cubicBezTo>
                  <a:cubicBezTo>
                    <a:pt x="61" y="390"/>
                    <a:pt x="92" y="366"/>
                    <a:pt x="88" y="352"/>
                  </a:cubicBezTo>
                  <a:cubicBezTo>
                    <a:pt x="75" y="295"/>
                    <a:pt x="118" y="274"/>
                    <a:pt x="124" y="265"/>
                  </a:cubicBezTo>
                  <a:cubicBezTo>
                    <a:pt x="130" y="256"/>
                    <a:pt x="127" y="253"/>
                    <a:pt x="129" y="234"/>
                  </a:cubicBezTo>
                  <a:cubicBezTo>
                    <a:pt x="136" y="195"/>
                    <a:pt x="155" y="216"/>
                    <a:pt x="153" y="228"/>
                  </a:cubicBezTo>
                  <a:cubicBezTo>
                    <a:pt x="148" y="274"/>
                    <a:pt x="176" y="242"/>
                    <a:pt x="186" y="228"/>
                  </a:cubicBezTo>
                  <a:cubicBezTo>
                    <a:pt x="218" y="186"/>
                    <a:pt x="214" y="229"/>
                    <a:pt x="209" y="237"/>
                  </a:cubicBezTo>
                  <a:cubicBezTo>
                    <a:pt x="203" y="244"/>
                    <a:pt x="198" y="255"/>
                    <a:pt x="200" y="260"/>
                  </a:cubicBezTo>
                  <a:cubicBezTo>
                    <a:pt x="208" y="283"/>
                    <a:pt x="193" y="305"/>
                    <a:pt x="188" y="306"/>
                  </a:cubicBezTo>
                  <a:cubicBezTo>
                    <a:pt x="184" y="308"/>
                    <a:pt x="170" y="314"/>
                    <a:pt x="170" y="332"/>
                  </a:cubicBezTo>
                  <a:cubicBezTo>
                    <a:pt x="171" y="350"/>
                    <a:pt x="192" y="382"/>
                    <a:pt x="192" y="395"/>
                  </a:cubicBezTo>
                  <a:cubicBezTo>
                    <a:pt x="193" y="492"/>
                    <a:pt x="236" y="499"/>
                    <a:pt x="255" y="497"/>
                  </a:cubicBezTo>
                  <a:cubicBezTo>
                    <a:pt x="275" y="496"/>
                    <a:pt x="445" y="490"/>
                    <a:pt x="515" y="483"/>
                  </a:cubicBezTo>
                  <a:cubicBezTo>
                    <a:pt x="585" y="477"/>
                    <a:pt x="538" y="458"/>
                    <a:pt x="518" y="458"/>
                  </a:cubicBezTo>
                  <a:cubicBezTo>
                    <a:pt x="467" y="458"/>
                    <a:pt x="454" y="427"/>
                    <a:pt x="454" y="427"/>
                  </a:cubicBezTo>
                  <a:cubicBezTo>
                    <a:pt x="454" y="427"/>
                    <a:pt x="453" y="405"/>
                    <a:pt x="431" y="400"/>
                  </a:cubicBezTo>
                  <a:cubicBezTo>
                    <a:pt x="376" y="385"/>
                    <a:pt x="411" y="353"/>
                    <a:pt x="425" y="345"/>
                  </a:cubicBezTo>
                  <a:cubicBezTo>
                    <a:pt x="438" y="338"/>
                    <a:pt x="430" y="335"/>
                    <a:pt x="420" y="329"/>
                  </a:cubicBezTo>
                  <a:cubicBezTo>
                    <a:pt x="398" y="316"/>
                    <a:pt x="394" y="300"/>
                    <a:pt x="396" y="270"/>
                  </a:cubicBezTo>
                  <a:cubicBezTo>
                    <a:pt x="397" y="240"/>
                    <a:pt x="416" y="249"/>
                    <a:pt x="416" y="249"/>
                  </a:cubicBezTo>
                  <a:cubicBezTo>
                    <a:pt x="416" y="249"/>
                    <a:pt x="448" y="262"/>
                    <a:pt x="460" y="256"/>
                  </a:cubicBezTo>
                  <a:cubicBezTo>
                    <a:pt x="472" y="250"/>
                    <a:pt x="467" y="239"/>
                    <a:pt x="461" y="244"/>
                  </a:cubicBezTo>
                  <a:cubicBezTo>
                    <a:pt x="455" y="248"/>
                    <a:pt x="412" y="244"/>
                    <a:pt x="407" y="223"/>
                  </a:cubicBezTo>
                  <a:cubicBezTo>
                    <a:pt x="403" y="202"/>
                    <a:pt x="418" y="213"/>
                    <a:pt x="422" y="214"/>
                  </a:cubicBezTo>
                  <a:cubicBezTo>
                    <a:pt x="427" y="216"/>
                    <a:pt x="427" y="220"/>
                    <a:pt x="439" y="226"/>
                  </a:cubicBezTo>
                  <a:cubicBezTo>
                    <a:pt x="468" y="241"/>
                    <a:pt x="454" y="224"/>
                    <a:pt x="454" y="224"/>
                  </a:cubicBezTo>
                  <a:cubicBezTo>
                    <a:pt x="454" y="224"/>
                    <a:pt x="454" y="224"/>
                    <a:pt x="438" y="209"/>
                  </a:cubicBezTo>
                  <a:cubicBezTo>
                    <a:pt x="423" y="194"/>
                    <a:pt x="406" y="199"/>
                    <a:pt x="389" y="199"/>
                  </a:cubicBezTo>
                  <a:cubicBezTo>
                    <a:pt x="373" y="199"/>
                    <a:pt x="376" y="211"/>
                    <a:pt x="376" y="211"/>
                  </a:cubicBezTo>
                  <a:cubicBezTo>
                    <a:pt x="376" y="211"/>
                    <a:pt x="373" y="242"/>
                    <a:pt x="370" y="291"/>
                  </a:cubicBezTo>
                  <a:cubicBezTo>
                    <a:pt x="368" y="341"/>
                    <a:pt x="360" y="347"/>
                    <a:pt x="357" y="343"/>
                  </a:cubicBezTo>
                  <a:cubicBezTo>
                    <a:pt x="354" y="338"/>
                    <a:pt x="350" y="313"/>
                    <a:pt x="350" y="305"/>
                  </a:cubicBezTo>
                  <a:cubicBezTo>
                    <a:pt x="350" y="298"/>
                    <a:pt x="345" y="264"/>
                    <a:pt x="347" y="230"/>
                  </a:cubicBezTo>
                  <a:cubicBezTo>
                    <a:pt x="350" y="195"/>
                    <a:pt x="356" y="210"/>
                    <a:pt x="334" y="201"/>
                  </a:cubicBezTo>
                  <a:cubicBezTo>
                    <a:pt x="311" y="192"/>
                    <a:pt x="323" y="182"/>
                    <a:pt x="331" y="182"/>
                  </a:cubicBezTo>
                  <a:cubicBezTo>
                    <a:pt x="338" y="182"/>
                    <a:pt x="350" y="189"/>
                    <a:pt x="352" y="181"/>
                  </a:cubicBezTo>
                  <a:cubicBezTo>
                    <a:pt x="356" y="160"/>
                    <a:pt x="359" y="141"/>
                    <a:pt x="347" y="136"/>
                  </a:cubicBezTo>
                  <a:cubicBezTo>
                    <a:pt x="322" y="127"/>
                    <a:pt x="332" y="121"/>
                    <a:pt x="341" y="118"/>
                  </a:cubicBezTo>
                  <a:cubicBezTo>
                    <a:pt x="350" y="115"/>
                    <a:pt x="352" y="94"/>
                    <a:pt x="339" y="99"/>
                  </a:cubicBezTo>
                  <a:cubicBezTo>
                    <a:pt x="313" y="107"/>
                    <a:pt x="316" y="85"/>
                    <a:pt x="321" y="82"/>
                  </a:cubicBezTo>
                  <a:cubicBezTo>
                    <a:pt x="325" y="79"/>
                    <a:pt x="334" y="83"/>
                    <a:pt x="331" y="62"/>
                  </a:cubicBezTo>
                  <a:cubicBezTo>
                    <a:pt x="328" y="41"/>
                    <a:pt x="347" y="34"/>
                    <a:pt x="351" y="53"/>
                  </a:cubicBezTo>
                  <a:cubicBezTo>
                    <a:pt x="354" y="73"/>
                    <a:pt x="363" y="112"/>
                    <a:pt x="369" y="103"/>
                  </a:cubicBezTo>
                  <a:cubicBezTo>
                    <a:pt x="375" y="94"/>
                    <a:pt x="385" y="57"/>
                    <a:pt x="395" y="41"/>
                  </a:cubicBezTo>
                  <a:cubicBezTo>
                    <a:pt x="406" y="24"/>
                    <a:pt x="418" y="38"/>
                    <a:pt x="415" y="47"/>
                  </a:cubicBezTo>
                  <a:cubicBezTo>
                    <a:pt x="401" y="88"/>
                    <a:pt x="426" y="90"/>
                    <a:pt x="426" y="90"/>
                  </a:cubicBezTo>
                  <a:cubicBezTo>
                    <a:pt x="426" y="90"/>
                    <a:pt x="423" y="96"/>
                    <a:pt x="409" y="95"/>
                  </a:cubicBezTo>
                  <a:cubicBezTo>
                    <a:pt x="382" y="92"/>
                    <a:pt x="393" y="110"/>
                    <a:pt x="405" y="115"/>
                  </a:cubicBezTo>
                  <a:cubicBezTo>
                    <a:pt x="431" y="124"/>
                    <a:pt x="414" y="130"/>
                    <a:pt x="401" y="130"/>
                  </a:cubicBezTo>
                  <a:cubicBezTo>
                    <a:pt x="387" y="130"/>
                    <a:pt x="381" y="134"/>
                    <a:pt x="378" y="148"/>
                  </a:cubicBezTo>
                  <a:cubicBezTo>
                    <a:pt x="369" y="191"/>
                    <a:pt x="401" y="181"/>
                    <a:pt x="401" y="181"/>
                  </a:cubicBezTo>
                  <a:cubicBezTo>
                    <a:pt x="452" y="195"/>
                    <a:pt x="528" y="188"/>
                    <a:pt x="528" y="188"/>
                  </a:cubicBezTo>
                  <a:cubicBezTo>
                    <a:pt x="543" y="192"/>
                    <a:pt x="552" y="189"/>
                    <a:pt x="558" y="181"/>
                  </a:cubicBezTo>
                  <a:lnTo>
                    <a:pt x="558" y="103"/>
                  </a:lnTo>
                  <a:cubicBezTo>
                    <a:pt x="556" y="93"/>
                    <a:pt x="555" y="84"/>
                    <a:pt x="554" y="76"/>
                  </a:cubicBezTo>
                  <a:close/>
                  <a:moveTo>
                    <a:pt x="231" y="77"/>
                  </a:moveTo>
                  <a:cubicBezTo>
                    <a:pt x="233" y="65"/>
                    <a:pt x="249" y="69"/>
                    <a:pt x="249" y="69"/>
                  </a:cubicBezTo>
                  <a:cubicBezTo>
                    <a:pt x="249" y="69"/>
                    <a:pt x="278" y="79"/>
                    <a:pt x="290" y="78"/>
                  </a:cubicBezTo>
                  <a:cubicBezTo>
                    <a:pt x="301" y="76"/>
                    <a:pt x="318" y="93"/>
                    <a:pt x="293" y="93"/>
                  </a:cubicBezTo>
                  <a:cubicBezTo>
                    <a:pt x="267" y="93"/>
                    <a:pt x="228" y="104"/>
                    <a:pt x="231" y="77"/>
                  </a:cubicBezTo>
                  <a:close/>
                  <a:moveTo>
                    <a:pt x="171" y="195"/>
                  </a:moveTo>
                  <a:cubicBezTo>
                    <a:pt x="153" y="195"/>
                    <a:pt x="46" y="237"/>
                    <a:pt x="45" y="128"/>
                  </a:cubicBezTo>
                  <a:cubicBezTo>
                    <a:pt x="45" y="104"/>
                    <a:pt x="39" y="83"/>
                    <a:pt x="69" y="98"/>
                  </a:cubicBezTo>
                  <a:cubicBezTo>
                    <a:pt x="99" y="112"/>
                    <a:pt x="72" y="111"/>
                    <a:pt x="137" y="108"/>
                  </a:cubicBezTo>
                  <a:cubicBezTo>
                    <a:pt x="137" y="108"/>
                    <a:pt x="184" y="110"/>
                    <a:pt x="191" y="106"/>
                  </a:cubicBezTo>
                  <a:cubicBezTo>
                    <a:pt x="199" y="101"/>
                    <a:pt x="192" y="91"/>
                    <a:pt x="207" y="91"/>
                  </a:cubicBezTo>
                  <a:cubicBezTo>
                    <a:pt x="222" y="90"/>
                    <a:pt x="220" y="105"/>
                    <a:pt x="220" y="105"/>
                  </a:cubicBezTo>
                  <a:cubicBezTo>
                    <a:pt x="220" y="105"/>
                    <a:pt x="207" y="124"/>
                    <a:pt x="305" y="111"/>
                  </a:cubicBezTo>
                  <a:cubicBezTo>
                    <a:pt x="317" y="109"/>
                    <a:pt x="327" y="121"/>
                    <a:pt x="302" y="121"/>
                  </a:cubicBezTo>
                  <a:cubicBezTo>
                    <a:pt x="290" y="122"/>
                    <a:pt x="272" y="128"/>
                    <a:pt x="278" y="143"/>
                  </a:cubicBezTo>
                  <a:cubicBezTo>
                    <a:pt x="284" y="158"/>
                    <a:pt x="276" y="256"/>
                    <a:pt x="276" y="256"/>
                  </a:cubicBezTo>
                  <a:cubicBezTo>
                    <a:pt x="276" y="256"/>
                    <a:pt x="271" y="274"/>
                    <a:pt x="262" y="245"/>
                  </a:cubicBezTo>
                  <a:cubicBezTo>
                    <a:pt x="259" y="235"/>
                    <a:pt x="262" y="144"/>
                    <a:pt x="260" y="137"/>
                  </a:cubicBezTo>
                  <a:cubicBezTo>
                    <a:pt x="259" y="129"/>
                    <a:pt x="217" y="122"/>
                    <a:pt x="215" y="154"/>
                  </a:cubicBezTo>
                  <a:cubicBezTo>
                    <a:pt x="214" y="185"/>
                    <a:pt x="205" y="195"/>
                    <a:pt x="171" y="195"/>
                  </a:cubicBezTo>
                  <a:close/>
                  <a:moveTo>
                    <a:pt x="237" y="231"/>
                  </a:moveTo>
                  <a:cubicBezTo>
                    <a:pt x="230" y="240"/>
                    <a:pt x="219" y="247"/>
                    <a:pt x="223" y="225"/>
                  </a:cubicBezTo>
                  <a:cubicBezTo>
                    <a:pt x="228" y="202"/>
                    <a:pt x="232" y="170"/>
                    <a:pt x="232" y="155"/>
                  </a:cubicBezTo>
                  <a:cubicBezTo>
                    <a:pt x="232" y="155"/>
                    <a:pt x="244" y="135"/>
                    <a:pt x="247" y="158"/>
                  </a:cubicBezTo>
                  <a:cubicBezTo>
                    <a:pt x="250" y="181"/>
                    <a:pt x="244" y="221"/>
                    <a:pt x="237" y="231"/>
                  </a:cubicBezTo>
                  <a:close/>
                  <a:moveTo>
                    <a:pt x="326" y="292"/>
                  </a:moveTo>
                  <a:cubicBezTo>
                    <a:pt x="327" y="320"/>
                    <a:pt x="355" y="400"/>
                    <a:pt x="286" y="399"/>
                  </a:cubicBezTo>
                  <a:cubicBezTo>
                    <a:pt x="217" y="398"/>
                    <a:pt x="214" y="409"/>
                    <a:pt x="215" y="321"/>
                  </a:cubicBezTo>
                  <a:cubicBezTo>
                    <a:pt x="216" y="236"/>
                    <a:pt x="225" y="253"/>
                    <a:pt x="230" y="264"/>
                  </a:cubicBezTo>
                  <a:cubicBezTo>
                    <a:pt x="230" y="264"/>
                    <a:pt x="253" y="318"/>
                    <a:pt x="309" y="277"/>
                  </a:cubicBezTo>
                  <a:cubicBezTo>
                    <a:pt x="319" y="269"/>
                    <a:pt x="324" y="263"/>
                    <a:pt x="326" y="292"/>
                  </a:cubicBezTo>
                  <a:close/>
                  <a:moveTo>
                    <a:pt x="318" y="133"/>
                  </a:moveTo>
                  <a:cubicBezTo>
                    <a:pt x="338" y="148"/>
                    <a:pt x="316" y="165"/>
                    <a:pt x="316" y="165"/>
                  </a:cubicBezTo>
                  <a:cubicBezTo>
                    <a:pt x="316" y="165"/>
                    <a:pt x="302" y="189"/>
                    <a:pt x="313" y="213"/>
                  </a:cubicBezTo>
                  <a:cubicBezTo>
                    <a:pt x="324" y="237"/>
                    <a:pt x="324" y="265"/>
                    <a:pt x="301" y="239"/>
                  </a:cubicBezTo>
                  <a:cubicBezTo>
                    <a:pt x="279" y="214"/>
                    <a:pt x="293" y="156"/>
                    <a:pt x="299" y="144"/>
                  </a:cubicBezTo>
                  <a:cubicBezTo>
                    <a:pt x="299" y="144"/>
                    <a:pt x="299" y="118"/>
                    <a:pt x="318" y="133"/>
                  </a:cubicBezTo>
                  <a:close/>
                  <a:moveTo>
                    <a:pt x="507" y="179"/>
                  </a:moveTo>
                  <a:cubicBezTo>
                    <a:pt x="498" y="185"/>
                    <a:pt x="507" y="179"/>
                    <a:pt x="465" y="177"/>
                  </a:cubicBezTo>
                  <a:cubicBezTo>
                    <a:pt x="423" y="176"/>
                    <a:pt x="461" y="162"/>
                    <a:pt x="461" y="162"/>
                  </a:cubicBezTo>
                  <a:cubicBezTo>
                    <a:pt x="565" y="166"/>
                    <a:pt x="516" y="173"/>
                    <a:pt x="507" y="179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18" name="任意多边形 2053"/>
            <p:cNvSpPr/>
            <p:nvPr/>
          </p:nvSpPr>
          <p:spPr>
            <a:xfrm>
              <a:off x="703" y="1269"/>
              <a:ext cx="238" cy="283"/>
            </a:xfrm>
            <a:custGeom>
              <a:rect l="l" t="t" r="r" b="b"/>
              <a:pathLst>
                <a:path w="47" h="56">
                  <a:moveTo>
                    <a:pt x="40" y="15"/>
                  </a:moveTo>
                  <a:cubicBezTo>
                    <a:pt x="37" y="0"/>
                    <a:pt x="0" y="23"/>
                    <a:pt x="27" y="56"/>
                  </a:cubicBezTo>
                  <a:cubicBezTo>
                    <a:pt x="27" y="56"/>
                    <a:pt x="47" y="49"/>
                    <a:pt x="40" y="15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19" name="任意多边形 2054"/>
            <p:cNvSpPr/>
            <p:nvPr/>
          </p:nvSpPr>
          <p:spPr>
            <a:xfrm>
              <a:off x="485" y="1385"/>
              <a:ext cx="208" cy="379"/>
            </a:xfrm>
            <a:custGeom>
              <a:rect l="l" t="t" r="r" b="b"/>
              <a:pathLst>
                <a:path w="41" h="75">
                  <a:moveTo>
                    <a:pt x="19" y="27"/>
                  </a:moveTo>
                  <a:cubicBezTo>
                    <a:pt x="0" y="54"/>
                    <a:pt x="6" y="63"/>
                    <a:pt x="12" y="69"/>
                  </a:cubicBezTo>
                  <a:cubicBezTo>
                    <a:pt x="18" y="75"/>
                    <a:pt x="30" y="74"/>
                    <a:pt x="40" y="45"/>
                  </a:cubicBezTo>
                  <a:cubicBezTo>
                    <a:pt x="40" y="45"/>
                    <a:pt x="32" y="31"/>
                    <a:pt x="37" y="24"/>
                  </a:cubicBezTo>
                  <a:cubicBezTo>
                    <a:pt x="41" y="16"/>
                    <a:pt x="38" y="0"/>
                    <a:pt x="19" y="27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20" name="任意多边形 2055"/>
            <p:cNvSpPr/>
            <p:nvPr/>
          </p:nvSpPr>
          <p:spPr>
            <a:xfrm>
              <a:off x="354" y="627"/>
              <a:ext cx="683" cy="318"/>
            </a:xfrm>
            <a:custGeom>
              <a:rect l="l" t="t" r="r" b="b"/>
              <a:pathLst>
                <a:path w="135" h="62">
                  <a:moveTo>
                    <a:pt x="112" y="4"/>
                  </a:moveTo>
                  <a:cubicBezTo>
                    <a:pt x="105" y="9"/>
                    <a:pt x="24" y="4"/>
                    <a:pt x="24" y="4"/>
                  </a:cubicBezTo>
                  <a:cubicBezTo>
                    <a:pt x="15" y="4"/>
                    <a:pt x="3" y="1"/>
                    <a:pt x="2" y="25"/>
                  </a:cubicBezTo>
                  <a:cubicBezTo>
                    <a:pt x="0" y="63"/>
                    <a:pt x="48" y="58"/>
                    <a:pt x="60" y="58"/>
                  </a:cubicBezTo>
                  <a:cubicBezTo>
                    <a:pt x="72" y="58"/>
                    <a:pt x="84" y="48"/>
                    <a:pt x="96" y="54"/>
                  </a:cubicBezTo>
                  <a:cubicBezTo>
                    <a:pt x="96" y="54"/>
                    <a:pt x="107" y="63"/>
                    <a:pt x="113" y="53"/>
                  </a:cubicBezTo>
                  <a:cubicBezTo>
                    <a:pt x="135" y="13"/>
                    <a:pt x="120" y="0"/>
                    <a:pt x="112" y="4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21" name="任意多边形 2056"/>
            <p:cNvSpPr/>
            <p:nvPr/>
          </p:nvSpPr>
          <p:spPr>
            <a:xfrm>
              <a:off x="1128" y="1527"/>
              <a:ext cx="490" cy="515"/>
            </a:xfrm>
            <a:custGeom>
              <a:rect l="l" t="t" r="r" b="b"/>
              <a:pathLst>
                <a:path w="97" h="102">
                  <a:moveTo>
                    <a:pt x="67" y="5"/>
                  </a:moveTo>
                  <a:cubicBezTo>
                    <a:pt x="55" y="10"/>
                    <a:pt x="31" y="5"/>
                    <a:pt x="31" y="5"/>
                  </a:cubicBezTo>
                  <a:cubicBezTo>
                    <a:pt x="0" y="6"/>
                    <a:pt x="16" y="39"/>
                    <a:pt x="12" y="57"/>
                  </a:cubicBezTo>
                  <a:cubicBezTo>
                    <a:pt x="8" y="76"/>
                    <a:pt x="63" y="102"/>
                    <a:pt x="79" y="62"/>
                  </a:cubicBezTo>
                  <a:cubicBezTo>
                    <a:pt x="97" y="20"/>
                    <a:pt x="79" y="0"/>
                    <a:pt x="67" y="5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22" name="任意多边形 2057"/>
            <p:cNvSpPr/>
            <p:nvPr/>
          </p:nvSpPr>
          <p:spPr>
            <a:xfrm>
              <a:off x="2255" y="1006"/>
              <a:ext cx="501" cy="96"/>
            </a:xfrm>
            <a:custGeom>
              <a:rect l="l" t="t" r="r" b="b"/>
              <a:pathLst>
                <a:path w="99" h="19">
                  <a:moveTo>
                    <a:pt x="15" y="0"/>
                  </a:moveTo>
                  <a:cubicBezTo>
                    <a:pt x="0" y="0"/>
                    <a:pt x="19" y="19"/>
                    <a:pt x="40" y="15"/>
                  </a:cubicBezTo>
                  <a:cubicBezTo>
                    <a:pt x="99" y="1"/>
                    <a:pt x="15" y="0"/>
                    <a:pt x="15" y="0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23" name="任意多边形 2058"/>
            <p:cNvSpPr/>
            <p:nvPr/>
          </p:nvSpPr>
          <p:spPr>
            <a:xfrm>
              <a:off x="2422" y="986"/>
              <a:ext cx="385" cy="237"/>
            </a:xfrm>
            <a:custGeom>
              <a:rect l="l" t="t" r="r" b="b"/>
              <a:pathLst>
                <a:path w="76" h="47">
                  <a:moveTo>
                    <a:pt x="21" y="37"/>
                  </a:moveTo>
                  <a:cubicBezTo>
                    <a:pt x="21" y="37"/>
                    <a:pt x="50" y="47"/>
                    <a:pt x="70" y="17"/>
                  </a:cubicBezTo>
                  <a:cubicBezTo>
                    <a:pt x="76" y="7"/>
                    <a:pt x="65" y="0"/>
                    <a:pt x="48" y="3"/>
                  </a:cubicBezTo>
                  <a:cubicBezTo>
                    <a:pt x="39" y="5"/>
                    <a:pt x="39" y="32"/>
                    <a:pt x="19" y="32"/>
                  </a:cubicBezTo>
                  <a:cubicBezTo>
                    <a:pt x="0" y="32"/>
                    <a:pt x="21" y="37"/>
                    <a:pt x="21" y="37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24" name="任意多边形 2059"/>
            <p:cNvSpPr/>
            <p:nvPr/>
          </p:nvSpPr>
          <p:spPr>
            <a:xfrm>
              <a:off x="2407" y="1183"/>
              <a:ext cx="415" cy="187"/>
            </a:xfrm>
            <a:custGeom>
              <a:rect l="l" t="t" r="r" b="b"/>
              <a:pathLst>
                <a:path w="82" h="37">
                  <a:moveTo>
                    <a:pt x="72" y="6"/>
                  </a:moveTo>
                  <a:cubicBezTo>
                    <a:pt x="57" y="23"/>
                    <a:pt x="24" y="17"/>
                    <a:pt x="24" y="17"/>
                  </a:cubicBezTo>
                  <a:cubicBezTo>
                    <a:pt x="24" y="17"/>
                    <a:pt x="0" y="16"/>
                    <a:pt x="17" y="26"/>
                  </a:cubicBezTo>
                  <a:cubicBezTo>
                    <a:pt x="33" y="37"/>
                    <a:pt x="53" y="32"/>
                    <a:pt x="76" y="23"/>
                  </a:cubicBezTo>
                  <a:cubicBezTo>
                    <a:pt x="78" y="22"/>
                    <a:pt x="80" y="21"/>
                    <a:pt x="82" y="20"/>
                  </a:cubicBezTo>
                  <a:lnTo>
                    <a:pt x="82" y="0"/>
                  </a:lnTo>
                  <a:cubicBezTo>
                    <a:pt x="79" y="1"/>
                    <a:pt x="75" y="2"/>
                    <a:pt x="72" y="6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25" name="任意多边形 2060"/>
            <p:cNvSpPr/>
            <p:nvPr/>
          </p:nvSpPr>
          <p:spPr>
            <a:xfrm>
              <a:off x="2083" y="1360"/>
              <a:ext cx="698" cy="167"/>
            </a:xfrm>
            <a:custGeom>
              <a:rect l="l" t="t" r="r" b="b"/>
              <a:pathLst>
                <a:path w="138" h="33">
                  <a:moveTo>
                    <a:pt x="21" y="1"/>
                  </a:moveTo>
                  <a:cubicBezTo>
                    <a:pt x="21" y="1"/>
                    <a:pt x="0" y="8"/>
                    <a:pt x="8" y="14"/>
                  </a:cubicBezTo>
                  <a:cubicBezTo>
                    <a:pt x="15" y="20"/>
                    <a:pt x="48" y="22"/>
                    <a:pt x="57" y="22"/>
                  </a:cubicBezTo>
                  <a:cubicBezTo>
                    <a:pt x="66" y="22"/>
                    <a:pt x="96" y="33"/>
                    <a:pt x="117" y="23"/>
                  </a:cubicBezTo>
                  <a:cubicBezTo>
                    <a:pt x="138" y="12"/>
                    <a:pt x="123" y="9"/>
                    <a:pt x="114" y="8"/>
                  </a:cubicBezTo>
                  <a:cubicBezTo>
                    <a:pt x="105" y="6"/>
                    <a:pt x="102" y="0"/>
                    <a:pt x="82" y="3"/>
                  </a:cubicBezTo>
                  <a:cubicBezTo>
                    <a:pt x="37" y="11"/>
                    <a:pt x="21" y="1"/>
                    <a:pt x="21" y="1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26" name="任意多边形 2061"/>
            <p:cNvSpPr/>
            <p:nvPr/>
          </p:nvSpPr>
          <p:spPr>
            <a:xfrm>
              <a:off x="2159" y="1522"/>
              <a:ext cx="567" cy="146"/>
            </a:xfrm>
            <a:custGeom>
              <a:rect l="l" t="t" r="r" b="b"/>
              <a:pathLst>
                <a:path w="112" h="28">
                  <a:moveTo>
                    <a:pt x="98" y="19"/>
                  </a:moveTo>
                  <a:cubicBezTo>
                    <a:pt x="112" y="13"/>
                    <a:pt x="111" y="0"/>
                    <a:pt x="103" y="4"/>
                  </a:cubicBezTo>
                  <a:cubicBezTo>
                    <a:pt x="96" y="9"/>
                    <a:pt x="83" y="10"/>
                    <a:pt x="74" y="10"/>
                  </a:cubicBezTo>
                  <a:cubicBezTo>
                    <a:pt x="65" y="11"/>
                    <a:pt x="45" y="3"/>
                    <a:pt x="36" y="6"/>
                  </a:cubicBezTo>
                  <a:cubicBezTo>
                    <a:pt x="27" y="9"/>
                    <a:pt x="2" y="4"/>
                    <a:pt x="2" y="4"/>
                  </a:cubicBezTo>
                  <a:cubicBezTo>
                    <a:pt x="0" y="29"/>
                    <a:pt x="83" y="25"/>
                    <a:pt x="98" y="19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27" name="任意多边形 2062"/>
            <p:cNvSpPr/>
            <p:nvPr/>
          </p:nvSpPr>
          <p:spPr>
            <a:xfrm>
              <a:off x="2124" y="1638"/>
              <a:ext cx="581" cy="480"/>
            </a:xfrm>
            <a:custGeom>
              <a:rect l="l" t="t" r="r" b="b"/>
              <a:pathLst>
                <a:path w="115" h="95">
                  <a:moveTo>
                    <a:pt x="3" y="53"/>
                  </a:moveTo>
                  <a:cubicBezTo>
                    <a:pt x="5" y="60"/>
                    <a:pt x="14" y="68"/>
                    <a:pt x="26" y="54"/>
                  </a:cubicBezTo>
                  <a:cubicBezTo>
                    <a:pt x="48" y="29"/>
                    <a:pt x="48" y="72"/>
                    <a:pt x="50" y="77"/>
                  </a:cubicBezTo>
                  <a:cubicBezTo>
                    <a:pt x="51" y="81"/>
                    <a:pt x="54" y="95"/>
                    <a:pt x="59" y="84"/>
                  </a:cubicBezTo>
                  <a:cubicBezTo>
                    <a:pt x="63" y="74"/>
                    <a:pt x="70" y="39"/>
                    <a:pt x="81" y="52"/>
                  </a:cubicBezTo>
                  <a:cubicBezTo>
                    <a:pt x="100" y="76"/>
                    <a:pt x="115" y="54"/>
                    <a:pt x="111" y="52"/>
                  </a:cubicBezTo>
                  <a:cubicBezTo>
                    <a:pt x="106" y="51"/>
                    <a:pt x="79" y="37"/>
                    <a:pt x="79" y="27"/>
                  </a:cubicBezTo>
                  <a:cubicBezTo>
                    <a:pt x="79" y="16"/>
                    <a:pt x="42" y="0"/>
                    <a:pt x="37" y="16"/>
                  </a:cubicBezTo>
                  <a:cubicBezTo>
                    <a:pt x="33" y="33"/>
                    <a:pt x="12" y="41"/>
                    <a:pt x="12" y="41"/>
                  </a:cubicBezTo>
                  <a:cubicBezTo>
                    <a:pt x="0" y="44"/>
                    <a:pt x="2" y="45"/>
                    <a:pt x="3" y="53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28" name="任意多边形 2063"/>
            <p:cNvSpPr/>
            <p:nvPr/>
          </p:nvSpPr>
          <p:spPr>
            <a:xfrm>
              <a:off x="2503" y="1446"/>
              <a:ext cx="329" cy="854"/>
            </a:xfrm>
            <a:custGeom>
              <a:rect l="l" t="t" r="r" b="b"/>
              <a:pathLst>
                <a:path w="65" h="169">
                  <a:moveTo>
                    <a:pt x="51" y="40"/>
                  </a:moveTo>
                  <a:cubicBezTo>
                    <a:pt x="44" y="46"/>
                    <a:pt x="30" y="49"/>
                    <a:pt x="22" y="49"/>
                  </a:cubicBezTo>
                  <a:cubicBezTo>
                    <a:pt x="13" y="48"/>
                    <a:pt x="14" y="56"/>
                    <a:pt x="22" y="59"/>
                  </a:cubicBezTo>
                  <a:cubicBezTo>
                    <a:pt x="30" y="62"/>
                    <a:pt x="49" y="75"/>
                    <a:pt x="50" y="90"/>
                  </a:cubicBezTo>
                  <a:cubicBezTo>
                    <a:pt x="50" y="104"/>
                    <a:pt x="51" y="115"/>
                    <a:pt x="34" y="118"/>
                  </a:cubicBezTo>
                  <a:cubicBezTo>
                    <a:pt x="18" y="122"/>
                    <a:pt x="3" y="124"/>
                    <a:pt x="0" y="148"/>
                  </a:cubicBezTo>
                  <a:cubicBezTo>
                    <a:pt x="0" y="148"/>
                    <a:pt x="10" y="154"/>
                    <a:pt x="17" y="155"/>
                  </a:cubicBezTo>
                  <a:cubicBezTo>
                    <a:pt x="23" y="155"/>
                    <a:pt x="42" y="163"/>
                    <a:pt x="47" y="166"/>
                  </a:cubicBezTo>
                  <a:cubicBezTo>
                    <a:pt x="51" y="169"/>
                    <a:pt x="58" y="167"/>
                    <a:pt x="63" y="162"/>
                  </a:cubicBezTo>
                  <a:lnTo>
                    <a:pt x="65" y="0"/>
                  </a:lnTo>
                  <a:cubicBezTo>
                    <a:pt x="64" y="8"/>
                    <a:pt x="58" y="36"/>
                    <a:pt x="51" y="40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329" name="组合 2064"/>
          <p:cNvGrpSpPr/>
          <p:nvPr/>
        </p:nvGrpSpPr>
        <p:grpSpPr>
          <a:xfrm>
            <a:off x="738717" y="36513"/>
            <a:ext cx="10521949" cy="6821487"/>
            <a:chExt cx="4971" cy="4297"/>
          </a:xfrm>
        </p:grpSpPr>
        <p:sp>
          <p:nvSpPr>
            <p:cNvPr id="13330" name="矩形 2065"/>
            <p:cNvSpPr/>
            <p:nvPr/>
          </p:nvSpPr>
          <p:spPr>
            <a:xfrm>
              <a:off x="35" y="0"/>
              <a:ext cx="21" cy="10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331" name="任意多边形 2066"/>
            <p:cNvSpPr>
              <a:spLocks noEditPoints="1"/>
            </p:cNvSpPr>
            <p:nvPr/>
          </p:nvSpPr>
          <p:spPr>
            <a:xfrm>
              <a:off x="35" y="202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32" name="任意多边形 2067"/>
            <p:cNvSpPr>
              <a:spLocks noEditPoints="1"/>
            </p:cNvSpPr>
            <p:nvPr/>
          </p:nvSpPr>
          <p:spPr>
            <a:xfrm>
              <a:off x="35" y="607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33" name="任意多边形 2068"/>
            <p:cNvSpPr>
              <a:spLocks noEditPoints="1"/>
            </p:cNvSpPr>
            <p:nvPr/>
          </p:nvSpPr>
          <p:spPr>
            <a:xfrm>
              <a:off x="35" y="1011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34" name="任意多边形 2069"/>
            <p:cNvSpPr>
              <a:spLocks noEditPoints="1"/>
            </p:cNvSpPr>
            <p:nvPr/>
          </p:nvSpPr>
          <p:spPr>
            <a:xfrm>
              <a:off x="35" y="1415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35" name="任意多边形 2070"/>
            <p:cNvSpPr>
              <a:spLocks noEditPoints="1"/>
            </p:cNvSpPr>
            <p:nvPr/>
          </p:nvSpPr>
          <p:spPr>
            <a:xfrm>
              <a:off x="35" y="1820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36" name="任意多边形 2071"/>
            <p:cNvSpPr>
              <a:spLocks noEditPoints="1"/>
            </p:cNvSpPr>
            <p:nvPr/>
          </p:nvSpPr>
          <p:spPr>
            <a:xfrm>
              <a:off x="35" y="2224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37" name="任意多边形 2072"/>
            <p:cNvSpPr>
              <a:spLocks noEditPoints="1"/>
            </p:cNvSpPr>
            <p:nvPr/>
          </p:nvSpPr>
          <p:spPr>
            <a:xfrm>
              <a:off x="35" y="2629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38" name="任意多边形 2073"/>
            <p:cNvSpPr>
              <a:spLocks noEditPoints="1"/>
            </p:cNvSpPr>
            <p:nvPr/>
          </p:nvSpPr>
          <p:spPr>
            <a:xfrm>
              <a:off x="35" y="3033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39" name="任意多边形 2074"/>
            <p:cNvSpPr>
              <a:spLocks noEditPoints="1"/>
            </p:cNvSpPr>
            <p:nvPr/>
          </p:nvSpPr>
          <p:spPr>
            <a:xfrm>
              <a:off x="35" y="3438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40" name="任意多边形 2075"/>
            <p:cNvSpPr>
              <a:spLocks noEditPoints="1"/>
            </p:cNvSpPr>
            <p:nvPr/>
          </p:nvSpPr>
          <p:spPr>
            <a:xfrm>
              <a:off x="35" y="3842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41" name="矩形 2076"/>
            <p:cNvSpPr/>
            <p:nvPr/>
          </p:nvSpPr>
          <p:spPr>
            <a:xfrm>
              <a:off x="35" y="4246"/>
              <a:ext cx="21" cy="5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342" name="矩形 2077"/>
            <p:cNvSpPr/>
            <p:nvPr/>
          </p:nvSpPr>
          <p:spPr>
            <a:xfrm>
              <a:off x="480" y="0"/>
              <a:ext cx="21" cy="10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343" name="任意多边形 2078"/>
            <p:cNvSpPr>
              <a:spLocks noEditPoints="1"/>
            </p:cNvSpPr>
            <p:nvPr/>
          </p:nvSpPr>
          <p:spPr>
            <a:xfrm>
              <a:off x="480" y="202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44" name="任意多边形 2079"/>
            <p:cNvSpPr>
              <a:spLocks noEditPoints="1"/>
            </p:cNvSpPr>
            <p:nvPr/>
          </p:nvSpPr>
          <p:spPr>
            <a:xfrm>
              <a:off x="480" y="607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45" name="任意多边形 2080"/>
            <p:cNvSpPr>
              <a:spLocks noEditPoints="1"/>
            </p:cNvSpPr>
            <p:nvPr/>
          </p:nvSpPr>
          <p:spPr>
            <a:xfrm>
              <a:off x="480" y="1011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46" name="任意多边形 2081"/>
            <p:cNvSpPr>
              <a:spLocks noEditPoints="1"/>
            </p:cNvSpPr>
            <p:nvPr/>
          </p:nvSpPr>
          <p:spPr>
            <a:xfrm>
              <a:off x="480" y="1415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47" name="任意多边形 2082"/>
            <p:cNvSpPr>
              <a:spLocks noEditPoints="1"/>
            </p:cNvSpPr>
            <p:nvPr/>
          </p:nvSpPr>
          <p:spPr>
            <a:xfrm>
              <a:off x="480" y="1820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48" name="任意多边形 2083"/>
            <p:cNvSpPr>
              <a:spLocks noEditPoints="1"/>
            </p:cNvSpPr>
            <p:nvPr/>
          </p:nvSpPr>
          <p:spPr>
            <a:xfrm>
              <a:off x="480" y="2224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49" name="任意多边形 2084"/>
            <p:cNvSpPr>
              <a:spLocks noEditPoints="1"/>
            </p:cNvSpPr>
            <p:nvPr/>
          </p:nvSpPr>
          <p:spPr>
            <a:xfrm>
              <a:off x="480" y="2629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50" name="任意多边形 2085"/>
            <p:cNvSpPr>
              <a:spLocks noEditPoints="1"/>
            </p:cNvSpPr>
            <p:nvPr/>
          </p:nvSpPr>
          <p:spPr>
            <a:xfrm>
              <a:off x="480" y="3033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51" name="任意多边形 2086"/>
            <p:cNvSpPr>
              <a:spLocks noEditPoints="1"/>
            </p:cNvSpPr>
            <p:nvPr/>
          </p:nvSpPr>
          <p:spPr>
            <a:xfrm>
              <a:off x="480" y="3438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52" name="任意多边形 2087"/>
            <p:cNvSpPr>
              <a:spLocks noEditPoints="1"/>
            </p:cNvSpPr>
            <p:nvPr/>
          </p:nvSpPr>
          <p:spPr>
            <a:xfrm>
              <a:off x="480" y="3842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53" name="矩形 2088"/>
            <p:cNvSpPr/>
            <p:nvPr/>
          </p:nvSpPr>
          <p:spPr>
            <a:xfrm>
              <a:off x="480" y="4246"/>
              <a:ext cx="21" cy="5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354" name="矩形 2089"/>
            <p:cNvSpPr/>
            <p:nvPr/>
          </p:nvSpPr>
          <p:spPr>
            <a:xfrm>
              <a:off x="930" y="0"/>
              <a:ext cx="21" cy="10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355" name="任意多边形 2090"/>
            <p:cNvSpPr>
              <a:spLocks noEditPoints="1"/>
            </p:cNvSpPr>
            <p:nvPr/>
          </p:nvSpPr>
          <p:spPr>
            <a:xfrm>
              <a:off x="930" y="202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56" name="任意多边形 2091"/>
            <p:cNvSpPr>
              <a:spLocks noEditPoints="1"/>
            </p:cNvSpPr>
            <p:nvPr/>
          </p:nvSpPr>
          <p:spPr>
            <a:xfrm>
              <a:off x="930" y="607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57" name="任意多边形 2092"/>
            <p:cNvSpPr>
              <a:spLocks noEditPoints="1"/>
            </p:cNvSpPr>
            <p:nvPr/>
          </p:nvSpPr>
          <p:spPr>
            <a:xfrm>
              <a:off x="930" y="1011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58" name="任意多边形 2093"/>
            <p:cNvSpPr>
              <a:spLocks noEditPoints="1"/>
            </p:cNvSpPr>
            <p:nvPr/>
          </p:nvSpPr>
          <p:spPr>
            <a:xfrm>
              <a:off x="930" y="1415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59" name="任意多边形 2094"/>
            <p:cNvSpPr>
              <a:spLocks noEditPoints="1"/>
            </p:cNvSpPr>
            <p:nvPr/>
          </p:nvSpPr>
          <p:spPr>
            <a:xfrm>
              <a:off x="930" y="1820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60" name="任意多边形 2095"/>
            <p:cNvSpPr>
              <a:spLocks noEditPoints="1"/>
            </p:cNvSpPr>
            <p:nvPr/>
          </p:nvSpPr>
          <p:spPr>
            <a:xfrm>
              <a:off x="930" y="2224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61" name="任意多边形 2096"/>
            <p:cNvSpPr>
              <a:spLocks noEditPoints="1"/>
            </p:cNvSpPr>
            <p:nvPr/>
          </p:nvSpPr>
          <p:spPr>
            <a:xfrm>
              <a:off x="930" y="2629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62" name="任意多边形 2097"/>
            <p:cNvSpPr>
              <a:spLocks noEditPoints="1"/>
            </p:cNvSpPr>
            <p:nvPr/>
          </p:nvSpPr>
          <p:spPr>
            <a:xfrm>
              <a:off x="930" y="3033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63" name="任意多边形 2098"/>
            <p:cNvSpPr>
              <a:spLocks noEditPoints="1"/>
            </p:cNvSpPr>
            <p:nvPr/>
          </p:nvSpPr>
          <p:spPr>
            <a:xfrm>
              <a:off x="930" y="3438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64" name="任意多边形 2099"/>
            <p:cNvSpPr>
              <a:spLocks noEditPoints="1"/>
            </p:cNvSpPr>
            <p:nvPr/>
          </p:nvSpPr>
          <p:spPr>
            <a:xfrm>
              <a:off x="930" y="3842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65" name="矩形 2100"/>
            <p:cNvSpPr/>
            <p:nvPr/>
          </p:nvSpPr>
          <p:spPr>
            <a:xfrm>
              <a:off x="930" y="4246"/>
              <a:ext cx="21" cy="5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366" name="矩形 2101"/>
            <p:cNvSpPr/>
            <p:nvPr/>
          </p:nvSpPr>
          <p:spPr>
            <a:xfrm>
              <a:off x="1375" y="0"/>
              <a:ext cx="21" cy="10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367" name="任意多边形 2102"/>
            <p:cNvSpPr>
              <a:spLocks noEditPoints="1"/>
            </p:cNvSpPr>
            <p:nvPr/>
          </p:nvSpPr>
          <p:spPr>
            <a:xfrm>
              <a:off x="1375" y="202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68" name="任意多边形 2103"/>
            <p:cNvSpPr>
              <a:spLocks noEditPoints="1"/>
            </p:cNvSpPr>
            <p:nvPr/>
          </p:nvSpPr>
          <p:spPr>
            <a:xfrm>
              <a:off x="1375" y="607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69" name="任意多边形 2104"/>
            <p:cNvSpPr>
              <a:spLocks noEditPoints="1"/>
            </p:cNvSpPr>
            <p:nvPr/>
          </p:nvSpPr>
          <p:spPr>
            <a:xfrm>
              <a:off x="1375" y="1011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70" name="任意多边形 2105"/>
            <p:cNvSpPr>
              <a:spLocks noEditPoints="1"/>
            </p:cNvSpPr>
            <p:nvPr/>
          </p:nvSpPr>
          <p:spPr>
            <a:xfrm>
              <a:off x="1375" y="1415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71" name="任意多边形 2106"/>
            <p:cNvSpPr>
              <a:spLocks noEditPoints="1"/>
            </p:cNvSpPr>
            <p:nvPr/>
          </p:nvSpPr>
          <p:spPr>
            <a:xfrm>
              <a:off x="1375" y="1820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72" name="任意多边形 2107"/>
            <p:cNvSpPr>
              <a:spLocks noEditPoints="1"/>
            </p:cNvSpPr>
            <p:nvPr/>
          </p:nvSpPr>
          <p:spPr>
            <a:xfrm>
              <a:off x="1375" y="2224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73" name="任意多边形 2108"/>
            <p:cNvSpPr>
              <a:spLocks noEditPoints="1"/>
            </p:cNvSpPr>
            <p:nvPr/>
          </p:nvSpPr>
          <p:spPr>
            <a:xfrm>
              <a:off x="1375" y="2629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74" name="任意多边形 2109"/>
            <p:cNvSpPr>
              <a:spLocks noEditPoints="1"/>
            </p:cNvSpPr>
            <p:nvPr/>
          </p:nvSpPr>
          <p:spPr>
            <a:xfrm>
              <a:off x="1375" y="3033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75" name="任意多边形 2110"/>
            <p:cNvSpPr>
              <a:spLocks noEditPoints="1"/>
            </p:cNvSpPr>
            <p:nvPr/>
          </p:nvSpPr>
          <p:spPr>
            <a:xfrm>
              <a:off x="1375" y="3438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76" name="任意多边形 2111"/>
            <p:cNvSpPr>
              <a:spLocks noEditPoints="1"/>
            </p:cNvSpPr>
            <p:nvPr/>
          </p:nvSpPr>
          <p:spPr>
            <a:xfrm>
              <a:off x="1375" y="3842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77" name="矩形 2112"/>
            <p:cNvSpPr/>
            <p:nvPr/>
          </p:nvSpPr>
          <p:spPr>
            <a:xfrm>
              <a:off x="1375" y="4246"/>
              <a:ext cx="21" cy="5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378" name="矩形 2113"/>
            <p:cNvSpPr/>
            <p:nvPr/>
          </p:nvSpPr>
          <p:spPr>
            <a:xfrm>
              <a:off x="1820" y="0"/>
              <a:ext cx="21" cy="10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379" name="任意多边形 2114"/>
            <p:cNvSpPr>
              <a:spLocks noEditPoints="1"/>
            </p:cNvSpPr>
            <p:nvPr/>
          </p:nvSpPr>
          <p:spPr>
            <a:xfrm>
              <a:off x="1820" y="202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80" name="任意多边形 2115"/>
            <p:cNvSpPr>
              <a:spLocks noEditPoints="1"/>
            </p:cNvSpPr>
            <p:nvPr/>
          </p:nvSpPr>
          <p:spPr>
            <a:xfrm>
              <a:off x="1820" y="607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81" name="任意多边形 2116"/>
            <p:cNvSpPr>
              <a:spLocks noEditPoints="1"/>
            </p:cNvSpPr>
            <p:nvPr/>
          </p:nvSpPr>
          <p:spPr>
            <a:xfrm>
              <a:off x="1820" y="1011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82" name="任意多边形 2117"/>
            <p:cNvSpPr>
              <a:spLocks noEditPoints="1"/>
            </p:cNvSpPr>
            <p:nvPr/>
          </p:nvSpPr>
          <p:spPr>
            <a:xfrm>
              <a:off x="1820" y="1415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83" name="任意多边形 2118"/>
            <p:cNvSpPr>
              <a:spLocks noEditPoints="1"/>
            </p:cNvSpPr>
            <p:nvPr/>
          </p:nvSpPr>
          <p:spPr>
            <a:xfrm>
              <a:off x="1820" y="1820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84" name="任意多边形 2119"/>
            <p:cNvSpPr>
              <a:spLocks noEditPoints="1"/>
            </p:cNvSpPr>
            <p:nvPr/>
          </p:nvSpPr>
          <p:spPr>
            <a:xfrm>
              <a:off x="1820" y="2224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85" name="任意多边形 2120"/>
            <p:cNvSpPr>
              <a:spLocks noEditPoints="1"/>
            </p:cNvSpPr>
            <p:nvPr/>
          </p:nvSpPr>
          <p:spPr>
            <a:xfrm>
              <a:off x="1820" y="2629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86" name="任意多边形 2121"/>
            <p:cNvSpPr>
              <a:spLocks noEditPoints="1"/>
            </p:cNvSpPr>
            <p:nvPr/>
          </p:nvSpPr>
          <p:spPr>
            <a:xfrm>
              <a:off x="1820" y="3033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87" name="任意多边形 2122"/>
            <p:cNvSpPr>
              <a:spLocks noEditPoints="1"/>
            </p:cNvSpPr>
            <p:nvPr/>
          </p:nvSpPr>
          <p:spPr>
            <a:xfrm>
              <a:off x="1820" y="3438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88" name="任意多边形 2123"/>
            <p:cNvSpPr>
              <a:spLocks noEditPoints="1"/>
            </p:cNvSpPr>
            <p:nvPr/>
          </p:nvSpPr>
          <p:spPr>
            <a:xfrm>
              <a:off x="1820" y="3842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89" name="矩形 2124"/>
            <p:cNvSpPr/>
            <p:nvPr/>
          </p:nvSpPr>
          <p:spPr>
            <a:xfrm>
              <a:off x="1820" y="4246"/>
              <a:ext cx="21" cy="5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390" name="矩形 2125"/>
            <p:cNvSpPr/>
            <p:nvPr/>
          </p:nvSpPr>
          <p:spPr>
            <a:xfrm>
              <a:off x="2271" y="0"/>
              <a:ext cx="20" cy="10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391" name="任意多边形 2126"/>
            <p:cNvSpPr>
              <a:spLocks noEditPoints="1"/>
            </p:cNvSpPr>
            <p:nvPr/>
          </p:nvSpPr>
          <p:spPr>
            <a:xfrm>
              <a:off x="2271" y="202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92" name="任意多边形 2127"/>
            <p:cNvSpPr>
              <a:spLocks noEditPoints="1"/>
            </p:cNvSpPr>
            <p:nvPr/>
          </p:nvSpPr>
          <p:spPr>
            <a:xfrm>
              <a:off x="2271" y="607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93" name="任意多边形 2128"/>
            <p:cNvSpPr>
              <a:spLocks noEditPoints="1"/>
            </p:cNvSpPr>
            <p:nvPr/>
          </p:nvSpPr>
          <p:spPr>
            <a:xfrm>
              <a:off x="2271" y="1011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94" name="任意多边形 2129"/>
            <p:cNvSpPr>
              <a:spLocks noEditPoints="1"/>
            </p:cNvSpPr>
            <p:nvPr/>
          </p:nvSpPr>
          <p:spPr>
            <a:xfrm>
              <a:off x="2271" y="1415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95" name="任意多边形 2130"/>
            <p:cNvSpPr>
              <a:spLocks noEditPoints="1"/>
            </p:cNvSpPr>
            <p:nvPr/>
          </p:nvSpPr>
          <p:spPr>
            <a:xfrm>
              <a:off x="2271" y="1820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96" name="任意多边形 2131"/>
            <p:cNvSpPr>
              <a:spLocks noEditPoints="1"/>
            </p:cNvSpPr>
            <p:nvPr/>
          </p:nvSpPr>
          <p:spPr>
            <a:xfrm>
              <a:off x="2271" y="2224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97" name="任意多边形 2132"/>
            <p:cNvSpPr>
              <a:spLocks noEditPoints="1"/>
            </p:cNvSpPr>
            <p:nvPr/>
          </p:nvSpPr>
          <p:spPr>
            <a:xfrm>
              <a:off x="2271" y="2629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98" name="任意多边形 2133"/>
            <p:cNvSpPr>
              <a:spLocks noEditPoints="1"/>
            </p:cNvSpPr>
            <p:nvPr/>
          </p:nvSpPr>
          <p:spPr>
            <a:xfrm>
              <a:off x="2271" y="3033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99" name="任意多边形 2134"/>
            <p:cNvSpPr>
              <a:spLocks noEditPoints="1"/>
            </p:cNvSpPr>
            <p:nvPr/>
          </p:nvSpPr>
          <p:spPr>
            <a:xfrm>
              <a:off x="2271" y="3438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00" name="任意多边形 2135"/>
            <p:cNvSpPr>
              <a:spLocks noEditPoints="1"/>
            </p:cNvSpPr>
            <p:nvPr/>
          </p:nvSpPr>
          <p:spPr>
            <a:xfrm>
              <a:off x="2271" y="3842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01" name="矩形 2136"/>
            <p:cNvSpPr/>
            <p:nvPr/>
          </p:nvSpPr>
          <p:spPr>
            <a:xfrm>
              <a:off x="2271" y="4246"/>
              <a:ext cx="20" cy="5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402" name="矩形 2137"/>
            <p:cNvSpPr/>
            <p:nvPr/>
          </p:nvSpPr>
          <p:spPr>
            <a:xfrm>
              <a:off x="2716" y="0"/>
              <a:ext cx="20" cy="10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403" name="任意多边形 2138"/>
            <p:cNvSpPr>
              <a:spLocks noEditPoints="1"/>
            </p:cNvSpPr>
            <p:nvPr/>
          </p:nvSpPr>
          <p:spPr>
            <a:xfrm>
              <a:off x="2716" y="202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04" name="任意多边形 2139"/>
            <p:cNvSpPr>
              <a:spLocks noEditPoints="1"/>
            </p:cNvSpPr>
            <p:nvPr/>
          </p:nvSpPr>
          <p:spPr>
            <a:xfrm>
              <a:off x="2716" y="607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05" name="任意多边形 2140"/>
            <p:cNvSpPr>
              <a:spLocks noEditPoints="1"/>
            </p:cNvSpPr>
            <p:nvPr/>
          </p:nvSpPr>
          <p:spPr>
            <a:xfrm>
              <a:off x="2716" y="1011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06" name="任意多边形 2141"/>
            <p:cNvSpPr>
              <a:spLocks noEditPoints="1"/>
            </p:cNvSpPr>
            <p:nvPr/>
          </p:nvSpPr>
          <p:spPr>
            <a:xfrm>
              <a:off x="2716" y="1415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07" name="任意多边形 2142"/>
            <p:cNvSpPr>
              <a:spLocks noEditPoints="1"/>
            </p:cNvSpPr>
            <p:nvPr/>
          </p:nvSpPr>
          <p:spPr>
            <a:xfrm>
              <a:off x="2716" y="1820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08" name="任意多边形 2143"/>
            <p:cNvSpPr>
              <a:spLocks noEditPoints="1"/>
            </p:cNvSpPr>
            <p:nvPr/>
          </p:nvSpPr>
          <p:spPr>
            <a:xfrm>
              <a:off x="2716" y="2224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09" name="任意多边形 2144"/>
            <p:cNvSpPr>
              <a:spLocks noEditPoints="1"/>
            </p:cNvSpPr>
            <p:nvPr/>
          </p:nvSpPr>
          <p:spPr>
            <a:xfrm>
              <a:off x="2716" y="2629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10" name="任意多边形 2145"/>
            <p:cNvSpPr>
              <a:spLocks noEditPoints="1"/>
            </p:cNvSpPr>
            <p:nvPr/>
          </p:nvSpPr>
          <p:spPr>
            <a:xfrm>
              <a:off x="2716" y="3033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11" name="任意多边形 2146"/>
            <p:cNvSpPr>
              <a:spLocks noEditPoints="1"/>
            </p:cNvSpPr>
            <p:nvPr/>
          </p:nvSpPr>
          <p:spPr>
            <a:xfrm>
              <a:off x="2716" y="3438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12" name="任意多边形 2147"/>
            <p:cNvSpPr>
              <a:spLocks noEditPoints="1"/>
            </p:cNvSpPr>
            <p:nvPr/>
          </p:nvSpPr>
          <p:spPr>
            <a:xfrm>
              <a:off x="2716" y="3842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13" name="矩形 2148"/>
            <p:cNvSpPr/>
            <p:nvPr/>
          </p:nvSpPr>
          <p:spPr>
            <a:xfrm>
              <a:off x="2716" y="4246"/>
              <a:ext cx="20" cy="5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414" name="矩形 2149"/>
            <p:cNvSpPr/>
            <p:nvPr/>
          </p:nvSpPr>
          <p:spPr>
            <a:xfrm>
              <a:off x="3161" y="0"/>
              <a:ext cx="20" cy="10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415" name="任意多边形 2150"/>
            <p:cNvSpPr>
              <a:spLocks noEditPoints="1"/>
            </p:cNvSpPr>
            <p:nvPr/>
          </p:nvSpPr>
          <p:spPr>
            <a:xfrm>
              <a:off x="3161" y="202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16" name="任意多边形 2151"/>
            <p:cNvSpPr>
              <a:spLocks noEditPoints="1"/>
            </p:cNvSpPr>
            <p:nvPr/>
          </p:nvSpPr>
          <p:spPr>
            <a:xfrm>
              <a:off x="3161" y="607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17" name="任意多边形 2152"/>
            <p:cNvSpPr>
              <a:spLocks noEditPoints="1"/>
            </p:cNvSpPr>
            <p:nvPr/>
          </p:nvSpPr>
          <p:spPr>
            <a:xfrm>
              <a:off x="3161" y="1011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18" name="任意多边形 2153"/>
            <p:cNvSpPr>
              <a:spLocks noEditPoints="1"/>
            </p:cNvSpPr>
            <p:nvPr/>
          </p:nvSpPr>
          <p:spPr>
            <a:xfrm>
              <a:off x="3161" y="1415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19" name="任意多边形 2154"/>
            <p:cNvSpPr>
              <a:spLocks noEditPoints="1"/>
            </p:cNvSpPr>
            <p:nvPr/>
          </p:nvSpPr>
          <p:spPr>
            <a:xfrm>
              <a:off x="3161" y="1820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20" name="任意多边形 2155"/>
            <p:cNvSpPr>
              <a:spLocks noEditPoints="1"/>
            </p:cNvSpPr>
            <p:nvPr/>
          </p:nvSpPr>
          <p:spPr>
            <a:xfrm>
              <a:off x="3161" y="2224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21" name="任意多边形 2156"/>
            <p:cNvSpPr>
              <a:spLocks noEditPoints="1"/>
            </p:cNvSpPr>
            <p:nvPr/>
          </p:nvSpPr>
          <p:spPr>
            <a:xfrm>
              <a:off x="3161" y="2629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22" name="任意多边形 2157"/>
            <p:cNvSpPr>
              <a:spLocks noEditPoints="1"/>
            </p:cNvSpPr>
            <p:nvPr/>
          </p:nvSpPr>
          <p:spPr>
            <a:xfrm>
              <a:off x="3161" y="3033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23" name="任意多边形 2158"/>
            <p:cNvSpPr>
              <a:spLocks noEditPoints="1"/>
            </p:cNvSpPr>
            <p:nvPr/>
          </p:nvSpPr>
          <p:spPr>
            <a:xfrm>
              <a:off x="3161" y="3438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24" name="任意多边形 2159"/>
            <p:cNvSpPr>
              <a:spLocks noEditPoints="1"/>
            </p:cNvSpPr>
            <p:nvPr/>
          </p:nvSpPr>
          <p:spPr>
            <a:xfrm>
              <a:off x="3161" y="3842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25" name="矩形 2160"/>
            <p:cNvSpPr/>
            <p:nvPr/>
          </p:nvSpPr>
          <p:spPr>
            <a:xfrm>
              <a:off x="3161" y="4246"/>
              <a:ext cx="20" cy="5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426" name="矩形 2161"/>
            <p:cNvSpPr/>
            <p:nvPr/>
          </p:nvSpPr>
          <p:spPr>
            <a:xfrm>
              <a:off x="3611" y="0"/>
              <a:ext cx="20" cy="10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427" name="任意多边形 2162"/>
            <p:cNvSpPr>
              <a:spLocks noEditPoints="1"/>
            </p:cNvSpPr>
            <p:nvPr/>
          </p:nvSpPr>
          <p:spPr>
            <a:xfrm>
              <a:off x="3611" y="202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28" name="任意多边形 2163"/>
            <p:cNvSpPr>
              <a:spLocks noEditPoints="1"/>
            </p:cNvSpPr>
            <p:nvPr/>
          </p:nvSpPr>
          <p:spPr>
            <a:xfrm>
              <a:off x="3611" y="607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29" name="任意多边形 2164"/>
            <p:cNvSpPr>
              <a:spLocks noEditPoints="1"/>
            </p:cNvSpPr>
            <p:nvPr/>
          </p:nvSpPr>
          <p:spPr>
            <a:xfrm>
              <a:off x="3611" y="1011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30" name="任意多边形 2165"/>
            <p:cNvSpPr>
              <a:spLocks noEditPoints="1"/>
            </p:cNvSpPr>
            <p:nvPr/>
          </p:nvSpPr>
          <p:spPr>
            <a:xfrm>
              <a:off x="3611" y="1415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31" name="任意多边形 2166"/>
            <p:cNvSpPr>
              <a:spLocks noEditPoints="1"/>
            </p:cNvSpPr>
            <p:nvPr/>
          </p:nvSpPr>
          <p:spPr>
            <a:xfrm>
              <a:off x="3611" y="1820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32" name="任意多边形 2167"/>
            <p:cNvSpPr>
              <a:spLocks noEditPoints="1"/>
            </p:cNvSpPr>
            <p:nvPr/>
          </p:nvSpPr>
          <p:spPr>
            <a:xfrm>
              <a:off x="3611" y="2224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33" name="任意多边形 2168"/>
            <p:cNvSpPr>
              <a:spLocks noEditPoints="1"/>
            </p:cNvSpPr>
            <p:nvPr/>
          </p:nvSpPr>
          <p:spPr>
            <a:xfrm>
              <a:off x="3611" y="2629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34" name="任意多边形 2169"/>
            <p:cNvSpPr>
              <a:spLocks noEditPoints="1"/>
            </p:cNvSpPr>
            <p:nvPr/>
          </p:nvSpPr>
          <p:spPr>
            <a:xfrm>
              <a:off x="3611" y="3033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35" name="任意多边形 2170"/>
            <p:cNvSpPr>
              <a:spLocks noEditPoints="1"/>
            </p:cNvSpPr>
            <p:nvPr/>
          </p:nvSpPr>
          <p:spPr>
            <a:xfrm>
              <a:off x="3611" y="3438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36" name="任意多边形 2171"/>
            <p:cNvSpPr>
              <a:spLocks noEditPoints="1"/>
            </p:cNvSpPr>
            <p:nvPr/>
          </p:nvSpPr>
          <p:spPr>
            <a:xfrm>
              <a:off x="3611" y="3842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37" name="矩形 2172"/>
            <p:cNvSpPr/>
            <p:nvPr/>
          </p:nvSpPr>
          <p:spPr>
            <a:xfrm>
              <a:off x="3611" y="4246"/>
              <a:ext cx="20" cy="5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438" name="矩形 2173"/>
            <p:cNvSpPr/>
            <p:nvPr/>
          </p:nvSpPr>
          <p:spPr>
            <a:xfrm>
              <a:off x="4056" y="0"/>
              <a:ext cx="20" cy="10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439" name="任意多边形 2174"/>
            <p:cNvSpPr>
              <a:spLocks noEditPoints="1"/>
            </p:cNvSpPr>
            <p:nvPr/>
          </p:nvSpPr>
          <p:spPr>
            <a:xfrm>
              <a:off x="4056" y="202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40" name="任意多边形 2175"/>
            <p:cNvSpPr>
              <a:spLocks noEditPoints="1"/>
            </p:cNvSpPr>
            <p:nvPr/>
          </p:nvSpPr>
          <p:spPr>
            <a:xfrm>
              <a:off x="4056" y="607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41" name="任意多边形 2176"/>
            <p:cNvSpPr>
              <a:spLocks noEditPoints="1"/>
            </p:cNvSpPr>
            <p:nvPr/>
          </p:nvSpPr>
          <p:spPr>
            <a:xfrm>
              <a:off x="4056" y="1011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42" name="任意多边形 2177"/>
            <p:cNvSpPr>
              <a:spLocks noEditPoints="1"/>
            </p:cNvSpPr>
            <p:nvPr/>
          </p:nvSpPr>
          <p:spPr>
            <a:xfrm>
              <a:off x="4056" y="1415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43" name="任意多边形 2178"/>
            <p:cNvSpPr>
              <a:spLocks noEditPoints="1"/>
            </p:cNvSpPr>
            <p:nvPr/>
          </p:nvSpPr>
          <p:spPr>
            <a:xfrm>
              <a:off x="4056" y="1820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44" name="任意多边形 2179"/>
            <p:cNvSpPr>
              <a:spLocks noEditPoints="1"/>
            </p:cNvSpPr>
            <p:nvPr/>
          </p:nvSpPr>
          <p:spPr>
            <a:xfrm>
              <a:off x="4056" y="2224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45" name="任意多边形 2180"/>
            <p:cNvSpPr>
              <a:spLocks noEditPoints="1"/>
            </p:cNvSpPr>
            <p:nvPr/>
          </p:nvSpPr>
          <p:spPr>
            <a:xfrm>
              <a:off x="4056" y="2629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46" name="任意多边形 2181"/>
            <p:cNvSpPr>
              <a:spLocks noEditPoints="1"/>
            </p:cNvSpPr>
            <p:nvPr/>
          </p:nvSpPr>
          <p:spPr>
            <a:xfrm>
              <a:off x="4056" y="3033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47" name="任意多边形 2182"/>
            <p:cNvSpPr>
              <a:spLocks noEditPoints="1"/>
            </p:cNvSpPr>
            <p:nvPr/>
          </p:nvSpPr>
          <p:spPr>
            <a:xfrm>
              <a:off x="4056" y="3438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48" name="任意多边形 2183"/>
            <p:cNvSpPr>
              <a:spLocks noEditPoints="1"/>
            </p:cNvSpPr>
            <p:nvPr/>
          </p:nvSpPr>
          <p:spPr>
            <a:xfrm>
              <a:off x="4056" y="3842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49" name="矩形 2184"/>
            <p:cNvSpPr/>
            <p:nvPr/>
          </p:nvSpPr>
          <p:spPr>
            <a:xfrm>
              <a:off x="4056" y="4246"/>
              <a:ext cx="20" cy="5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450" name="矩形 2185"/>
            <p:cNvSpPr/>
            <p:nvPr/>
          </p:nvSpPr>
          <p:spPr>
            <a:xfrm>
              <a:off x="4501" y="0"/>
              <a:ext cx="20" cy="10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451" name="任意多边形 2186"/>
            <p:cNvSpPr>
              <a:spLocks noEditPoints="1"/>
            </p:cNvSpPr>
            <p:nvPr/>
          </p:nvSpPr>
          <p:spPr>
            <a:xfrm>
              <a:off x="4501" y="202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52" name="任意多边形 2187"/>
            <p:cNvSpPr>
              <a:spLocks noEditPoints="1"/>
            </p:cNvSpPr>
            <p:nvPr/>
          </p:nvSpPr>
          <p:spPr>
            <a:xfrm>
              <a:off x="4501" y="607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53" name="任意多边形 2188"/>
            <p:cNvSpPr>
              <a:spLocks noEditPoints="1"/>
            </p:cNvSpPr>
            <p:nvPr/>
          </p:nvSpPr>
          <p:spPr>
            <a:xfrm>
              <a:off x="4501" y="1011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54" name="任意多边形 2189"/>
            <p:cNvSpPr>
              <a:spLocks noEditPoints="1"/>
            </p:cNvSpPr>
            <p:nvPr/>
          </p:nvSpPr>
          <p:spPr>
            <a:xfrm>
              <a:off x="4501" y="1415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55" name="任意多边形 2190"/>
            <p:cNvSpPr>
              <a:spLocks noEditPoints="1"/>
            </p:cNvSpPr>
            <p:nvPr/>
          </p:nvSpPr>
          <p:spPr>
            <a:xfrm>
              <a:off x="4501" y="1820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56" name="任意多边形 2191"/>
            <p:cNvSpPr>
              <a:spLocks noEditPoints="1"/>
            </p:cNvSpPr>
            <p:nvPr/>
          </p:nvSpPr>
          <p:spPr>
            <a:xfrm>
              <a:off x="4501" y="2224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57" name="任意多边形 2192"/>
            <p:cNvSpPr>
              <a:spLocks noEditPoints="1"/>
            </p:cNvSpPr>
            <p:nvPr/>
          </p:nvSpPr>
          <p:spPr>
            <a:xfrm>
              <a:off x="4501" y="2629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58" name="任意多边形 2193"/>
            <p:cNvSpPr>
              <a:spLocks noEditPoints="1"/>
            </p:cNvSpPr>
            <p:nvPr/>
          </p:nvSpPr>
          <p:spPr>
            <a:xfrm>
              <a:off x="4501" y="3033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59" name="任意多边形 2194"/>
            <p:cNvSpPr>
              <a:spLocks noEditPoints="1"/>
            </p:cNvSpPr>
            <p:nvPr/>
          </p:nvSpPr>
          <p:spPr>
            <a:xfrm>
              <a:off x="4501" y="3438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60" name="任意多边形 2195"/>
            <p:cNvSpPr>
              <a:spLocks noEditPoints="1"/>
            </p:cNvSpPr>
            <p:nvPr/>
          </p:nvSpPr>
          <p:spPr>
            <a:xfrm>
              <a:off x="4501" y="3842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61" name="矩形 2196"/>
            <p:cNvSpPr/>
            <p:nvPr/>
          </p:nvSpPr>
          <p:spPr>
            <a:xfrm>
              <a:off x="4501" y="4246"/>
              <a:ext cx="20" cy="5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462" name="矩形 2197"/>
            <p:cNvSpPr/>
            <p:nvPr/>
          </p:nvSpPr>
          <p:spPr>
            <a:xfrm>
              <a:off x="4951" y="0"/>
              <a:ext cx="20" cy="10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463" name="任意多边形 2198"/>
            <p:cNvSpPr>
              <a:spLocks noEditPoints="1"/>
            </p:cNvSpPr>
            <p:nvPr/>
          </p:nvSpPr>
          <p:spPr>
            <a:xfrm>
              <a:off x="4951" y="202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64" name="任意多边形 2199"/>
            <p:cNvSpPr>
              <a:spLocks noEditPoints="1"/>
            </p:cNvSpPr>
            <p:nvPr/>
          </p:nvSpPr>
          <p:spPr>
            <a:xfrm>
              <a:off x="4951" y="607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65" name="任意多边形 2200"/>
            <p:cNvSpPr>
              <a:spLocks noEditPoints="1"/>
            </p:cNvSpPr>
            <p:nvPr/>
          </p:nvSpPr>
          <p:spPr>
            <a:xfrm>
              <a:off x="4951" y="1011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66" name="任意多边形 2201"/>
            <p:cNvSpPr>
              <a:spLocks noEditPoints="1"/>
            </p:cNvSpPr>
            <p:nvPr/>
          </p:nvSpPr>
          <p:spPr>
            <a:xfrm>
              <a:off x="4951" y="1415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67" name="任意多边形 2202"/>
            <p:cNvSpPr>
              <a:spLocks noEditPoints="1"/>
            </p:cNvSpPr>
            <p:nvPr/>
          </p:nvSpPr>
          <p:spPr>
            <a:xfrm>
              <a:off x="4951" y="1820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68" name="任意多边形 2203"/>
            <p:cNvSpPr>
              <a:spLocks noEditPoints="1"/>
            </p:cNvSpPr>
            <p:nvPr/>
          </p:nvSpPr>
          <p:spPr>
            <a:xfrm>
              <a:off x="4951" y="2224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69" name="任意多边形 2204"/>
            <p:cNvSpPr>
              <a:spLocks noEditPoints="1"/>
            </p:cNvSpPr>
            <p:nvPr/>
          </p:nvSpPr>
          <p:spPr>
            <a:xfrm>
              <a:off x="4951" y="2629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70" name="任意多边形 2205"/>
            <p:cNvSpPr>
              <a:spLocks noEditPoints="1"/>
            </p:cNvSpPr>
            <p:nvPr/>
          </p:nvSpPr>
          <p:spPr>
            <a:xfrm>
              <a:off x="4951" y="3033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71" name="任意多边形 2206"/>
            <p:cNvSpPr>
              <a:spLocks noEditPoints="1"/>
            </p:cNvSpPr>
            <p:nvPr/>
          </p:nvSpPr>
          <p:spPr>
            <a:xfrm>
              <a:off x="4951" y="3438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72" name="任意多边形 2207"/>
            <p:cNvSpPr>
              <a:spLocks noEditPoints="1"/>
            </p:cNvSpPr>
            <p:nvPr/>
          </p:nvSpPr>
          <p:spPr>
            <a:xfrm>
              <a:off x="4951" y="3842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73" name="矩形 2208"/>
            <p:cNvSpPr/>
            <p:nvPr/>
          </p:nvSpPr>
          <p:spPr>
            <a:xfrm>
              <a:off x="4951" y="4246"/>
              <a:ext cx="20" cy="5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474" name="任意多边形 2209"/>
            <p:cNvSpPr/>
            <p:nvPr/>
          </p:nvSpPr>
          <p:spPr>
            <a:xfrm>
              <a:off x="0" y="3281"/>
              <a:ext cx="20" cy="10"/>
            </a:xfrm>
            <a:custGeom>
              <a:rect l="l" t="t" r="r" b="b"/>
              <a:pathLst>
                <a:path w="4" h="2">
                  <a:moveTo>
                    <a:pt x="0" y="1"/>
                  </a:moveTo>
                  <a:cubicBezTo>
                    <a:pt x="1" y="2"/>
                    <a:pt x="4" y="0"/>
                    <a:pt x="0" y="1"/>
                  </a:cubicBez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475" name="组合 2215"/>
          <p:cNvGrpSpPr/>
          <p:nvPr/>
        </p:nvGrpSpPr>
        <p:grpSpPr>
          <a:xfrm>
            <a:off x="203200" y="4724400"/>
            <a:ext cx="2247900" cy="1557338"/>
            <a:chExt cx="1062" cy="981"/>
          </a:xfrm>
        </p:grpSpPr>
        <p:sp>
          <p:nvSpPr>
            <p:cNvPr id="13476" name="任意多边形 2216"/>
            <p:cNvSpPr/>
            <p:nvPr userDrawn="1"/>
          </p:nvSpPr>
          <p:spPr>
            <a:xfrm>
              <a:off x="25" y="0"/>
              <a:ext cx="207" cy="81"/>
            </a:xfrm>
            <a:custGeom>
              <a:rect l="l" t="t" r="r" b="b"/>
              <a:pathLst>
                <a:path w="41" h="16">
                  <a:moveTo>
                    <a:pt x="30" y="12"/>
                  </a:moveTo>
                  <a:cubicBezTo>
                    <a:pt x="34" y="11"/>
                    <a:pt x="36" y="10"/>
                    <a:pt x="37" y="10"/>
                  </a:cubicBezTo>
                  <a:cubicBezTo>
                    <a:pt x="37" y="10"/>
                    <a:pt x="38" y="9"/>
                    <a:pt x="38" y="9"/>
                  </a:cubicBezTo>
                  <a:cubicBezTo>
                    <a:pt x="41" y="6"/>
                    <a:pt x="37" y="1"/>
                    <a:pt x="31" y="1"/>
                  </a:cubicBezTo>
                  <a:cubicBezTo>
                    <a:pt x="31" y="1"/>
                    <a:pt x="0" y="0"/>
                    <a:pt x="8" y="11"/>
                  </a:cubicBezTo>
                  <a:cubicBezTo>
                    <a:pt x="8" y="11"/>
                    <a:pt x="15" y="16"/>
                    <a:pt x="30" y="12"/>
                  </a:cubicBezTo>
                  <a:close/>
                </a:path>
              </a:pathLst>
            </a:custGeom>
            <a:solidFill>
              <a:schemeClr val="folHlink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77" name="任意多边形 2217"/>
            <p:cNvSpPr>
              <a:spLocks noEditPoints="1"/>
            </p:cNvSpPr>
            <p:nvPr userDrawn="1"/>
          </p:nvSpPr>
          <p:spPr>
            <a:xfrm>
              <a:off x="0" y="5"/>
              <a:ext cx="1062" cy="976"/>
            </a:xfrm>
            <a:custGeom>
              <a:rect l="l" t="t" r="r" b="b"/>
              <a:pathLst>
                <a:path w="210" h="193">
                  <a:moveTo>
                    <a:pt x="186" y="166"/>
                  </a:moveTo>
                  <a:cubicBezTo>
                    <a:pt x="167" y="166"/>
                    <a:pt x="163" y="155"/>
                    <a:pt x="163" y="155"/>
                  </a:cubicBezTo>
                  <a:cubicBezTo>
                    <a:pt x="163" y="155"/>
                    <a:pt x="162" y="147"/>
                    <a:pt x="154" y="145"/>
                  </a:cubicBezTo>
                  <a:cubicBezTo>
                    <a:pt x="135" y="140"/>
                    <a:pt x="147" y="128"/>
                    <a:pt x="152" y="125"/>
                  </a:cubicBezTo>
                  <a:cubicBezTo>
                    <a:pt x="157" y="123"/>
                    <a:pt x="154" y="122"/>
                    <a:pt x="150" y="120"/>
                  </a:cubicBezTo>
                  <a:cubicBezTo>
                    <a:pt x="142" y="115"/>
                    <a:pt x="141" y="109"/>
                    <a:pt x="142" y="99"/>
                  </a:cubicBezTo>
                  <a:cubicBezTo>
                    <a:pt x="142" y="88"/>
                    <a:pt x="149" y="91"/>
                    <a:pt x="149" y="91"/>
                  </a:cubicBezTo>
                  <a:cubicBezTo>
                    <a:pt x="149" y="91"/>
                    <a:pt x="160" y="96"/>
                    <a:pt x="165" y="93"/>
                  </a:cubicBezTo>
                  <a:cubicBezTo>
                    <a:pt x="169" y="91"/>
                    <a:pt x="167" y="88"/>
                    <a:pt x="165" y="89"/>
                  </a:cubicBezTo>
                  <a:cubicBezTo>
                    <a:pt x="163" y="91"/>
                    <a:pt x="148" y="89"/>
                    <a:pt x="146" y="82"/>
                  </a:cubicBezTo>
                  <a:cubicBezTo>
                    <a:pt x="144" y="74"/>
                    <a:pt x="150" y="78"/>
                    <a:pt x="151" y="78"/>
                  </a:cubicBezTo>
                  <a:cubicBezTo>
                    <a:pt x="153" y="79"/>
                    <a:pt x="153" y="81"/>
                    <a:pt x="157" y="83"/>
                  </a:cubicBezTo>
                  <a:cubicBezTo>
                    <a:pt x="168" y="88"/>
                    <a:pt x="162" y="82"/>
                    <a:pt x="162" y="82"/>
                  </a:cubicBezTo>
                  <a:cubicBezTo>
                    <a:pt x="162" y="82"/>
                    <a:pt x="162" y="82"/>
                    <a:pt x="157" y="77"/>
                  </a:cubicBezTo>
                  <a:cubicBezTo>
                    <a:pt x="152" y="71"/>
                    <a:pt x="145" y="73"/>
                    <a:pt x="139" y="73"/>
                  </a:cubicBezTo>
                  <a:cubicBezTo>
                    <a:pt x="133" y="73"/>
                    <a:pt x="135" y="78"/>
                    <a:pt x="135" y="78"/>
                  </a:cubicBezTo>
                  <a:cubicBezTo>
                    <a:pt x="135" y="78"/>
                    <a:pt x="134" y="88"/>
                    <a:pt x="133" y="106"/>
                  </a:cubicBezTo>
                  <a:cubicBezTo>
                    <a:pt x="132" y="124"/>
                    <a:pt x="129" y="126"/>
                    <a:pt x="128" y="125"/>
                  </a:cubicBezTo>
                  <a:cubicBezTo>
                    <a:pt x="127" y="123"/>
                    <a:pt x="125" y="114"/>
                    <a:pt x="125" y="111"/>
                  </a:cubicBezTo>
                  <a:cubicBezTo>
                    <a:pt x="125" y="108"/>
                    <a:pt x="123" y="97"/>
                    <a:pt x="124" y="84"/>
                  </a:cubicBezTo>
                  <a:cubicBezTo>
                    <a:pt x="125" y="72"/>
                    <a:pt x="128" y="77"/>
                    <a:pt x="120" y="74"/>
                  </a:cubicBezTo>
                  <a:cubicBezTo>
                    <a:pt x="111" y="71"/>
                    <a:pt x="116" y="67"/>
                    <a:pt x="118" y="67"/>
                  </a:cubicBezTo>
                  <a:cubicBezTo>
                    <a:pt x="121" y="67"/>
                    <a:pt x="125" y="69"/>
                    <a:pt x="126" y="67"/>
                  </a:cubicBezTo>
                  <a:cubicBezTo>
                    <a:pt x="127" y="59"/>
                    <a:pt x="128" y="52"/>
                    <a:pt x="124" y="51"/>
                  </a:cubicBezTo>
                  <a:cubicBezTo>
                    <a:pt x="115" y="47"/>
                    <a:pt x="119" y="45"/>
                    <a:pt x="122" y="44"/>
                  </a:cubicBezTo>
                  <a:cubicBezTo>
                    <a:pt x="125" y="43"/>
                    <a:pt x="126" y="35"/>
                    <a:pt x="121" y="37"/>
                  </a:cubicBezTo>
                  <a:cubicBezTo>
                    <a:pt x="112" y="40"/>
                    <a:pt x="113" y="32"/>
                    <a:pt x="115" y="31"/>
                  </a:cubicBezTo>
                  <a:cubicBezTo>
                    <a:pt x="117" y="30"/>
                    <a:pt x="120" y="32"/>
                    <a:pt x="119" y="24"/>
                  </a:cubicBezTo>
                  <a:cubicBezTo>
                    <a:pt x="117" y="17"/>
                    <a:pt x="124" y="14"/>
                    <a:pt x="126" y="21"/>
                  </a:cubicBezTo>
                  <a:cubicBezTo>
                    <a:pt x="127" y="28"/>
                    <a:pt x="130" y="42"/>
                    <a:pt x="132" y="39"/>
                  </a:cubicBezTo>
                  <a:cubicBezTo>
                    <a:pt x="134" y="35"/>
                    <a:pt x="138" y="22"/>
                    <a:pt x="142" y="16"/>
                  </a:cubicBezTo>
                  <a:cubicBezTo>
                    <a:pt x="145" y="10"/>
                    <a:pt x="150" y="15"/>
                    <a:pt x="149" y="18"/>
                  </a:cubicBezTo>
                  <a:cubicBezTo>
                    <a:pt x="144" y="33"/>
                    <a:pt x="152" y="34"/>
                    <a:pt x="152" y="34"/>
                  </a:cubicBezTo>
                  <a:cubicBezTo>
                    <a:pt x="152" y="34"/>
                    <a:pt x="151" y="36"/>
                    <a:pt x="147" y="36"/>
                  </a:cubicBezTo>
                  <a:cubicBezTo>
                    <a:pt x="137" y="35"/>
                    <a:pt x="141" y="41"/>
                    <a:pt x="145" y="43"/>
                  </a:cubicBezTo>
                  <a:cubicBezTo>
                    <a:pt x="154" y="46"/>
                    <a:pt x="148" y="48"/>
                    <a:pt x="143" y="48"/>
                  </a:cubicBezTo>
                  <a:cubicBezTo>
                    <a:pt x="139" y="48"/>
                    <a:pt x="136" y="50"/>
                    <a:pt x="135" y="55"/>
                  </a:cubicBezTo>
                  <a:cubicBezTo>
                    <a:pt x="132" y="70"/>
                    <a:pt x="144" y="67"/>
                    <a:pt x="144" y="67"/>
                  </a:cubicBezTo>
                  <a:cubicBezTo>
                    <a:pt x="162" y="72"/>
                    <a:pt x="189" y="69"/>
                    <a:pt x="189" y="69"/>
                  </a:cubicBezTo>
                  <a:cubicBezTo>
                    <a:pt x="209" y="75"/>
                    <a:pt x="200" y="45"/>
                    <a:pt x="199" y="29"/>
                  </a:cubicBezTo>
                  <a:cubicBezTo>
                    <a:pt x="197" y="13"/>
                    <a:pt x="195" y="5"/>
                    <a:pt x="181" y="2"/>
                  </a:cubicBezTo>
                  <a:cubicBezTo>
                    <a:pt x="168" y="0"/>
                    <a:pt x="90" y="1"/>
                    <a:pt x="90" y="1"/>
                  </a:cubicBezTo>
                  <a:cubicBezTo>
                    <a:pt x="87" y="2"/>
                    <a:pt x="56" y="1"/>
                    <a:pt x="56" y="1"/>
                  </a:cubicBezTo>
                  <a:cubicBezTo>
                    <a:pt x="56" y="1"/>
                    <a:pt x="54" y="8"/>
                    <a:pt x="56" y="8"/>
                  </a:cubicBezTo>
                  <a:cubicBezTo>
                    <a:pt x="61" y="8"/>
                    <a:pt x="80" y="9"/>
                    <a:pt x="80" y="9"/>
                  </a:cubicBezTo>
                  <a:cubicBezTo>
                    <a:pt x="81" y="9"/>
                    <a:pt x="90" y="8"/>
                    <a:pt x="85" y="12"/>
                  </a:cubicBezTo>
                  <a:cubicBezTo>
                    <a:pt x="80" y="16"/>
                    <a:pt x="69" y="16"/>
                    <a:pt x="62" y="16"/>
                  </a:cubicBezTo>
                  <a:cubicBezTo>
                    <a:pt x="47" y="15"/>
                    <a:pt x="54" y="22"/>
                    <a:pt x="60" y="22"/>
                  </a:cubicBezTo>
                  <a:cubicBezTo>
                    <a:pt x="78" y="22"/>
                    <a:pt x="82" y="26"/>
                    <a:pt x="74" y="27"/>
                  </a:cubicBezTo>
                  <a:cubicBezTo>
                    <a:pt x="67" y="28"/>
                    <a:pt x="65" y="28"/>
                    <a:pt x="58" y="29"/>
                  </a:cubicBezTo>
                  <a:cubicBezTo>
                    <a:pt x="2" y="38"/>
                    <a:pt x="21" y="23"/>
                    <a:pt x="26" y="23"/>
                  </a:cubicBezTo>
                  <a:cubicBezTo>
                    <a:pt x="49" y="23"/>
                    <a:pt x="44" y="15"/>
                    <a:pt x="38" y="17"/>
                  </a:cubicBezTo>
                  <a:cubicBezTo>
                    <a:pt x="32" y="18"/>
                    <a:pt x="12" y="11"/>
                    <a:pt x="9" y="24"/>
                  </a:cubicBezTo>
                  <a:cubicBezTo>
                    <a:pt x="7" y="37"/>
                    <a:pt x="15" y="103"/>
                    <a:pt x="13" y="115"/>
                  </a:cubicBezTo>
                  <a:cubicBezTo>
                    <a:pt x="0" y="193"/>
                    <a:pt x="71" y="176"/>
                    <a:pt x="71" y="176"/>
                  </a:cubicBezTo>
                  <a:cubicBezTo>
                    <a:pt x="56" y="164"/>
                    <a:pt x="62" y="153"/>
                    <a:pt x="61" y="146"/>
                  </a:cubicBezTo>
                  <a:cubicBezTo>
                    <a:pt x="57" y="125"/>
                    <a:pt x="55" y="122"/>
                    <a:pt x="51" y="124"/>
                  </a:cubicBezTo>
                  <a:cubicBezTo>
                    <a:pt x="43" y="128"/>
                    <a:pt x="44" y="130"/>
                    <a:pt x="45" y="133"/>
                  </a:cubicBezTo>
                  <a:cubicBezTo>
                    <a:pt x="51" y="151"/>
                    <a:pt x="37" y="137"/>
                    <a:pt x="37" y="137"/>
                  </a:cubicBezTo>
                  <a:cubicBezTo>
                    <a:pt x="35" y="138"/>
                    <a:pt x="34" y="142"/>
                    <a:pt x="35" y="145"/>
                  </a:cubicBezTo>
                  <a:cubicBezTo>
                    <a:pt x="47" y="168"/>
                    <a:pt x="36" y="162"/>
                    <a:pt x="33" y="158"/>
                  </a:cubicBezTo>
                  <a:cubicBezTo>
                    <a:pt x="22" y="142"/>
                    <a:pt x="33" y="133"/>
                    <a:pt x="32" y="128"/>
                  </a:cubicBezTo>
                  <a:cubicBezTo>
                    <a:pt x="27" y="108"/>
                    <a:pt x="42" y="100"/>
                    <a:pt x="44" y="97"/>
                  </a:cubicBezTo>
                  <a:cubicBezTo>
                    <a:pt x="46" y="93"/>
                    <a:pt x="45" y="92"/>
                    <a:pt x="46" y="86"/>
                  </a:cubicBezTo>
                  <a:cubicBezTo>
                    <a:pt x="48" y="72"/>
                    <a:pt x="55" y="79"/>
                    <a:pt x="55" y="84"/>
                  </a:cubicBezTo>
                  <a:cubicBezTo>
                    <a:pt x="53" y="100"/>
                    <a:pt x="63" y="88"/>
                    <a:pt x="67" y="83"/>
                  </a:cubicBezTo>
                  <a:cubicBezTo>
                    <a:pt x="78" y="68"/>
                    <a:pt x="77" y="84"/>
                    <a:pt x="75" y="87"/>
                  </a:cubicBezTo>
                  <a:cubicBezTo>
                    <a:pt x="72" y="89"/>
                    <a:pt x="71" y="93"/>
                    <a:pt x="71" y="95"/>
                  </a:cubicBezTo>
                  <a:cubicBezTo>
                    <a:pt x="74" y="103"/>
                    <a:pt x="69" y="111"/>
                    <a:pt x="67" y="112"/>
                  </a:cubicBezTo>
                  <a:cubicBezTo>
                    <a:pt x="66" y="112"/>
                    <a:pt x="61" y="114"/>
                    <a:pt x="61" y="121"/>
                  </a:cubicBezTo>
                  <a:cubicBezTo>
                    <a:pt x="61" y="127"/>
                    <a:pt x="69" y="139"/>
                    <a:pt x="69" y="143"/>
                  </a:cubicBezTo>
                  <a:cubicBezTo>
                    <a:pt x="69" y="178"/>
                    <a:pt x="84" y="181"/>
                    <a:pt x="91" y="180"/>
                  </a:cubicBezTo>
                  <a:cubicBezTo>
                    <a:pt x="98" y="179"/>
                    <a:pt x="159" y="177"/>
                    <a:pt x="185" y="175"/>
                  </a:cubicBezTo>
                  <a:cubicBezTo>
                    <a:pt x="210" y="173"/>
                    <a:pt x="193" y="166"/>
                    <a:pt x="186" y="166"/>
                  </a:cubicBezTo>
                  <a:close/>
                  <a:moveTo>
                    <a:pt x="165" y="60"/>
                  </a:moveTo>
                  <a:cubicBezTo>
                    <a:pt x="203" y="61"/>
                    <a:pt x="185" y="64"/>
                    <a:pt x="182" y="66"/>
                  </a:cubicBezTo>
                  <a:cubicBezTo>
                    <a:pt x="178" y="68"/>
                    <a:pt x="182" y="66"/>
                    <a:pt x="167" y="65"/>
                  </a:cubicBezTo>
                  <a:cubicBezTo>
                    <a:pt x="152" y="65"/>
                    <a:pt x="165" y="60"/>
                    <a:pt x="165" y="60"/>
                  </a:cubicBezTo>
                  <a:close/>
                  <a:moveTo>
                    <a:pt x="114" y="50"/>
                  </a:moveTo>
                  <a:cubicBezTo>
                    <a:pt x="121" y="55"/>
                    <a:pt x="113" y="61"/>
                    <a:pt x="113" y="61"/>
                  </a:cubicBezTo>
                  <a:cubicBezTo>
                    <a:pt x="113" y="61"/>
                    <a:pt x="108" y="70"/>
                    <a:pt x="112" y="78"/>
                  </a:cubicBezTo>
                  <a:cubicBezTo>
                    <a:pt x="116" y="87"/>
                    <a:pt x="116" y="97"/>
                    <a:pt x="108" y="87"/>
                  </a:cubicBezTo>
                  <a:cubicBezTo>
                    <a:pt x="100" y="78"/>
                    <a:pt x="105" y="58"/>
                    <a:pt x="107" y="53"/>
                  </a:cubicBezTo>
                  <a:cubicBezTo>
                    <a:pt x="107" y="53"/>
                    <a:pt x="107" y="44"/>
                    <a:pt x="114" y="50"/>
                  </a:cubicBezTo>
                  <a:close/>
                  <a:moveTo>
                    <a:pt x="83" y="29"/>
                  </a:moveTo>
                  <a:cubicBezTo>
                    <a:pt x="83" y="25"/>
                    <a:pt x="89" y="26"/>
                    <a:pt x="89" y="26"/>
                  </a:cubicBezTo>
                  <a:cubicBezTo>
                    <a:pt x="89" y="26"/>
                    <a:pt x="99" y="30"/>
                    <a:pt x="104" y="30"/>
                  </a:cubicBezTo>
                  <a:cubicBezTo>
                    <a:pt x="108" y="29"/>
                    <a:pt x="114" y="35"/>
                    <a:pt x="105" y="35"/>
                  </a:cubicBezTo>
                  <a:cubicBezTo>
                    <a:pt x="96" y="35"/>
                    <a:pt x="82" y="39"/>
                    <a:pt x="83" y="29"/>
                  </a:cubicBezTo>
                  <a:close/>
                  <a:moveTo>
                    <a:pt x="61" y="72"/>
                  </a:moveTo>
                  <a:cubicBezTo>
                    <a:pt x="55" y="72"/>
                    <a:pt x="16" y="87"/>
                    <a:pt x="16" y="48"/>
                  </a:cubicBezTo>
                  <a:cubicBezTo>
                    <a:pt x="16" y="39"/>
                    <a:pt x="14" y="31"/>
                    <a:pt x="24" y="37"/>
                  </a:cubicBezTo>
                  <a:cubicBezTo>
                    <a:pt x="35" y="42"/>
                    <a:pt x="25" y="42"/>
                    <a:pt x="49" y="40"/>
                  </a:cubicBezTo>
                  <a:cubicBezTo>
                    <a:pt x="49" y="40"/>
                    <a:pt x="66" y="41"/>
                    <a:pt x="68" y="40"/>
                  </a:cubicBezTo>
                  <a:cubicBezTo>
                    <a:pt x="71" y="38"/>
                    <a:pt x="69" y="34"/>
                    <a:pt x="74" y="34"/>
                  </a:cubicBezTo>
                  <a:cubicBezTo>
                    <a:pt x="80" y="34"/>
                    <a:pt x="79" y="40"/>
                    <a:pt x="79" y="40"/>
                  </a:cubicBezTo>
                  <a:cubicBezTo>
                    <a:pt x="79" y="40"/>
                    <a:pt x="74" y="46"/>
                    <a:pt x="109" y="41"/>
                  </a:cubicBezTo>
                  <a:cubicBezTo>
                    <a:pt x="113" y="41"/>
                    <a:pt x="117" y="45"/>
                    <a:pt x="108" y="45"/>
                  </a:cubicBezTo>
                  <a:cubicBezTo>
                    <a:pt x="104" y="45"/>
                    <a:pt x="97" y="48"/>
                    <a:pt x="100" y="53"/>
                  </a:cubicBezTo>
                  <a:cubicBezTo>
                    <a:pt x="102" y="58"/>
                    <a:pt x="99" y="93"/>
                    <a:pt x="99" y="93"/>
                  </a:cubicBezTo>
                  <a:cubicBezTo>
                    <a:pt x="99" y="93"/>
                    <a:pt x="97" y="100"/>
                    <a:pt x="94" y="90"/>
                  </a:cubicBezTo>
                  <a:cubicBezTo>
                    <a:pt x="93" y="86"/>
                    <a:pt x="94" y="53"/>
                    <a:pt x="93" y="51"/>
                  </a:cubicBezTo>
                  <a:cubicBezTo>
                    <a:pt x="93" y="48"/>
                    <a:pt x="77" y="45"/>
                    <a:pt x="77" y="57"/>
                  </a:cubicBezTo>
                  <a:cubicBezTo>
                    <a:pt x="77" y="68"/>
                    <a:pt x="73" y="71"/>
                    <a:pt x="61" y="72"/>
                  </a:cubicBezTo>
                  <a:close/>
                  <a:moveTo>
                    <a:pt x="85" y="84"/>
                  </a:moveTo>
                  <a:cubicBezTo>
                    <a:pt x="82" y="88"/>
                    <a:pt x="78" y="90"/>
                    <a:pt x="80" y="82"/>
                  </a:cubicBezTo>
                  <a:cubicBezTo>
                    <a:pt x="81" y="74"/>
                    <a:pt x="83" y="63"/>
                    <a:pt x="83" y="57"/>
                  </a:cubicBezTo>
                  <a:cubicBezTo>
                    <a:pt x="83" y="57"/>
                    <a:pt x="87" y="50"/>
                    <a:pt x="88" y="58"/>
                  </a:cubicBezTo>
                  <a:cubicBezTo>
                    <a:pt x="89" y="66"/>
                    <a:pt x="87" y="81"/>
                    <a:pt x="85" y="84"/>
                  </a:cubicBezTo>
                  <a:close/>
                  <a:moveTo>
                    <a:pt x="102" y="145"/>
                  </a:moveTo>
                  <a:cubicBezTo>
                    <a:pt x="78" y="144"/>
                    <a:pt x="77" y="148"/>
                    <a:pt x="77" y="117"/>
                  </a:cubicBezTo>
                  <a:cubicBezTo>
                    <a:pt x="77" y="86"/>
                    <a:pt x="81" y="93"/>
                    <a:pt x="82" y="96"/>
                  </a:cubicBezTo>
                  <a:cubicBezTo>
                    <a:pt x="82" y="96"/>
                    <a:pt x="90" y="116"/>
                    <a:pt x="111" y="101"/>
                  </a:cubicBezTo>
                  <a:cubicBezTo>
                    <a:pt x="114" y="98"/>
                    <a:pt x="116" y="96"/>
                    <a:pt x="117" y="106"/>
                  </a:cubicBezTo>
                  <a:cubicBezTo>
                    <a:pt x="117" y="117"/>
                    <a:pt x="127" y="145"/>
                    <a:pt x="102" y="145"/>
                  </a:cubicBezTo>
                  <a:close/>
                </a:path>
              </a:pathLst>
            </a:custGeom>
            <a:solidFill>
              <a:schemeClr val="folHlink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78" name="任意多边形 2218"/>
            <p:cNvSpPr/>
            <p:nvPr userDrawn="1"/>
          </p:nvSpPr>
          <p:spPr>
            <a:xfrm>
              <a:off x="252" y="470"/>
              <a:ext cx="86" cy="102"/>
            </a:xfrm>
            <a:custGeom>
              <a:rect l="l" t="t" r="r" b="b"/>
              <a:pathLst>
                <a:path w="17" h="20">
                  <a:moveTo>
                    <a:pt x="14" y="5"/>
                  </a:moveTo>
                  <a:cubicBezTo>
                    <a:pt x="13" y="0"/>
                    <a:pt x="0" y="8"/>
                    <a:pt x="9" y="20"/>
                  </a:cubicBezTo>
                  <a:cubicBezTo>
                    <a:pt x="9" y="20"/>
                    <a:pt x="17" y="17"/>
                    <a:pt x="14" y="5"/>
                  </a:cubicBezTo>
                  <a:close/>
                </a:path>
              </a:pathLst>
            </a:custGeom>
            <a:solidFill>
              <a:schemeClr val="folHlink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79" name="任意多边形 2219"/>
            <p:cNvSpPr/>
            <p:nvPr userDrawn="1"/>
          </p:nvSpPr>
          <p:spPr>
            <a:xfrm>
              <a:off x="171" y="511"/>
              <a:ext cx="76" cy="136"/>
            </a:xfrm>
            <a:custGeom>
              <a:rect l="l" t="t" r="r" b="b"/>
              <a:pathLst>
                <a:path w="15" h="27">
                  <a:moveTo>
                    <a:pt x="7" y="10"/>
                  </a:moveTo>
                  <a:cubicBezTo>
                    <a:pt x="0" y="19"/>
                    <a:pt x="2" y="23"/>
                    <a:pt x="4" y="25"/>
                  </a:cubicBezTo>
                  <a:cubicBezTo>
                    <a:pt x="7" y="27"/>
                    <a:pt x="11" y="26"/>
                    <a:pt x="15" y="16"/>
                  </a:cubicBezTo>
                  <a:cubicBezTo>
                    <a:pt x="15" y="16"/>
                    <a:pt x="12" y="11"/>
                    <a:pt x="13" y="8"/>
                  </a:cubicBezTo>
                  <a:cubicBezTo>
                    <a:pt x="15" y="6"/>
                    <a:pt x="14" y="0"/>
                    <a:pt x="7" y="10"/>
                  </a:cubicBezTo>
                  <a:close/>
                </a:path>
              </a:pathLst>
            </a:custGeom>
            <a:solidFill>
              <a:schemeClr val="folHlink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80" name="任意多边形 2220"/>
            <p:cNvSpPr/>
            <p:nvPr userDrawn="1"/>
          </p:nvSpPr>
          <p:spPr>
            <a:xfrm>
              <a:off x="126" y="238"/>
              <a:ext cx="243" cy="116"/>
            </a:xfrm>
            <a:custGeom>
              <a:rect l="l" t="t" r="r" b="b"/>
              <a:pathLst>
                <a:path w="48" h="23">
                  <a:moveTo>
                    <a:pt x="40" y="2"/>
                  </a:moveTo>
                  <a:cubicBezTo>
                    <a:pt x="38" y="3"/>
                    <a:pt x="9" y="1"/>
                    <a:pt x="9" y="1"/>
                  </a:cubicBezTo>
                  <a:cubicBezTo>
                    <a:pt x="5" y="1"/>
                    <a:pt x="1" y="0"/>
                    <a:pt x="1" y="9"/>
                  </a:cubicBezTo>
                  <a:cubicBezTo>
                    <a:pt x="0" y="23"/>
                    <a:pt x="17" y="21"/>
                    <a:pt x="22" y="21"/>
                  </a:cubicBezTo>
                  <a:cubicBezTo>
                    <a:pt x="26" y="21"/>
                    <a:pt x="30" y="18"/>
                    <a:pt x="34" y="20"/>
                  </a:cubicBezTo>
                  <a:cubicBezTo>
                    <a:pt x="34" y="20"/>
                    <a:pt x="38" y="23"/>
                    <a:pt x="40" y="19"/>
                  </a:cubicBezTo>
                  <a:cubicBezTo>
                    <a:pt x="48" y="5"/>
                    <a:pt x="43" y="0"/>
                    <a:pt x="40" y="2"/>
                  </a:cubicBezTo>
                  <a:close/>
                </a:path>
              </a:pathLst>
            </a:custGeom>
            <a:solidFill>
              <a:schemeClr val="folHlink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81" name="任意多边形 2221"/>
            <p:cNvSpPr/>
            <p:nvPr userDrawn="1"/>
          </p:nvSpPr>
          <p:spPr>
            <a:xfrm>
              <a:off x="404" y="561"/>
              <a:ext cx="177" cy="187"/>
            </a:xfrm>
            <a:custGeom>
              <a:rect l="l" t="t" r="r" b="b"/>
              <a:pathLst>
                <a:path w="35" h="37">
                  <a:moveTo>
                    <a:pt x="24" y="2"/>
                  </a:moveTo>
                  <a:cubicBezTo>
                    <a:pt x="19" y="3"/>
                    <a:pt x="11" y="2"/>
                    <a:pt x="11" y="2"/>
                  </a:cubicBezTo>
                  <a:cubicBezTo>
                    <a:pt x="0" y="2"/>
                    <a:pt x="5" y="14"/>
                    <a:pt x="4" y="20"/>
                  </a:cubicBezTo>
                  <a:cubicBezTo>
                    <a:pt x="3" y="27"/>
                    <a:pt x="22" y="37"/>
                    <a:pt x="28" y="22"/>
                  </a:cubicBezTo>
                  <a:cubicBezTo>
                    <a:pt x="35" y="7"/>
                    <a:pt x="28" y="0"/>
                    <a:pt x="24" y="2"/>
                  </a:cubicBezTo>
                  <a:close/>
                </a:path>
              </a:pathLst>
            </a:custGeom>
            <a:solidFill>
              <a:schemeClr val="folHlink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82" name="任意多边形 2222"/>
            <p:cNvSpPr/>
            <p:nvPr userDrawn="1"/>
          </p:nvSpPr>
          <p:spPr>
            <a:xfrm>
              <a:off x="809" y="374"/>
              <a:ext cx="177" cy="36"/>
            </a:xfrm>
            <a:custGeom>
              <a:rect l="l" t="t" r="r" b="b"/>
              <a:pathLst>
                <a:path w="35" h="7">
                  <a:moveTo>
                    <a:pt x="5" y="0"/>
                  </a:moveTo>
                  <a:cubicBezTo>
                    <a:pt x="0" y="0"/>
                    <a:pt x="7" y="7"/>
                    <a:pt x="14" y="5"/>
                  </a:cubicBezTo>
                  <a:cubicBezTo>
                    <a:pt x="35" y="1"/>
                    <a:pt x="5" y="0"/>
                    <a:pt x="5" y="0"/>
                  </a:cubicBezTo>
                  <a:close/>
                </a:path>
              </a:pathLst>
            </a:custGeom>
            <a:solidFill>
              <a:schemeClr val="folHlink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83" name="任意多边形 2223"/>
            <p:cNvSpPr/>
            <p:nvPr userDrawn="1"/>
          </p:nvSpPr>
          <p:spPr>
            <a:xfrm>
              <a:off x="869" y="369"/>
              <a:ext cx="137" cy="81"/>
            </a:xfrm>
            <a:custGeom>
              <a:rect l="l" t="t" r="r" b="b"/>
              <a:pathLst>
                <a:path w="27" h="16">
                  <a:moveTo>
                    <a:pt x="7" y="13"/>
                  </a:moveTo>
                  <a:cubicBezTo>
                    <a:pt x="7" y="13"/>
                    <a:pt x="18" y="16"/>
                    <a:pt x="25" y="6"/>
                  </a:cubicBezTo>
                  <a:cubicBezTo>
                    <a:pt x="27" y="2"/>
                    <a:pt x="23" y="0"/>
                    <a:pt x="17" y="1"/>
                  </a:cubicBezTo>
                  <a:cubicBezTo>
                    <a:pt x="13" y="1"/>
                    <a:pt x="14" y="11"/>
                    <a:pt x="7" y="11"/>
                  </a:cubicBezTo>
                  <a:cubicBezTo>
                    <a:pt x="0" y="11"/>
                    <a:pt x="7" y="13"/>
                    <a:pt x="7" y="13"/>
                  </a:cubicBezTo>
                  <a:close/>
                </a:path>
              </a:pathLst>
            </a:custGeom>
            <a:solidFill>
              <a:schemeClr val="folHlink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84" name="任意多边形 2224"/>
            <p:cNvSpPr/>
            <p:nvPr userDrawn="1"/>
          </p:nvSpPr>
          <p:spPr>
            <a:xfrm>
              <a:off x="864" y="420"/>
              <a:ext cx="177" cy="86"/>
            </a:xfrm>
            <a:custGeom>
              <a:rect l="l" t="t" r="r" b="b"/>
              <a:pathLst>
                <a:path w="35" h="17">
                  <a:moveTo>
                    <a:pt x="25" y="6"/>
                  </a:moveTo>
                  <a:cubicBezTo>
                    <a:pt x="20" y="12"/>
                    <a:pt x="8" y="10"/>
                    <a:pt x="8" y="10"/>
                  </a:cubicBezTo>
                  <a:cubicBezTo>
                    <a:pt x="8" y="10"/>
                    <a:pt x="0" y="9"/>
                    <a:pt x="6" y="13"/>
                  </a:cubicBezTo>
                  <a:cubicBezTo>
                    <a:pt x="11" y="17"/>
                    <a:pt x="18" y="15"/>
                    <a:pt x="27" y="12"/>
                  </a:cubicBezTo>
                  <a:cubicBezTo>
                    <a:pt x="35" y="8"/>
                    <a:pt x="31" y="0"/>
                    <a:pt x="25" y="6"/>
                  </a:cubicBezTo>
                  <a:close/>
                </a:path>
              </a:pathLst>
            </a:custGeom>
            <a:solidFill>
              <a:schemeClr val="folHlink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85" name="任意多边形 2225"/>
            <p:cNvSpPr/>
            <p:nvPr userDrawn="1"/>
          </p:nvSpPr>
          <p:spPr>
            <a:xfrm>
              <a:off x="748" y="501"/>
              <a:ext cx="248" cy="60"/>
            </a:xfrm>
            <a:custGeom>
              <a:rect l="l" t="t" r="r" b="b"/>
              <a:pathLst>
                <a:path w="49" h="12">
                  <a:moveTo>
                    <a:pt x="40" y="3"/>
                  </a:moveTo>
                  <a:cubicBezTo>
                    <a:pt x="37" y="2"/>
                    <a:pt x="36" y="0"/>
                    <a:pt x="29" y="1"/>
                  </a:cubicBezTo>
                  <a:cubicBezTo>
                    <a:pt x="13" y="4"/>
                    <a:pt x="7" y="0"/>
                    <a:pt x="7" y="0"/>
                  </a:cubicBezTo>
                  <a:cubicBezTo>
                    <a:pt x="7" y="0"/>
                    <a:pt x="0" y="3"/>
                    <a:pt x="2" y="5"/>
                  </a:cubicBezTo>
                  <a:cubicBezTo>
                    <a:pt x="5" y="7"/>
                    <a:pt x="17" y="8"/>
                    <a:pt x="20" y="8"/>
                  </a:cubicBezTo>
                  <a:cubicBezTo>
                    <a:pt x="23" y="8"/>
                    <a:pt x="34" y="12"/>
                    <a:pt x="41" y="8"/>
                  </a:cubicBezTo>
                  <a:cubicBezTo>
                    <a:pt x="49" y="4"/>
                    <a:pt x="44" y="3"/>
                    <a:pt x="40" y="3"/>
                  </a:cubicBezTo>
                  <a:close/>
                </a:path>
              </a:pathLst>
            </a:custGeom>
            <a:solidFill>
              <a:schemeClr val="folHlink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86" name="任意多边形 2226"/>
            <p:cNvSpPr/>
            <p:nvPr userDrawn="1"/>
          </p:nvSpPr>
          <p:spPr>
            <a:xfrm>
              <a:off x="773" y="556"/>
              <a:ext cx="203" cy="56"/>
            </a:xfrm>
            <a:custGeom>
              <a:rect l="l" t="t" r="r" b="b"/>
              <a:pathLst>
                <a:path w="40" h="11">
                  <a:moveTo>
                    <a:pt x="37" y="2"/>
                  </a:moveTo>
                  <a:cubicBezTo>
                    <a:pt x="34" y="4"/>
                    <a:pt x="30" y="4"/>
                    <a:pt x="26" y="4"/>
                  </a:cubicBezTo>
                  <a:cubicBezTo>
                    <a:pt x="23" y="4"/>
                    <a:pt x="16" y="2"/>
                    <a:pt x="13" y="3"/>
                  </a:cubicBezTo>
                  <a:cubicBezTo>
                    <a:pt x="10" y="4"/>
                    <a:pt x="1" y="2"/>
                    <a:pt x="1" y="2"/>
                  </a:cubicBezTo>
                  <a:cubicBezTo>
                    <a:pt x="0" y="11"/>
                    <a:pt x="30" y="10"/>
                    <a:pt x="35" y="8"/>
                  </a:cubicBezTo>
                  <a:cubicBezTo>
                    <a:pt x="40" y="5"/>
                    <a:pt x="40" y="0"/>
                    <a:pt x="37" y="2"/>
                  </a:cubicBezTo>
                  <a:close/>
                </a:path>
              </a:pathLst>
            </a:custGeom>
            <a:solidFill>
              <a:schemeClr val="folHlink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87" name="任意多边形 2227"/>
            <p:cNvSpPr/>
            <p:nvPr userDrawn="1"/>
          </p:nvSpPr>
          <p:spPr>
            <a:xfrm>
              <a:off x="763" y="602"/>
              <a:ext cx="207" cy="172"/>
            </a:xfrm>
            <a:custGeom>
              <a:rect l="l" t="t" r="r" b="b"/>
              <a:pathLst>
                <a:path w="41" h="34">
                  <a:moveTo>
                    <a:pt x="28" y="9"/>
                  </a:moveTo>
                  <a:cubicBezTo>
                    <a:pt x="28" y="6"/>
                    <a:pt x="14" y="0"/>
                    <a:pt x="13" y="6"/>
                  </a:cubicBezTo>
                  <a:cubicBezTo>
                    <a:pt x="11" y="12"/>
                    <a:pt x="4" y="15"/>
                    <a:pt x="4" y="15"/>
                  </a:cubicBezTo>
                  <a:cubicBezTo>
                    <a:pt x="0" y="16"/>
                    <a:pt x="0" y="16"/>
                    <a:pt x="1" y="19"/>
                  </a:cubicBezTo>
                  <a:cubicBezTo>
                    <a:pt x="1" y="22"/>
                    <a:pt x="4" y="24"/>
                    <a:pt x="9" y="19"/>
                  </a:cubicBezTo>
                  <a:cubicBezTo>
                    <a:pt x="17" y="10"/>
                    <a:pt x="17" y="26"/>
                    <a:pt x="17" y="27"/>
                  </a:cubicBezTo>
                  <a:cubicBezTo>
                    <a:pt x="18" y="29"/>
                    <a:pt x="19" y="34"/>
                    <a:pt x="21" y="30"/>
                  </a:cubicBezTo>
                  <a:cubicBezTo>
                    <a:pt x="22" y="26"/>
                    <a:pt x="25" y="14"/>
                    <a:pt x="29" y="19"/>
                  </a:cubicBezTo>
                  <a:cubicBezTo>
                    <a:pt x="35" y="27"/>
                    <a:pt x="41" y="19"/>
                    <a:pt x="39" y="19"/>
                  </a:cubicBezTo>
                  <a:cubicBezTo>
                    <a:pt x="38" y="18"/>
                    <a:pt x="28" y="13"/>
                    <a:pt x="28" y="9"/>
                  </a:cubicBezTo>
                  <a:close/>
                </a:path>
              </a:pathLst>
            </a:custGeom>
            <a:solidFill>
              <a:schemeClr val="folHlink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88" name="任意多边形 2228"/>
            <p:cNvSpPr/>
            <p:nvPr userDrawn="1"/>
          </p:nvSpPr>
          <p:spPr>
            <a:xfrm>
              <a:off x="900" y="521"/>
              <a:ext cx="126" cy="318"/>
            </a:xfrm>
            <a:custGeom>
              <a:rect l="l" t="t" r="r" b="b"/>
              <a:pathLst>
                <a:path w="25" h="62">
                  <a:moveTo>
                    <a:pt x="22" y="2"/>
                  </a:moveTo>
                  <a:cubicBezTo>
                    <a:pt x="22" y="2"/>
                    <a:pt x="20" y="15"/>
                    <a:pt x="18" y="17"/>
                  </a:cubicBezTo>
                  <a:cubicBezTo>
                    <a:pt x="15" y="19"/>
                    <a:pt x="10" y="20"/>
                    <a:pt x="7" y="20"/>
                  </a:cubicBezTo>
                  <a:cubicBezTo>
                    <a:pt x="4" y="19"/>
                    <a:pt x="4" y="22"/>
                    <a:pt x="7" y="23"/>
                  </a:cubicBezTo>
                  <a:cubicBezTo>
                    <a:pt x="10" y="24"/>
                    <a:pt x="17" y="29"/>
                    <a:pt x="17" y="34"/>
                  </a:cubicBezTo>
                  <a:cubicBezTo>
                    <a:pt x="17" y="40"/>
                    <a:pt x="17" y="44"/>
                    <a:pt x="12" y="45"/>
                  </a:cubicBezTo>
                  <a:cubicBezTo>
                    <a:pt x="6" y="46"/>
                    <a:pt x="0" y="47"/>
                    <a:pt x="0" y="55"/>
                  </a:cubicBezTo>
                  <a:cubicBezTo>
                    <a:pt x="0" y="55"/>
                    <a:pt x="3" y="57"/>
                    <a:pt x="5" y="58"/>
                  </a:cubicBezTo>
                  <a:cubicBezTo>
                    <a:pt x="8" y="58"/>
                    <a:pt x="14" y="61"/>
                    <a:pt x="16" y="62"/>
                  </a:cubicBezTo>
                  <a:cubicBezTo>
                    <a:pt x="18" y="63"/>
                    <a:pt x="23" y="61"/>
                    <a:pt x="23" y="57"/>
                  </a:cubicBezTo>
                  <a:cubicBezTo>
                    <a:pt x="24" y="52"/>
                    <a:pt x="24" y="20"/>
                    <a:pt x="25" y="14"/>
                  </a:cubicBezTo>
                  <a:cubicBezTo>
                    <a:pt x="25" y="9"/>
                    <a:pt x="25" y="3"/>
                    <a:pt x="25" y="2"/>
                  </a:cubicBezTo>
                  <a:cubicBezTo>
                    <a:pt x="25" y="1"/>
                    <a:pt x="22" y="0"/>
                    <a:pt x="22" y="2"/>
                  </a:cubicBezTo>
                  <a:close/>
                </a:path>
              </a:pathLst>
            </a:custGeom>
            <a:solidFill>
              <a:schemeClr val="folHlink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2211" name="标题 2210"/>
          <p:cNvSpPr>
            <a:spLocks noGrp="1" noRot="1"/>
          </p:cNvSpPr>
          <p:nvPr>
            <p:ph type="ctrTitle"/>
          </p:nvPr>
        </p:nvSpPr>
        <p:spPr>
          <a:xfrm>
            <a:off x="914400" y="2057400"/>
            <a:ext cx="10363200" cy="1143000"/>
          </a:xfrm>
          <a:prstGeom prst="rect">
            <a:avLst/>
          </a:prstGeom>
          <a:noFill/>
          <a:ln w="9525">
            <a:noFill/>
          </a:ln>
        </p:spPr>
        <p:txBody>
          <a:bodyPr anchor="ctr"/>
          <a:lstStyle>
            <a:lvl1pPr lvl="0">
              <a:defRPr/>
            </a:lvl1pPr>
          </a:lstStyle>
          <a:p>
            <a:pPr lvl="0" fontAlgn="base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2215" name="副标题 2214"/>
          <p:cNvSpPr>
            <a:spLocks noGrp="1" noRot="1"/>
          </p:cNvSpPr>
          <p:nvPr>
            <p:ph type="subTitle" idx="1"/>
          </p:nvPr>
        </p:nvSpPr>
        <p:spPr>
          <a:xfrm>
            <a:off x="1828800" y="3505200"/>
            <a:ext cx="8534400" cy="1752600"/>
          </a:xfrm>
          <a:prstGeom prst="rect">
            <a:avLst/>
          </a:prstGeom>
          <a:noFill/>
          <a:ln w="9525">
            <a:noFill/>
          </a:ln>
        </p:spPr>
        <p:txBody>
          <a:bodyPr anchor="t"/>
          <a:lstStyle>
            <a:lvl1pPr marL="0" lvl="0" indent="0" algn="ctr">
              <a:buNone/>
              <a:defRPr/>
            </a:lvl1pPr>
            <a:lvl2pPr marL="457200" lvl="1" indent="0" algn="ctr">
              <a:buNone/>
              <a:defRPr/>
            </a:lvl2pPr>
            <a:lvl3pPr marL="914400" lvl="2" indent="0" algn="ctr">
              <a:buNone/>
              <a:defRPr/>
            </a:lvl3pPr>
            <a:lvl4pPr marL="1371600" lvl="3" indent="0" algn="ctr">
              <a:buNone/>
              <a:defRPr/>
            </a:lvl4pPr>
            <a:lvl5pPr marL="1828800" lvl="4" indent="0" algn="ctr">
              <a:buNone/>
              <a:defRPr/>
            </a:lvl5pPr>
          </a:lstStyle>
          <a:p>
            <a:pPr lvl="0" fontAlgn="base"/>
            <a:r>
              <a:rPr lang="zh-CN" altLang="en-US" strike="noStrike" noProof="1"/>
              <a:t>单击此处编辑母版副标题样式</a:t>
            </a:r>
            <a:endParaRPr lang="zh-CN" altLang="en-US" strike="noStrike" noProof="1"/>
          </a:p>
        </p:txBody>
      </p:sp>
      <p:sp>
        <p:nvSpPr>
          <p:cNvPr id="2212" name="日期占位符 2211"/>
          <p:cNvSpPr>
            <a:spLocks noGrp="1"/>
          </p:cNvSpPr>
          <p:nvPr>
            <p:ph type="dt" sz="half" idx="2"/>
          </p:nvPr>
        </p:nvSpPr>
        <p:spPr>
          <a:xfrm>
            <a:off x="402167" y="6248400"/>
            <a:ext cx="3052233" cy="476250"/>
          </a:xfrm>
          <a:prstGeom prst="rect">
            <a:avLst/>
          </a:prstGeom>
          <a:noFill/>
          <a:ln w="9525">
            <a:noFill/>
          </a:ln>
        </p:spPr>
        <p:txBody>
          <a:bodyPr anchor="t"/>
          <a:lstStyle>
            <a:lvl1pPr>
              <a:defRPr sz="1400">
                <a:latin typeface="Arial" pitchFamily="34" charset="0"/>
              </a:defRPr>
            </a:lvl1pPr>
          </a:lstStyle>
          <a:p>
            <a:pPr fontAlgn="base"/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  <p:sp>
        <p:nvSpPr>
          <p:cNvPr id="2213" name="页脚占位符 2212"/>
          <p:cNvSpPr>
            <a:spLocks noGrp="1"/>
          </p:cNvSpPr>
          <p:nvPr>
            <p:ph type="ftr" sz="quarter" idx="3"/>
          </p:nvPr>
        </p:nvSpPr>
        <p:spPr>
          <a:xfrm>
            <a:off x="4165600" y="6248400"/>
            <a:ext cx="3860800" cy="476250"/>
          </a:xfrm>
          <a:prstGeom prst="rect">
            <a:avLst/>
          </a:prstGeom>
          <a:noFill/>
          <a:ln w="9525">
            <a:noFill/>
          </a:ln>
        </p:spPr>
        <p:txBody>
          <a:bodyPr anchor="t"/>
          <a:lstStyle>
            <a:lvl1pPr algn="ctr">
              <a:defRPr sz="1400">
                <a:latin typeface="Arial" pitchFamily="34" charset="0"/>
              </a:defRPr>
            </a:lvl1pPr>
          </a:lstStyle>
          <a:p>
            <a:pPr fontAlgn="base"/>
            <a:endParaRPr lang="zh-CN" altLang="en-US" strike="noStrike" noProof="1"/>
          </a:p>
        </p:txBody>
      </p:sp>
      <p:sp>
        <p:nvSpPr>
          <p:cNvPr id="2214" name="灯片编号占位符 2213"/>
          <p:cNvSpPr>
            <a:spLocks noGrp="1"/>
          </p:cNvSpPr>
          <p:nvPr>
            <p:ph type="sldNum" sz="quarter" idx="4"/>
          </p:nvPr>
        </p:nvSpPr>
        <p:spPr>
          <a:xfrm>
            <a:off x="8737600" y="6248400"/>
            <a:ext cx="3052233" cy="476250"/>
          </a:xfrm>
          <a:prstGeom prst="rect">
            <a:avLst/>
          </a:prstGeom>
          <a:noFill/>
          <a:ln w="9525">
            <a:noFill/>
          </a:ln>
        </p:spPr>
        <p:txBody>
          <a:bodyPr anchor="t"/>
          <a:lstStyle>
            <a:lvl1pPr algn="r">
              <a:defRPr sz="1400">
                <a:latin typeface="Arial" pitchFamily="34" charset="0"/>
              </a:defRPr>
            </a:lvl1pPr>
          </a:lstStyle>
          <a:p>
            <a:pPr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8"/>
            <a:ext cx="10515600" cy="2852737"/>
          </a:xfrm>
        </p:spPr>
        <p:txBody>
          <a:bodyPr anchor="b"/>
          <a:lstStyle>
            <a:lvl1pPr>
              <a:defRPr sz="45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3"/>
            <a:ext cx="105156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12800" y="1600200"/>
            <a:ext cx="5326888" cy="4498975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357112" y="1600200"/>
            <a:ext cx="5326888" cy="4498975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1186775" y="1778438"/>
            <a:ext cx="4873575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1186775" y="2665379"/>
            <a:ext cx="4873575" cy="3524284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256939" y="1778438"/>
            <a:ext cx="4897576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256939" y="2665379"/>
            <a:ext cx="4897576" cy="3524284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24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4165349" cy="1600200"/>
          </a:xfrm>
        </p:spPr>
        <p:txBody>
          <a:bodyPr anchor="b"/>
          <a:lstStyle>
            <a:lvl1pPr>
              <a:defRPr sz="24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457201"/>
            <a:ext cx="6172200" cy="540385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fontAlgn="base"/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4165349" cy="3811588"/>
          </a:xfrm>
        </p:spPr>
        <p:txBody>
          <a:bodyPr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版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938684" y="228600"/>
            <a:ext cx="2846917" cy="5870575"/>
          </a:xfrm>
        </p:spPr>
        <p:txBody>
          <a:bodyPr vert="eaVert"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397933" y="228600"/>
            <a:ext cx="8375712" cy="5870575"/>
          </a:xfrm>
        </p:spPr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file:///D:\qq&#25991;&#20214;\712321467\Image\C2C\Image2\%7b75232B38-A165-1FB7-499C-2E1C792CACB5%7d.png" TargetMode="External" /><Relationship Id="rId13" Type="http://schemas.openxmlformats.org/officeDocument/2006/relationships/image" Target="../media/image1.png" /><Relationship Id="rId14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/>
      <p:grpSp>
        <p:nvGrpSpPr>
          <p:cNvPr id="10242" name="组合 1025"/>
          <p:cNvGrpSpPr/>
          <p:nvPr/>
        </p:nvGrpSpPr>
        <p:grpSpPr>
          <a:xfrm>
            <a:off x="755651" y="0"/>
            <a:ext cx="10521949" cy="6821488"/>
            <a:chExt cx="4971" cy="4297"/>
          </a:xfrm>
        </p:grpSpPr>
        <p:sp>
          <p:nvSpPr>
            <p:cNvPr id="10243" name="矩形 1026"/>
            <p:cNvSpPr/>
            <p:nvPr/>
          </p:nvSpPr>
          <p:spPr>
            <a:xfrm>
              <a:off x="35" y="0"/>
              <a:ext cx="21" cy="10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244" name="任意多边形 1027"/>
            <p:cNvSpPr>
              <a:spLocks noEditPoints="1"/>
            </p:cNvSpPr>
            <p:nvPr/>
          </p:nvSpPr>
          <p:spPr>
            <a:xfrm>
              <a:off x="35" y="202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45" name="任意多边形 1028"/>
            <p:cNvSpPr>
              <a:spLocks noEditPoints="1"/>
            </p:cNvSpPr>
            <p:nvPr/>
          </p:nvSpPr>
          <p:spPr>
            <a:xfrm>
              <a:off x="35" y="607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46" name="任意多边形 1029"/>
            <p:cNvSpPr>
              <a:spLocks noEditPoints="1"/>
            </p:cNvSpPr>
            <p:nvPr/>
          </p:nvSpPr>
          <p:spPr>
            <a:xfrm>
              <a:off x="35" y="1011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47" name="任意多边形 1030"/>
            <p:cNvSpPr>
              <a:spLocks noEditPoints="1"/>
            </p:cNvSpPr>
            <p:nvPr/>
          </p:nvSpPr>
          <p:spPr>
            <a:xfrm>
              <a:off x="35" y="1415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48" name="任意多边形 1031"/>
            <p:cNvSpPr>
              <a:spLocks noEditPoints="1"/>
            </p:cNvSpPr>
            <p:nvPr/>
          </p:nvSpPr>
          <p:spPr>
            <a:xfrm>
              <a:off x="35" y="1820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49" name="任意多边形 1032"/>
            <p:cNvSpPr>
              <a:spLocks noEditPoints="1"/>
            </p:cNvSpPr>
            <p:nvPr/>
          </p:nvSpPr>
          <p:spPr>
            <a:xfrm>
              <a:off x="35" y="2224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50" name="任意多边形 1033"/>
            <p:cNvSpPr>
              <a:spLocks noEditPoints="1"/>
            </p:cNvSpPr>
            <p:nvPr/>
          </p:nvSpPr>
          <p:spPr>
            <a:xfrm>
              <a:off x="35" y="2629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51" name="任意多边形 1034"/>
            <p:cNvSpPr>
              <a:spLocks noEditPoints="1"/>
            </p:cNvSpPr>
            <p:nvPr/>
          </p:nvSpPr>
          <p:spPr>
            <a:xfrm>
              <a:off x="35" y="3033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52" name="任意多边形 1035"/>
            <p:cNvSpPr>
              <a:spLocks noEditPoints="1"/>
            </p:cNvSpPr>
            <p:nvPr/>
          </p:nvSpPr>
          <p:spPr>
            <a:xfrm>
              <a:off x="35" y="3438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53" name="任意多边形 1036"/>
            <p:cNvSpPr>
              <a:spLocks noEditPoints="1"/>
            </p:cNvSpPr>
            <p:nvPr/>
          </p:nvSpPr>
          <p:spPr>
            <a:xfrm>
              <a:off x="35" y="3842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54" name="矩形 1037"/>
            <p:cNvSpPr/>
            <p:nvPr/>
          </p:nvSpPr>
          <p:spPr>
            <a:xfrm>
              <a:off x="35" y="4246"/>
              <a:ext cx="21" cy="5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255" name="矩形 1038"/>
            <p:cNvSpPr/>
            <p:nvPr/>
          </p:nvSpPr>
          <p:spPr>
            <a:xfrm>
              <a:off x="480" y="0"/>
              <a:ext cx="21" cy="10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256" name="任意多边形 1039"/>
            <p:cNvSpPr>
              <a:spLocks noEditPoints="1"/>
            </p:cNvSpPr>
            <p:nvPr/>
          </p:nvSpPr>
          <p:spPr>
            <a:xfrm>
              <a:off x="480" y="202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57" name="任意多边形 1040"/>
            <p:cNvSpPr>
              <a:spLocks noEditPoints="1"/>
            </p:cNvSpPr>
            <p:nvPr/>
          </p:nvSpPr>
          <p:spPr>
            <a:xfrm>
              <a:off x="480" y="607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58" name="任意多边形 1041"/>
            <p:cNvSpPr>
              <a:spLocks noEditPoints="1"/>
            </p:cNvSpPr>
            <p:nvPr/>
          </p:nvSpPr>
          <p:spPr>
            <a:xfrm>
              <a:off x="480" y="1011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59" name="任意多边形 1042"/>
            <p:cNvSpPr>
              <a:spLocks noEditPoints="1"/>
            </p:cNvSpPr>
            <p:nvPr/>
          </p:nvSpPr>
          <p:spPr>
            <a:xfrm>
              <a:off x="480" y="1415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60" name="任意多边形 1043"/>
            <p:cNvSpPr>
              <a:spLocks noEditPoints="1"/>
            </p:cNvSpPr>
            <p:nvPr/>
          </p:nvSpPr>
          <p:spPr>
            <a:xfrm>
              <a:off x="480" y="1820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61" name="任意多边形 1044"/>
            <p:cNvSpPr>
              <a:spLocks noEditPoints="1"/>
            </p:cNvSpPr>
            <p:nvPr/>
          </p:nvSpPr>
          <p:spPr>
            <a:xfrm>
              <a:off x="480" y="2224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62" name="任意多边形 1045"/>
            <p:cNvSpPr>
              <a:spLocks noEditPoints="1"/>
            </p:cNvSpPr>
            <p:nvPr/>
          </p:nvSpPr>
          <p:spPr>
            <a:xfrm>
              <a:off x="480" y="2629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63" name="任意多边形 1046"/>
            <p:cNvSpPr>
              <a:spLocks noEditPoints="1"/>
            </p:cNvSpPr>
            <p:nvPr/>
          </p:nvSpPr>
          <p:spPr>
            <a:xfrm>
              <a:off x="480" y="3033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64" name="任意多边形 1047"/>
            <p:cNvSpPr>
              <a:spLocks noEditPoints="1"/>
            </p:cNvSpPr>
            <p:nvPr/>
          </p:nvSpPr>
          <p:spPr>
            <a:xfrm>
              <a:off x="480" y="3438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65" name="任意多边形 1048"/>
            <p:cNvSpPr>
              <a:spLocks noEditPoints="1"/>
            </p:cNvSpPr>
            <p:nvPr/>
          </p:nvSpPr>
          <p:spPr>
            <a:xfrm>
              <a:off x="480" y="3842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66" name="矩形 1049"/>
            <p:cNvSpPr/>
            <p:nvPr/>
          </p:nvSpPr>
          <p:spPr>
            <a:xfrm>
              <a:off x="480" y="4246"/>
              <a:ext cx="21" cy="5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267" name="矩形 1050"/>
            <p:cNvSpPr/>
            <p:nvPr/>
          </p:nvSpPr>
          <p:spPr>
            <a:xfrm>
              <a:off x="930" y="0"/>
              <a:ext cx="21" cy="10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268" name="任意多边形 1051"/>
            <p:cNvSpPr>
              <a:spLocks noEditPoints="1"/>
            </p:cNvSpPr>
            <p:nvPr/>
          </p:nvSpPr>
          <p:spPr>
            <a:xfrm>
              <a:off x="930" y="202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69" name="任意多边形 1052"/>
            <p:cNvSpPr>
              <a:spLocks noEditPoints="1"/>
            </p:cNvSpPr>
            <p:nvPr/>
          </p:nvSpPr>
          <p:spPr>
            <a:xfrm>
              <a:off x="930" y="607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70" name="任意多边形 1053"/>
            <p:cNvSpPr>
              <a:spLocks noEditPoints="1"/>
            </p:cNvSpPr>
            <p:nvPr/>
          </p:nvSpPr>
          <p:spPr>
            <a:xfrm>
              <a:off x="930" y="1011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71" name="任意多边形 1054"/>
            <p:cNvSpPr>
              <a:spLocks noEditPoints="1"/>
            </p:cNvSpPr>
            <p:nvPr/>
          </p:nvSpPr>
          <p:spPr>
            <a:xfrm>
              <a:off x="930" y="1415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72" name="任意多边形 1055"/>
            <p:cNvSpPr>
              <a:spLocks noEditPoints="1"/>
            </p:cNvSpPr>
            <p:nvPr/>
          </p:nvSpPr>
          <p:spPr>
            <a:xfrm>
              <a:off x="930" y="1820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73" name="任意多边形 1056"/>
            <p:cNvSpPr>
              <a:spLocks noEditPoints="1"/>
            </p:cNvSpPr>
            <p:nvPr/>
          </p:nvSpPr>
          <p:spPr>
            <a:xfrm>
              <a:off x="930" y="2224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74" name="任意多边形 1057"/>
            <p:cNvSpPr>
              <a:spLocks noEditPoints="1"/>
            </p:cNvSpPr>
            <p:nvPr/>
          </p:nvSpPr>
          <p:spPr>
            <a:xfrm>
              <a:off x="930" y="2629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75" name="任意多边形 1058"/>
            <p:cNvSpPr>
              <a:spLocks noEditPoints="1"/>
            </p:cNvSpPr>
            <p:nvPr/>
          </p:nvSpPr>
          <p:spPr>
            <a:xfrm>
              <a:off x="930" y="3033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76" name="任意多边形 1059"/>
            <p:cNvSpPr>
              <a:spLocks noEditPoints="1"/>
            </p:cNvSpPr>
            <p:nvPr/>
          </p:nvSpPr>
          <p:spPr>
            <a:xfrm>
              <a:off x="930" y="3438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77" name="任意多边形 1060"/>
            <p:cNvSpPr>
              <a:spLocks noEditPoints="1"/>
            </p:cNvSpPr>
            <p:nvPr/>
          </p:nvSpPr>
          <p:spPr>
            <a:xfrm>
              <a:off x="930" y="3842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78" name="矩形 1061"/>
            <p:cNvSpPr/>
            <p:nvPr/>
          </p:nvSpPr>
          <p:spPr>
            <a:xfrm>
              <a:off x="930" y="4246"/>
              <a:ext cx="21" cy="5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279" name="矩形 1062"/>
            <p:cNvSpPr/>
            <p:nvPr/>
          </p:nvSpPr>
          <p:spPr>
            <a:xfrm>
              <a:off x="1375" y="0"/>
              <a:ext cx="21" cy="10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280" name="任意多边形 1063"/>
            <p:cNvSpPr>
              <a:spLocks noEditPoints="1"/>
            </p:cNvSpPr>
            <p:nvPr/>
          </p:nvSpPr>
          <p:spPr>
            <a:xfrm>
              <a:off x="1375" y="202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81" name="任意多边形 1064"/>
            <p:cNvSpPr>
              <a:spLocks noEditPoints="1"/>
            </p:cNvSpPr>
            <p:nvPr/>
          </p:nvSpPr>
          <p:spPr>
            <a:xfrm>
              <a:off x="1375" y="607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82" name="任意多边形 1065"/>
            <p:cNvSpPr>
              <a:spLocks noEditPoints="1"/>
            </p:cNvSpPr>
            <p:nvPr/>
          </p:nvSpPr>
          <p:spPr>
            <a:xfrm>
              <a:off x="1375" y="1011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83" name="任意多边形 1066"/>
            <p:cNvSpPr>
              <a:spLocks noEditPoints="1"/>
            </p:cNvSpPr>
            <p:nvPr/>
          </p:nvSpPr>
          <p:spPr>
            <a:xfrm>
              <a:off x="1375" y="1415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84" name="任意多边形 1067"/>
            <p:cNvSpPr>
              <a:spLocks noEditPoints="1"/>
            </p:cNvSpPr>
            <p:nvPr/>
          </p:nvSpPr>
          <p:spPr>
            <a:xfrm>
              <a:off x="1375" y="1820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85" name="任意多边形 1068"/>
            <p:cNvSpPr>
              <a:spLocks noEditPoints="1"/>
            </p:cNvSpPr>
            <p:nvPr/>
          </p:nvSpPr>
          <p:spPr>
            <a:xfrm>
              <a:off x="1375" y="2224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86" name="任意多边形 1069"/>
            <p:cNvSpPr>
              <a:spLocks noEditPoints="1"/>
            </p:cNvSpPr>
            <p:nvPr/>
          </p:nvSpPr>
          <p:spPr>
            <a:xfrm>
              <a:off x="1375" y="2629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87" name="任意多边形 1070"/>
            <p:cNvSpPr>
              <a:spLocks noEditPoints="1"/>
            </p:cNvSpPr>
            <p:nvPr/>
          </p:nvSpPr>
          <p:spPr>
            <a:xfrm>
              <a:off x="1375" y="3033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88" name="任意多边形 1071"/>
            <p:cNvSpPr>
              <a:spLocks noEditPoints="1"/>
            </p:cNvSpPr>
            <p:nvPr/>
          </p:nvSpPr>
          <p:spPr>
            <a:xfrm>
              <a:off x="1375" y="3438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89" name="任意多边形 1072"/>
            <p:cNvSpPr>
              <a:spLocks noEditPoints="1"/>
            </p:cNvSpPr>
            <p:nvPr/>
          </p:nvSpPr>
          <p:spPr>
            <a:xfrm>
              <a:off x="1375" y="3842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90" name="矩形 1073"/>
            <p:cNvSpPr/>
            <p:nvPr/>
          </p:nvSpPr>
          <p:spPr>
            <a:xfrm>
              <a:off x="1375" y="4246"/>
              <a:ext cx="21" cy="5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291" name="矩形 1074"/>
            <p:cNvSpPr/>
            <p:nvPr/>
          </p:nvSpPr>
          <p:spPr>
            <a:xfrm>
              <a:off x="1820" y="0"/>
              <a:ext cx="21" cy="10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292" name="任意多边形 1075"/>
            <p:cNvSpPr>
              <a:spLocks noEditPoints="1"/>
            </p:cNvSpPr>
            <p:nvPr/>
          </p:nvSpPr>
          <p:spPr>
            <a:xfrm>
              <a:off x="1820" y="202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93" name="任意多边形 1076"/>
            <p:cNvSpPr>
              <a:spLocks noEditPoints="1"/>
            </p:cNvSpPr>
            <p:nvPr/>
          </p:nvSpPr>
          <p:spPr>
            <a:xfrm>
              <a:off x="1820" y="607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94" name="任意多边形 1077"/>
            <p:cNvSpPr>
              <a:spLocks noEditPoints="1"/>
            </p:cNvSpPr>
            <p:nvPr/>
          </p:nvSpPr>
          <p:spPr>
            <a:xfrm>
              <a:off x="1820" y="1011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95" name="任意多边形 1078"/>
            <p:cNvSpPr>
              <a:spLocks noEditPoints="1"/>
            </p:cNvSpPr>
            <p:nvPr/>
          </p:nvSpPr>
          <p:spPr>
            <a:xfrm>
              <a:off x="1820" y="1415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96" name="任意多边形 1079"/>
            <p:cNvSpPr>
              <a:spLocks noEditPoints="1"/>
            </p:cNvSpPr>
            <p:nvPr/>
          </p:nvSpPr>
          <p:spPr>
            <a:xfrm>
              <a:off x="1820" y="1820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97" name="任意多边形 1080"/>
            <p:cNvSpPr>
              <a:spLocks noEditPoints="1"/>
            </p:cNvSpPr>
            <p:nvPr/>
          </p:nvSpPr>
          <p:spPr>
            <a:xfrm>
              <a:off x="1820" y="2224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98" name="任意多边形 1081"/>
            <p:cNvSpPr>
              <a:spLocks noEditPoints="1"/>
            </p:cNvSpPr>
            <p:nvPr/>
          </p:nvSpPr>
          <p:spPr>
            <a:xfrm>
              <a:off x="1820" y="2629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99" name="任意多边形 1082"/>
            <p:cNvSpPr>
              <a:spLocks noEditPoints="1"/>
            </p:cNvSpPr>
            <p:nvPr/>
          </p:nvSpPr>
          <p:spPr>
            <a:xfrm>
              <a:off x="1820" y="3033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00" name="任意多边形 1083"/>
            <p:cNvSpPr>
              <a:spLocks noEditPoints="1"/>
            </p:cNvSpPr>
            <p:nvPr/>
          </p:nvSpPr>
          <p:spPr>
            <a:xfrm>
              <a:off x="1820" y="3438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01" name="任意多边形 1084"/>
            <p:cNvSpPr>
              <a:spLocks noEditPoints="1"/>
            </p:cNvSpPr>
            <p:nvPr/>
          </p:nvSpPr>
          <p:spPr>
            <a:xfrm>
              <a:off x="1820" y="3842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02" name="矩形 1085"/>
            <p:cNvSpPr/>
            <p:nvPr/>
          </p:nvSpPr>
          <p:spPr>
            <a:xfrm>
              <a:off x="1820" y="4246"/>
              <a:ext cx="21" cy="5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303" name="矩形 1086"/>
            <p:cNvSpPr/>
            <p:nvPr/>
          </p:nvSpPr>
          <p:spPr>
            <a:xfrm>
              <a:off x="2271" y="0"/>
              <a:ext cx="20" cy="10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304" name="任意多边形 1087"/>
            <p:cNvSpPr>
              <a:spLocks noEditPoints="1"/>
            </p:cNvSpPr>
            <p:nvPr/>
          </p:nvSpPr>
          <p:spPr>
            <a:xfrm>
              <a:off x="2271" y="202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05" name="任意多边形 1088"/>
            <p:cNvSpPr>
              <a:spLocks noEditPoints="1"/>
            </p:cNvSpPr>
            <p:nvPr/>
          </p:nvSpPr>
          <p:spPr>
            <a:xfrm>
              <a:off x="2271" y="607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06" name="任意多边形 1089"/>
            <p:cNvSpPr>
              <a:spLocks noEditPoints="1"/>
            </p:cNvSpPr>
            <p:nvPr/>
          </p:nvSpPr>
          <p:spPr>
            <a:xfrm>
              <a:off x="2271" y="1011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07" name="任意多边形 1090"/>
            <p:cNvSpPr>
              <a:spLocks noEditPoints="1"/>
            </p:cNvSpPr>
            <p:nvPr/>
          </p:nvSpPr>
          <p:spPr>
            <a:xfrm>
              <a:off x="2271" y="1415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08" name="任意多边形 1091"/>
            <p:cNvSpPr>
              <a:spLocks noEditPoints="1"/>
            </p:cNvSpPr>
            <p:nvPr/>
          </p:nvSpPr>
          <p:spPr>
            <a:xfrm>
              <a:off x="2271" y="1820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09" name="任意多边形 1092"/>
            <p:cNvSpPr>
              <a:spLocks noEditPoints="1"/>
            </p:cNvSpPr>
            <p:nvPr/>
          </p:nvSpPr>
          <p:spPr>
            <a:xfrm>
              <a:off x="2271" y="2224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10" name="任意多边形 1093"/>
            <p:cNvSpPr>
              <a:spLocks noEditPoints="1"/>
            </p:cNvSpPr>
            <p:nvPr/>
          </p:nvSpPr>
          <p:spPr>
            <a:xfrm>
              <a:off x="2271" y="2629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11" name="任意多边形 1094"/>
            <p:cNvSpPr>
              <a:spLocks noEditPoints="1"/>
            </p:cNvSpPr>
            <p:nvPr/>
          </p:nvSpPr>
          <p:spPr>
            <a:xfrm>
              <a:off x="2271" y="3033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12" name="任意多边形 1095"/>
            <p:cNvSpPr>
              <a:spLocks noEditPoints="1"/>
            </p:cNvSpPr>
            <p:nvPr/>
          </p:nvSpPr>
          <p:spPr>
            <a:xfrm>
              <a:off x="2271" y="3438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13" name="任意多边形 1096"/>
            <p:cNvSpPr>
              <a:spLocks noEditPoints="1"/>
            </p:cNvSpPr>
            <p:nvPr/>
          </p:nvSpPr>
          <p:spPr>
            <a:xfrm>
              <a:off x="2271" y="3842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14" name="矩形 1097"/>
            <p:cNvSpPr/>
            <p:nvPr/>
          </p:nvSpPr>
          <p:spPr>
            <a:xfrm>
              <a:off x="2271" y="4246"/>
              <a:ext cx="20" cy="5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315" name="矩形 1098"/>
            <p:cNvSpPr/>
            <p:nvPr/>
          </p:nvSpPr>
          <p:spPr>
            <a:xfrm>
              <a:off x="2716" y="0"/>
              <a:ext cx="20" cy="10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316" name="任意多边形 1099"/>
            <p:cNvSpPr>
              <a:spLocks noEditPoints="1"/>
            </p:cNvSpPr>
            <p:nvPr/>
          </p:nvSpPr>
          <p:spPr>
            <a:xfrm>
              <a:off x="2716" y="202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17" name="任意多边形 1100"/>
            <p:cNvSpPr>
              <a:spLocks noEditPoints="1"/>
            </p:cNvSpPr>
            <p:nvPr/>
          </p:nvSpPr>
          <p:spPr>
            <a:xfrm>
              <a:off x="2716" y="607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18" name="任意多边形 1101"/>
            <p:cNvSpPr>
              <a:spLocks noEditPoints="1"/>
            </p:cNvSpPr>
            <p:nvPr/>
          </p:nvSpPr>
          <p:spPr>
            <a:xfrm>
              <a:off x="2716" y="1011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19" name="任意多边形 1102"/>
            <p:cNvSpPr>
              <a:spLocks noEditPoints="1"/>
            </p:cNvSpPr>
            <p:nvPr/>
          </p:nvSpPr>
          <p:spPr>
            <a:xfrm>
              <a:off x="2716" y="1415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20" name="任意多边形 1103"/>
            <p:cNvSpPr>
              <a:spLocks noEditPoints="1"/>
            </p:cNvSpPr>
            <p:nvPr/>
          </p:nvSpPr>
          <p:spPr>
            <a:xfrm>
              <a:off x="2716" y="1820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21" name="任意多边形 1104"/>
            <p:cNvSpPr>
              <a:spLocks noEditPoints="1"/>
            </p:cNvSpPr>
            <p:nvPr/>
          </p:nvSpPr>
          <p:spPr>
            <a:xfrm>
              <a:off x="2716" y="2224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22" name="任意多边形 1105"/>
            <p:cNvSpPr>
              <a:spLocks noEditPoints="1"/>
            </p:cNvSpPr>
            <p:nvPr/>
          </p:nvSpPr>
          <p:spPr>
            <a:xfrm>
              <a:off x="2716" y="2629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23" name="任意多边形 1106"/>
            <p:cNvSpPr>
              <a:spLocks noEditPoints="1"/>
            </p:cNvSpPr>
            <p:nvPr/>
          </p:nvSpPr>
          <p:spPr>
            <a:xfrm>
              <a:off x="2716" y="3033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24" name="任意多边形 1107"/>
            <p:cNvSpPr>
              <a:spLocks noEditPoints="1"/>
            </p:cNvSpPr>
            <p:nvPr/>
          </p:nvSpPr>
          <p:spPr>
            <a:xfrm>
              <a:off x="2716" y="3438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25" name="任意多边形 1108"/>
            <p:cNvSpPr>
              <a:spLocks noEditPoints="1"/>
            </p:cNvSpPr>
            <p:nvPr/>
          </p:nvSpPr>
          <p:spPr>
            <a:xfrm>
              <a:off x="2716" y="3842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26" name="矩形 1109"/>
            <p:cNvSpPr/>
            <p:nvPr/>
          </p:nvSpPr>
          <p:spPr>
            <a:xfrm>
              <a:off x="2716" y="4246"/>
              <a:ext cx="20" cy="5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327" name="矩形 1110"/>
            <p:cNvSpPr/>
            <p:nvPr/>
          </p:nvSpPr>
          <p:spPr>
            <a:xfrm>
              <a:off x="3161" y="0"/>
              <a:ext cx="20" cy="10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328" name="任意多边形 1111"/>
            <p:cNvSpPr>
              <a:spLocks noEditPoints="1"/>
            </p:cNvSpPr>
            <p:nvPr/>
          </p:nvSpPr>
          <p:spPr>
            <a:xfrm>
              <a:off x="3161" y="202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29" name="任意多边形 1112"/>
            <p:cNvSpPr>
              <a:spLocks noEditPoints="1"/>
            </p:cNvSpPr>
            <p:nvPr/>
          </p:nvSpPr>
          <p:spPr>
            <a:xfrm>
              <a:off x="3161" y="607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30" name="任意多边形 1113"/>
            <p:cNvSpPr>
              <a:spLocks noEditPoints="1"/>
            </p:cNvSpPr>
            <p:nvPr/>
          </p:nvSpPr>
          <p:spPr>
            <a:xfrm>
              <a:off x="3161" y="1011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31" name="任意多边形 1114"/>
            <p:cNvSpPr>
              <a:spLocks noEditPoints="1"/>
            </p:cNvSpPr>
            <p:nvPr/>
          </p:nvSpPr>
          <p:spPr>
            <a:xfrm>
              <a:off x="3161" y="1415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32" name="任意多边形 1115"/>
            <p:cNvSpPr>
              <a:spLocks noEditPoints="1"/>
            </p:cNvSpPr>
            <p:nvPr/>
          </p:nvSpPr>
          <p:spPr>
            <a:xfrm>
              <a:off x="3161" y="1820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33" name="任意多边形 1116"/>
            <p:cNvSpPr>
              <a:spLocks noEditPoints="1"/>
            </p:cNvSpPr>
            <p:nvPr/>
          </p:nvSpPr>
          <p:spPr>
            <a:xfrm>
              <a:off x="3161" y="2224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34" name="任意多边形 1117"/>
            <p:cNvSpPr>
              <a:spLocks noEditPoints="1"/>
            </p:cNvSpPr>
            <p:nvPr/>
          </p:nvSpPr>
          <p:spPr>
            <a:xfrm>
              <a:off x="3161" y="2629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35" name="任意多边形 1118"/>
            <p:cNvSpPr>
              <a:spLocks noEditPoints="1"/>
            </p:cNvSpPr>
            <p:nvPr/>
          </p:nvSpPr>
          <p:spPr>
            <a:xfrm>
              <a:off x="3161" y="3033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36" name="任意多边形 1119"/>
            <p:cNvSpPr>
              <a:spLocks noEditPoints="1"/>
            </p:cNvSpPr>
            <p:nvPr/>
          </p:nvSpPr>
          <p:spPr>
            <a:xfrm>
              <a:off x="3161" y="3438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37" name="任意多边形 1120"/>
            <p:cNvSpPr>
              <a:spLocks noEditPoints="1"/>
            </p:cNvSpPr>
            <p:nvPr/>
          </p:nvSpPr>
          <p:spPr>
            <a:xfrm>
              <a:off x="3161" y="3842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38" name="矩形 1121"/>
            <p:cNvSpPr/>
            <p:nvPr/>
          </p:nvSpPr>
          <p:spPr>
            <a:xfrm>
              <a:off x="3161" y="4246"/>
              <a:ext cx="20" cy="5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339" name="矩形 1122"/>
            <p:cNvSpPr/>
            <p:nvPr/>
          </p:nvSpPr>
          <p:spPr>
            <a:xfrm>
              <a:off x="3611" y="0"/>
              <a:ext cx="20" cy="10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340" name="任意多边形 1123"/>
            <p:cNvSpPr>
              <a:spLocks noEditPoints="1"/>
            </p:cNvSpPr>
            <p:nvPr/>
          </p:nvSpPr>
          <p:spPr>
            <a:xfrm>
              <a:off x="3611" y="202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41" name="任意多边形 1124"/>
            <p:cNvSpPr>
              <a:spLocks noEditPoints="1"/>
            </p:cNvSpPr>
            <p:nvPr/>
          </p:nvSpPr>
          <p:spPr>
            <a:xfrm>
              <a:off x="3611" y="607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42" name="任意多边形 1125"/>
            <p:cNvSpPr>
              <a:spLocks noEditPoints="1"/>
            </p:cNvSpPr>
            <p:nvPr/>
          </p:nvSpPr>
          <p:spPr>
            <a:xfrm>
              <a:off x="3611" y="1011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43" name="任意多边形 1126"/>
            <p:cNvSpPr>
              <a:spLocks noEditPoints="1"/>
            </p:cNvSpPr>
            <p:nvPr/>
          </p:nvSpPr>
          <p:spPr>
            <a:xfrm>
              <a:off x="3611" y="1415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44" name="任意多边形 1127"/>
            <p:cNvSpPr>
              <a:spLocks noEditPoints="1"/>
            </p:cNvSpPr>
            <p:nvPr/>
          </p:nvSpPr>
          <p:spPr>
            <a:xfrm>
              <a:off x="3611" y="1820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45" name="任意多边形 1128"/>
            <p:cNvSpPr>
              <a:spLocks noEditPoints="1"/>
            </p:cNvSpPr>
            <p:nvPr/>
          </p:nvSpPr>
          <p:spPr>
            <a:xfrm>
              <a:off x="3611" y="2224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46" name="任意多边形 1129"/>
            <p:cNvSpPr>
              <a:spLocks noEditPoints="1"/>
            </p:cNvSpPr>
            <p:nvPr/>
          </p:nvSpPr>
          <p:spPr>
            <a:xfrm>
              <a:off x="3611" y="2629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47" name="任意多边形 1130"/>
            <p:cNvSpPr>
              <a:spLocks noEditPoints="1"/>
            </p:cNvSpPr>
            <p:nvPr/>
          </p:nvSpPr>
          <p:spPr>
            <a:xfrm>
              <a:off x="3611" y="3033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48" name="任意多边形 1131"/>
            <p:cNvSpPr>
              <a:spLocks noEditPoints="1"/>
            </p:cNvSpPr>
            <p:nvPr/>
          </p:nvSpPr>
          <p:spPr>
            <a:xfrm>
              <a:off x="3611" y="3438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49" name="任意多边形 1132"/>
            <p:cNvSpPr>
              <a:spLocks noEditPoints="1"/>
            </p:cNvSpPr>
            <p:nvPr/>
          </p:nvSpPr>
          <p:spPr>
            <a:xfrm>
              <a:off x="3611" y="3842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50" name="矩形 1133"/>
            <p:cNvSpPr/>
            <p:nvPr/>
          </p:nvSpPr>
          <p:spPr>
            <a:xfrm>
              <a:off x="3611" y="4246"/>
              <a:ext cx="20" cy="5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351" name="矩形 1134"/>
            <p:cNvSpPr/>
            <p:nvPr/>
          </p:nvSpPr>
          <p:spPr>
            <a:xfrm>
              <a:off x="4056" y="0"/>
              <a:ext cx="20" cy="10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352" name="任意多边形 1135"/>
            <p:cNvSpPr>
              <a:spLocks noEditPoints="1"/>
            </p:cNvSpPr>
            <p:nvPr/>
          </p:nvSpPr>
          <p:spPr>
            <a:xfrm>
              <a:off x="4056" y="202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53" name="任意多边形 1136"/>
            <p:cNvSpPr>
              <a:spLocks noEditPoints="1"/>
            </p:cNvSpPr>
            <p:nvPr/>
          </p:nvSpPr>
          <p:spPr>
            <a:xfrm>
              <a:off x="4056" y="607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54" name="任意多边形 1137"/>
            <p:cNvSpPr>
              <a:spLocks noEditPoints="1"/>
            </p:cNvSpPr>
            <p:nvPr/>
          </p:nvSpPr>
          <p:spPr>
            <a:xfrm>
              <a:off x="4056" y="1011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55" name="任意多边形 1138"/>
            <p:cNvSpPr>
              <a:spLocks noEditPoints="1"/>
            </p:cNvSpPr>
            <p:nvPr/>
          </p:nvSpPr>
          <p:spPr>
            <a:xfrm>
              <a:off x="4056" y="1415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56" name="任意多边形 1139"/>
            <p:cNvSpPr>
              <a:spLocks noEditPoints="1"/>
            </p:cNvSpPr>
            <p:nvPr/>
          </p:nvSpPr>
          <p:spPr>
            <a:xfrm>
              <a:off x="4056" y="1820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57" name="任意多边形 1140"/>
            <p:cNvSpPr>
              <a:spLocks noEditPoints="1"/>
            </p:cNvSpPr>
            <p:nvPr/>
          </p:nvSpPr>
          <p:spPr>
            <a:xfrm>
              <a:off x="4056" y="2224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58" name="任意多边形 1141"/>
            <p:cNvSpPr>
              <a:spLocks noEditPoints="1"/>
            </p:cNvSpPr>
            <p:nvPr/>
          </p:nvSpPr>
          <p:spPr>
            <a:xfrm>
              <a:off x="4056" y="2629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59" name="任意多边形 1142"/>
            <p:cNvSpPr>
              <a:spLocks noEditPoints="1"/>
            </p:cNvSpPr>
            <p:nvPr/>
          </p:nvSpPr>
          <p:spPr>
            <a:xfrm>
              <a:off x="4056" y="3033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60" name="任意多边形 1143"/>
            <p:cNvSpPr>
              <a:spLocks noEditPoints="1"/>
            </p:cNvSpPr>
            <p:nvPr/>
          </p:nvSpPr>
          <p:spPr>
            <a:xfrm>
              <a:off x="4056" y="3438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61" name="任意多边形 1144"/>
            <p:cNvSpPr>
              <a:spLocks noEditPoints="1"/>
            </p:cNvSpPr>
            <p:nvPr/>
          </p:nvSpPr>
          <p:spPr>
            <a:xfrm>
              <a:off x="4056" y="3842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62" name="矩形 1145"/>
            <p:cNvSpPr/>
            <p:nvPr/>
          </p:nvSpPr>
          <p:spPr>
            <a:xfrm>
              <a:off x="4056" y="4246"/>
              <a:ext cx="20" cy="5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363" name="矩形 1146"/>
            <p:cNvSpPr/>
            <p:nvPr/>
          </p:nvSpPr>
          <p:spPr>
            <a:xfrm>
              <a:off x="4501" y="0"/>
              <a:ext cx="20" cy="10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364" name="任意多边形 1147"/>
            <p:cNvSpPr>
              <a:spLocks noEditPoints="1"/>
            </p:cNvSpPr>
            <p:nvPr/>
          </p:nvSpPr>
          <p:spPr>
            <a:xfrm>
              <a:off x="4501" y="202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65" name="任意多边形 1148"/>
            <p:cNvSpPr>
              <a:spLocks noEditPoints="1"/>
            </p:cNvSpPr>
            <p:nvPr/>
          </p:nvSpPr>
          <p:spPr>
            <a:xfrm>
              <a:off x="4501" y="607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66" name="任意多边形 1149"/>
            <p:cNvSpPr>
              <a:spLocks noEditPoints="1"/>
            </p:cNvSpPr>
            <p:nvPr/>
          </p:nvSpPr>
          <p:spPr>
            <a:xfrm>
              <a:off x="4501" y="1011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67" name="任意多边形 1150"/>
            <p:cNvSpPr>
              <a:spLocks noEditPoints="1"/>
            </p:cNvSpPr>
            <p:nvPr/>
          </p:nvSpPr>
          <p:spPr>
            <a:xfrm>
              <a:off x="4501" y="1415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68" name="任意多边形 1151"/>
            <p:cNvSpPr>
              <a:spLocks noEditPoints="1"/>
            </p:cNvSpPr>
            <p:nvPr/>
          </p:nvSpPr>
          <p:spPr>
            <a:xfrm>
              <a:off x="4501" y="1820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69" name="任意多边形 1152"/>
            <p:cNvSpPr>
              <a:spLocks noEditPoints="1"/>
            </p:cNvSpPr>
            <p:nvPr/>
          </p:nvSpPr>
          <p:spPr>
            <a:xfrm>
              <a:off x="4501" y="2224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70" name="任意多边形 1153"/>
            <p:cNvSpPr>
              <a:spLocks noEditPoints="1"/>
            </p:cNvSpPr>
            <p:nvPr/>
          </p:nvSpPr>
          <p:spPr>
            <a:xfrm>
              <a:off x="4501" y="2629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71" name="任意多边形 1154"/>
            <p:cNvSpPr>
              <a:spLocks noEditPoints="1"/>
            </p:cNvSpPr>
            <p:nvPr/>
          </p:nvSpPr>
          <p:spPr>
            <a:xfrm>
              <a:off x="4501" y="3033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72" name="任意多边形 1155"/>
            <p:cNvSpPr>
              <a:spLocks noEditPoints="1"/>
            </p:cNvSpPr>
            <p:nvPr/>
          </p:nvSpPr>
          <p:spPr>
            <a:xfrm>
              <a:off x="4501" y="3438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73" name="任意多边形 1156"/>
            <p:cNvSpPr>
              <a:spLocks noEditPoints="1"/>
            </p:cNvSpPr>
            <p:nvPr/>
          </p:nvSpPr>
          <p:spPr>
            <a:xfrm>
              <a:off x="4501" y="3842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74" name="矩形 1157"/>
            <p:cNvSpPr/>
            <p:nvPr/>
          </p:nvSpPr>
          <p:spPr>
            <a:xfrm>
              <a:off x="4501" y="4246"/>
              <a:ext cx="20" cy="5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375" name="矩形 1158"/>
            <p:cNvSpPr/>
            <p:nvPr/>
          </p:nvSpPr>
          <p:spPr>
            <a:xfrm>
              <a:off x="4951" y="0"/>
              <a:ext cx="20" cy="10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376" name="任意多边形 1159"/>
            <p:cNvSpPr>
              <a:spLocks noEditPoints="1"/>
            </p:cNvSpPr>
            <p:nvPr/>
          </p:nvSpPr>
          <p:spPr>
            <a:xfrm>
              <a:off x="4951" y="202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77" name="任意多边形 1160"/>
            <p:cNvSpPr>
              <a:spLocks noEditPoints="1"/>
            </p:cNvSpPr>
            <p:nvPr/>
          </p:nvSpPr>
          <p:spPr>
            <a:xfrm>
              <a:off x="4951" y="607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78" name="任意多边形 1161"/>
            <p:cNvSpPr>
              <a:spLocks noEditPoints="1"/>
            </p:cNvSpPr>
            <p:nvPr/>
          </p:nvSpPr>
          <p:spPr>
            <a:xfrm>
              <a:off x="4951" y="1011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79" name="任意多边形 1162"/>
            <p:cNvSpPr>
              <a:spLocks noEditPoints="1"/>
            </p:cNvSpPr>
            <p:nvPr/>
          </p:nvSpPr>
          <p:spPr>
            <a:xfrm>
              <a:off x="4951" y="1415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80" name="任意多边形 1163"/>
            <p:cNvSpPr>
              <a:spLocks noEditPoints="1"/>
            </p:cNvSpPr>
            <p:nvPr/>
          </p:nvSpPr>
          <p:spPr>
            <a:xfrm>
              <a:off x="4951" y="1820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81" name="任意多边形 1164"/>
            <p:cNvSpPr>
              <a:spLocks noEditPoints="1"/>
            </p:cNvSpPr>
            <p:nvPr/>
          </p:nvSpPr>
          <p:spPr>
            <a:xfrm>
              <a:off x="4951" y="2224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82" name="任意多边形 1165"/>
            <p:cNvSpPr>
              <a:spLocks noEditPoints="1"/>
            </p:cNvSpPr>
            <p:nvPr/>
          </p:nvSpPr>
          <p:spPr>
            <a:xfrm>
              <a:off x="4951" y="2629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83" name="任意多边形 1166"/>
            <p:cNvSpPr>
              <a:spLocks noEditPoints="1"/>
            </p:cNvSpPr>
            <p:nvPr/>
          </p:nvSpPr>
          <p:spPr>
            <a:xfrm>
              <a:off x="4951" y="3033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84" name="任意多边形 1167"/>
            <p:cNvSpPr>
              <a:spLocks noEditPoints="1"/>
            </p:cNvSpPr>
            <p:nvPr/>
          </p:nvSpPr>
          <p:spPr>
            <a:xfrm>
              <a:off x="4951" y="3438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85" name="任意多边形 1168"/>
            <p:cNvSpPr>
              <a:spLocks noEditPoints="1"/>
            </p:cNvSpPr>
            <p:nvPr/>
          </p:nvSpPr>
          <p:spPr>
            <a:xfrm>
              <a:off x="4951" y="3842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86" name="矩形 1169"/>
            <p:cNvSpPr/>
            <p:nvPr/>
          </p:nvSpPr>
          <p:spPr>
            <a:xfrm>
              <a:off x="4951" y="4246"/>
              <a:ext cx="20" cy="5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387" name="任意多边形 1170"/>
            <p:cNvSpPr/>
            <p:nvPr/>
          </p:nvSpPr>
          <p:spPr>
            <a:xfrm>
              <a:off x="0" y="3281"/>
              <a:ext cx="20" cy="10"/>
            </a:xfrm>
            <a:custGeom>
              <a:rect l="l" t="t" r="r" b="b"/>
              <a:pathLst>
                <a:path w="4" h="2">
                  <a:moveTo>
                    <a:pt x="0" y="1"/>
                  </a:moveTo>
                  <a:cubicBezTo>
                    <a:pt x="1" y="2"/>
                    <a:pt x="4" y="0"/>
                    <a:pt x="0" y="1"/>
                  </a:cubicBez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0388" name="组合 1171"/>
          <p:cNvGrpSpPr/>
          <p:nvPr/>
        </p:nvGrpSpPr>
        <p:grpSpPr>
          <a:xfrm>
            <a:off x="1422400" y="3444875"/>
            <a:ext cx="711200" cy="492125"/>
            <a:chExt cx="1062" cy="981"/>
          </a:xfrm>
        </p:grpSpPr>
        <p:sp>
          <p:nvSpPr>
            <p:cNvPr id="10389" name="任意多边形 1172"/>
            <p:cNvSpPr/>
            <p:nvPr userDrawn="1"/>
          </p:nvSpPr>
          <p:spPr>
            <a:xfrm>
              <a:off x="25" y="0"/>
              <a:ext cx="207" cy="81"/>
            </a:xfrm>
            <a:custGeom>
              <a:rect l="l" t="t" r="r" b="b"/>
              <a:pathLst>
                <a:path w="41" h="16">
                  <a:moveTo>
                    <a:pt x="30" y="12"/>
                  </a:moveTo>
                  <a:cubicBezTo>
                    <a:pt x="34" y="11"/>
                    <a:pt x="36" y="10"/>
                    <a:pt x="37" y="10"/>
                  </a:cubicBezTo>
                  <a:cubicBezTo>
                    <a:pt x="37" y="10"/>
                    <a:pt x="38" y="9"/>
                    <a:pt x="38" y="9"/>
                  </a:cubicBezTo>
                  <a:cubicBezTo>
                    <a:pt x="41" y="6"/>
                    <a:pt x="37" y="1"/>
                    <a:pt x="31" y="1"/>
                  </a:cubicBezTo>
                  <a:cubicBezTo>
                    <a:pt x="31" y="1"/>
                    <a:pt x="0" y="0"/>
                    <a:pt x="8" y="11"/>
                  </a:cubicBezTo>
                  <a:cubicBezTo>
                    <a:pt x="8" y="11"/>
                    <a:pt x="15" y="16"/>
                    <a:pt x="30" y="1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90" name="任意多边形 1173"/>
            <p:cNvSpPr>
              <a:spLocks noEditPoints="1"/>
            </p:cNvSpPr>
            <p:nvPr userDrawn="1"/>
          </p:nvSpPr>
          <p:spPr>
            <a:xfrm>
              <a:off x="0" y="5"/>
              <a:ext cx="1062" cy="976"/>
            </a:xfrm>
            <a:custGeom>
              <a:rect l="l" t="t" r="r" b="b"/>
              <a:pathLst>
                <a:path w="210" h="193">
                  <a:moveTo>
                    <a:pt x="186" y="166"/>
                  </a:moveTo>
                  <a:cubicBezTo>
                    <a:pt x="167" y="166"/>
                    <a:pt x="163" y="155"/>
                    <a:pt x="163" y="155"/>
                  </a:cubicBezTo>
                  <a:cubicBezTo>
                    <a:pt x="163" y="155"/>
                    <a:pt x="162" y="147"/>
                    <a:pt x="154" y="145"/>
                  </a:cubicBezTo>
                  <a:cubicBezTo>
                    <a:pt x="135" y="140"/>
                    <a:pt x="147" y="128"/>
                    <a:pt x="152" y="125"/>
                  </a:cubicBezTo>
                  <a:cubicBezTo>
                    <a:pt x="157" y="123"/>
                    <a:pt x="154" y="122"/>
                    <a:pt x="150" y="120"/>
                  </a:cubicBezTo>
                  <a:cubicBezTo>
                    <a:pt x="142" y="115"/>
                    <a:pt x="141" y="109"/>
                    <a:pt x="142" y="99"/>
                  </a:cubicBezTo>
                  <a:cubicBezTo>
                    <a:pt x="142" y="88"/>
                    <a:pt x="149" y="91"/>
                    <a:pt x="149" y="91"/>
                  </a:cubicBezTo>
                  <a:cubicBezTo>
                    <a:pt x="149" y="91"/>
                    <a:pt x="160" y="96"/>
                    <a:pt x="165" y="93"/>
                  </a:cubicBezTo>
                  <a:cubicBezTo>
                    <a:pt x="169" y="91"/>
                    <a:pt x="167" y="88"/>
                    <a:pt x="165" y="89"/>
                  </a:cubicBezTo>
                  <a:cubicBezTo>
                    <a:pt x="163" y="91"/>
                    <a:pt x="148" y="89"/>
                    <a:pt x="146" y="82"/>
                  </a:cubicBezTo>
                  <a:cubicBezTo>
                    <a:pt x="144" y="74"/>
                    <a:pt x="150" y="78"/>
                    <a:pt x="151" y="78"/>
                  </a:cubicBezTo>
                  <a:cubicBezTo>
                    <a:pt x="153" y="79"/>
                    <a:pt x="153" y="81"/>
                    <a:pt x="157" y="83"/>
                  </a:cubicBezTo>
                  <a:cubicBezTo>
                    <a:pt x="168" y="88"/>
                    <a:pt x="162" y="82"/>
                    <a:pt x="162" y="82"/>
                  </a:cubicBezTo>
                  <a:cubicBezTo>
                    <a:pt x="162" y="82"/>
                    <a:pt x="162" y="82"/>
                    <a:pt x="157" y="77"/>
                  </a:cubicBezTo>
                  <a:cubicBezTo>
                    <a:pt x="152" y="71"/>
                    <a:pt x="145" y="73"/>
                    <a:pt x="139" y="73"/>
                  </a:cubicBezTo>
                  <a:cubicBezTo>
                    <a:pt x="133" y="73"/>
                    <a:pt x="135" y="78"/>
                    <a:pt x="135" y="78"/>
                  </a:cubicBezTo>
                  <a:cubicBezTo>
                    <a:pt x="135" y="78"/>
                    <a:pt x="134" y="88"/>
                    <a:pt x="133" y="106"/>
                  </a:cubicBezTo>
                  <a:cubicBezTo>
                    <a:pt x="132" y="124"/>
                    <a:pt x="129" y="126"/>
                    <a:pt x="128" y="125"/>
                  </a:cubicBezTo>
                  <a:cubicBezTo>
                    <a:pt x="127" y="123"/>
                    <a:pt x="125" y="114"/>
                    <a:pt x="125" y="111"/>
                  </a:cubicBezTo>
                  <a:cubicBezTo>
                    <a:pt x="125" y="108"/>
                    <a:pt x="123" y="97"/>
                    <a:pt x="124" y="84"/>
                  </a:cubicBezTo>
                  <a:cubicBezTo>
                    <a:pt x="125" y="72"/>
                    <a:pt x="128" y="77"/>
                    <a:pt x="120" y="74"/>
                  </a:cubicBezTo>
                  <a:cubicBezTo>
                    <a:pt x="111" y="71"/>
                    <a:pt x="116" y="67"/>
                    <a:pt x="118" y="67"/>
                  </a:cubicBezTo>
                  <a:cubicBezTo>
                    <a:pt x="121" y="67"/>
                    <a:pt x="125" y="69"/>
                    <a:pt x="126" y="67"/>
                  </a:cubicBezTo>
                  <a:cubicBezTo>
                    <a:pt x="127" y="59"/>
                    <a:pt x="128" y="52"/>
                    <a:pt x="124" y="51"/>
                  </a:cubicBezTo>
                  <a:cubicBezTo>
                    <a:pt x="115" y="47"/>
                    <a:pt x="119" y="45"/>
                    <a:pt x="122" y="44"/>
                  </a:cubicBezTo>
                  <a:cubicBezTo>
                    <a:pt x="125" y="43"/>
                    <a:pt x="126" y="35"/>
                    <a:pt x="121" y="37"/>
                  </a:cubicBezTo>
                  <a:cubicBezTo>
                    <a:pt x="112" y="40"/>
                    <a:pt x="113" y="32"/>
                    <a:pt x="115" y="31"/>
                  </a:cubicBezTo>
                  <a:cubicBezTo>
                    <a:pt x="117" y="30"/>
                    <a:pt x="120" y="32"/>
                    <a:pt x="119" y="24"/>
                  </a:cubicBezTo>
                  <a:cubicBezTo>
                    <a:pt x="117" y="17"/>
                    <a:pt x="124" y="14"/>
                    <a:pt x="126" y="21"/>
                  </a:cubicBezTo>
                  <a:cubicBezTo>
                    <a:pt x="127" y="28"/>
                    <a:pt x="130" y="42"/>
                    <a:pt x="132" y="39"/>
                  </a:cubicBezTo>
                  <a:cubicBezTo>
                    <a:pt x="134" y="35"/>
                    <a:pt x="138" y="22"/>
                    <a:pt x="142" y="16"/>
                  </a:cubicBezTo>
                  <a:cubicBezTo>
                    <a:pt x="145" y="10"/>
                    <a:pt x="150" y="15"/>
                    <a:pt x="149" y="18"/>
                  </a:cubicBezTo>
                  <a:cubicBezTo>
                    <a:pt x="144" y="33"/>
                    <a:pt x="152" y="34"/>
                    <a:pt x="152" y="34"/>
                  </a:cubicBezTo>
                  <a:cubicBezTo>
                    <a:pt x="152" y="34"/>
                    <a:pt x="151" y="36"/>
                    <a:pt x="147" y="36"/>
                  </a:cubicBezTo>
                  <a:cubicBezTo>
                    <a:pt x="137" y="35"/>
                    <a:pt x="141" y="41"/>
                    <a:pt x="145" y="43"/>
                  </a:cubicBezTo>
                  <a:cubicBezTo>
                    <a:pt x="154" y="46"/>
                    <a:pt x="148" y="48"/>
                    <a:pt x="143" y="48"/>
                  </a:cubicBezTo>
                  <a:cubicBezTo>
                    <a:pt x="139" y="48"/>
                    <a:pt x="136" y="50"/>
                    <a:pt x="135" y="55"/>
                  </a:cubicBezTo>
                  <a:cubicBezTo>
                    <a:pt x="132" y="70"/>
                    <a:pt x="144" y="67"/>
                    <a:pt x="144" y="67"/>
                  </a:cubicBezTo>
                  <a:cubicBezTo>
                    <a:pt x="162" y="72"/>
                    <a:pt x="189" y="69"/>
                    <a:pt x="189" y="69"/>
                  </a:cubicBezTo>
                  <a:cubicBezTo>
                    <a:pt x="209" y="75"/>
                    <a:pt x="200" y="45"/>
                    <a:pt x="199" y="29"/>
                  </a:cubicBezTo>
                  <a:cubicBezTo>
                    <a:pt x="197" y="13"/>
                    <a:pt x="195" y="5"/>
                    <a:pt x="181" y="2"/>
                  </a:cubicBezTo>
                  <a:cubicBezTo>
                    <a:pt x="168" y="0"/>
                    <a:pt x="90" y="1"/>
                    <a:pt x="90" y="1"/>
                  </a:cubicBezTo>
                  <a:cubicBezTo>
                    <a:pt x="87" y="2"/>
                    <a:pt x="56" y="1"/>
                    <a:pt x="56" y="1"/>
                  </a:cubicBezTo>
                  <a:cubicBezTo>
                    <a:pt x="56" y="1"/>
                    <a:pt x="54" y="8"/>
                    <a:pt x="56" y="8"/>
                  </a:cubicBezTo>
                  <a:cubicBezTo>
                    <a:pt x="61" y="8"/>
                    <a:pt x="80" y="9"/>
                    <a:pt x="80" y="9"/>
                  </a:cubicBezTo>
                  <a:cubicBezTo>
                    <a:pt x="81" y="9"/>
                    <a:pt x="90" y="8"/>
                    <a:pt x="85" y="12"/>
                  </a:cubicBezTo>
                  <a:cubicBezTo>
                    <a:pt x="80" y="16"/>
                    <a:pt x="69" y="16"/>
                    <a:pt x="62" y="16"/>
                  </a:cubicBezTo>
                  <a:cubicBezTo>
                    <a:pt x="47" y="15"/>
                    <a:pt x="54" y="22"/>
                    <a:pt x="60" y="22"/>
                  </a:cubicBezTo>
                  <a:cubicBezTo>
                    <a:pt x="78" y="22"/>
                    <a:pt x="82" y="26"/>
                    <a:pt x="74" y="27"/>
                  </a:cubicBezTo>
                  <a:cubicBezTo>
                    <a:pt x="67" y="28"/>
                    <a:pt x="65" y="28"/>
                    <a:pt x="58" y="29"/>
                  </a:cubicBezTo>
                  <a:cubicBezTo>
                    <a:pt x="2" y="38"/>
                    <a:pt x="21" y="23"/>
                    <a:pt x="26" y="23"/>
                  </a:cubicBezTo>
                  <a:cubicBezTo>
                    <a:pt x="49" y="23"/>
                    <a:pt x="44" y="15"/>
                    <a:pt x="38" y="17"/>
                  </a:cubicBezTo>
                  <a:cubicBezTo>
                    <a:pt x="32" y="18"/>
                    <a:pt x="12" y="11"/>
                    <a:pt x="9" y="24"/>
                  </a:cubicBezTo>
                  <a:cubicBezTo>
                    <a:pt x="7" y="37"/>
                    <a:pt x="15" y="103"/>
                    <a:pt x="13" y="115"/>
                  </a:cubicBezTo>
                  <a:cubicBezTo>
                    <a:pt x="0" y="193"/>
                    <a:pt x="71" y="176"/>
                    <a:pt x="71" y="176"/>
                  </a:cubicBezTo>
                  <a:cubicBezTo>
                    <a:pt x="56" y="164"/>
                    <a:pt x="62" y="153"/>
                    <a:pt x="61" y="146"/>
                  </a:cubicBezTo>
                  <a:cubicBezTo>
                    <a:pt x="57" y="125"/>
                    <a:pt x="55" y="122"/>
                    <a:pt x="51" y="124"/>
                  </a:cubicBezTo>
                  <a:cubicBezTo>
                    <a:pt x="43" y="128"/>
                    <a:pt x="44" y="130"/>
                    <a:pt x="45" y="133"/>
                  </a:cubicBezTo>
                  <a:cubicBezTo>
                    <a:pt x="51" y="151"/>
                    <a:pt x="37" y="137"/>
                    <a:pt x="37" y="137"/>
                  </a:cubicBezTo>
                  <a:cubicBezTo>
                    <a:pt x="35" y="138"/>
                    <a:pt x="34" y="142"/>
                    <a:pt x="35" y="145"/>
                  </a:cubicBezTo>
                  <a:cubicBezTo>
                    <a:pt x="47" y="168"/>
                    <a:pt x="36" y="162"/>
                    <a:pt x="33" y="158"/>
                  </a:cubicBezTo>
                  <a:cubicBezTo>
                    <a:pt x="22" y="142"/>
                    <a:pt x="33" y="133"/>
                    <a:pt x="32" y="128"/>
                  </a:cubicBezTo>
                  <a:cubicBezTo>
                    <a:pt x="27" y="108"/>
                    <a:pt x="42" y="100"/>
                    <a:pt x="44" y="97"/>
                  </a:cubicBezTo>
                  <a:cubicBezTo>
                    <a:pt x="46" y="93"/>
                    <a:pt x="45" y="92"/>
                    <a:pt x="46" y="86"/>
                  </a:cubicBezTo>
                  <a:cubicBezTo>
                    <a:pt x="48" y="72"/>
                    <a:pt x="55" y="79"/>
                    <a:pt x="55" y="84"/>
                  </a:cubicBezTo>
                  <a:cubicBezTo>
                    <a:pt x="53" y="100"/>
                    <a:pt x="63" y="88"/>
                    <a:pt x="67" y="83"/>
                  </a:cubicBezTo>
                  <a:cubicBezTo>
                    <a:pt x="78" y="68"/>
                    <a:pt x="77" y="84"/>
                    <a:pt x="75" y="87"/>
                  </a:cubicBezTo>
                  <a:cubicBezTo>
                    <a:pt x="72" y="89"/>
                    <a:pt x="71" y="93"/>
                    <a:pt x="71" y="95"/>
                  </a:cubicBezTo>
                  <a:cubicBezTo>
                    <a:pt x="74" y="103"/>
                    <a:pt x="69" y="111"/>
                    <a:pt x="67" y="112"/>
                  </a:cubicBezTo>
                  <a:cubicBezTo>
                    <a:pt x="66" y="112"/>
                    <a:pt x="61" y="114"/>
                    <a:pt x="61" y="121"/>
                  </a:cubicBezTo>
                  <a:cubicBezTo>
                    <a:pt x="61" y="127"/>
                    <a:pt x="69" y="139"/>
                    <a:pt x="69" y="143"/>
                  </a:cubicBezTo>
                  <a:cubicBezTo>
                    <a:pt x="69" y="178"/>
                    <a:pt x="84" y="181"/>
                    <a:pt x="91" y="180"/>
                  </a:cubicBezTo>
                  <a:cubicBezTo>
                    <a:pt x="98" y="179"/>
                    <a:pt x="159" y="177"/>
                    <a:pt x="185" y="175"/>
                  </a:cubicBezTo>
                  <a:cubicBezTo>
                    <a:pt x="210" y="173"/>
                    <a:pt x="193" y="166"/>
                    <a:pt x="186" y="166"/>
                  </a:cubicBezTo>
                  <a:close/>
                  <a:moveTo>
                    <a:pt x="165" y="60"/>
                  </a:moveTo>
                  <a:cubicBezTo>
                    <a:pt x="203" y="61"/>
                    <a:pt x="185" y="64"/>
                    <a:pt x="182" y="66"/>
                  </a:cubicBezTo>
                  <a:cubicBezTo>
                    <a:pt x="178" y="68"/>
                    <a:pt x="182" y="66"/>
                    <a:pt x="167" y="65"/>
                  </a:cubicBezTo>
                  <a:cubicBezTo>
                    <a:pt x="152" y="65"/>
                    <a:pt x="165" y="60"/>
                    <a:pt x="165" y="60"/>
                  </a:cubicBezTo>
                  <a:close/>
                  <a:moveTo>
                    <a:pt x="114" y="50"/>
                  </a:moveTo>
                  <a:cubicBezTo>
                    <a:pt x="121" y="55"/>
                    <a:pt x="113" y="61"/>
                    <a:pt x="113" y="61"/>
                  </a:cubicBezTo>
                  <a:cubicBezTo>
                    <a:pt x="113" y="61"/>
                    <a:pt x="108" y="70"/>
                    <a:pt x="112" y="78"/>
                  </a:cubicBezTo>
                  <a:cubicBezTo>
                    <a:pt x="116" y="87"/>
                    <a:pt x="116" y="97"/>
                    <a:pt x="108" y="87"/>
                  </a:cubicBezTo>
                  <a:cubicBezTo>
                    <a:pt x="100" y="78"/>
                    <a:pt x="105" y="58"/>
                    <a:pt x="107" y="53"/>
                  </a:cubicBezTo>
                  <a:cubicBezTo>
                    <a:pt x="107" y="53"/>
                    <a:pt x="107" y="44"/>
                    <a:pt x="114" y="50"/>
                  </a:cubicBezTo>
                  <a:close/>
                  <a:moveTo>
                    <a:pt x="83" y="29"/>
                  </a:moveTo>
                  <a:cubicBezTo>
                    <a:pt x="83" y="25"/>
                    <a:pt x="89" y="26"/>
                    <a:pt x="89" y="26"/>
                  </a:cubicBezTo>
                  <a:cubicBezTo>
                    <a:pt x="89" y="26"/>
                    <a:pt x="99" y="30"/>
                    <a:pt x="104" y="30"/>
                  </a:cubicBezTo>
                  <a:cubicBezTo>
                    <a:pt x="108" y="29"/>
                    <a:pt x="114" y="35"/>
                    <a:pt x="105" y="35"/>
                  </a:cubicBezTo>
                  <a:cubicBezTo>
                    <a:pt x="96" y="35"/>
                    <a:pt x="82" y="39"/>
                    <a:pt x="83" y="29"/>
                  </a:cubicBezTo>
                  <a:close/>
                  <a:moveTo>
                    <a:pt x="61" y="72"/>
                  </a:moveTo>
                  <a:cubicBezTo>
                    <a:pt x="55" y="72"/>
                    <a:pt x="16" y="87"/>
                    <a:pt x="16" y="48"/>
                  </a:cubicBezTo>
                  <a:cubicBezTo>
                    <a:pt x="16" y="39"/>
                    <a:pt x="14" y="31"/>
                    <a:pt x="24" y="37"/>
                  </a:cubicBezTo>
                  <a:cubicBezTo>
                    <a:pt x="35" y="42"/>
                    <a:pt x="25" y="42"/>
                    <a:pt x="49" y="40"/>
                  </a:cubicBezTo>
                  <a:cubicBezTo>
                    <a:pt x="49" y="40"/>
                    <a:pt x="66" y="41"/>
                    <a:pt x="68" y="40"/>
                  </a:cubicBezTo>
                  <a:cubicBezTo>
                    <a:pt x="71" y="38"/>
                    <a:pt x="69" y="34"/>
                    <a:pt x="74" y="34"/>
                  </a:cubicBezTo>
                  <a:cubicBezTo>
                    <a:pt x="80" y="34"/>
                    <a:pt x="79" y="40"/>
                    <a:pt x="79" y="40"/>
                  </a:cubicBezTo>
                  <a:cubicBezTo>
                    <a:pt x="79" y="40"/>
                    <a:pt x="74" y="46"/>
                    <a:pt x="109" y="41"/>
                  </a:cubicBezTo>
                  <a:cubicBezTo>
                    <a:pt x="113" y="41"/>
                    <a:pt x="117" y="45"/>
                    <a:pt x="108" y="45"/>
                  </a:cubicBezTo>
                  <a:cubicBezTo>
                    <a:pt x="104" y="45"/>
                    <a:pt x="97" y="48"/>
                    <a:pt x="100" y="53"/>
                  </a:cubicBezTo>
                  <a:cubicBezTo>
                    <a:pt x="102" y="58"/>
                    <a:pt x="99" y="93"/>
                    <a:pt x="99" y="93"/>
                  </a:cubicBezTo>
                  <a:cubicBezTo>
                    <a:pt x="99" y="93"/>
                    <a:pt x="97" y="100"/>
                    <a:pt x="94" y="90"/>
                  </a:cubicBezTo>
                  <a:cubicBezTo>
                    <a:pt x="93" y="86"/>
                    <a:pt x="94" y="53"/>
                    <a:pt x="93" y="51"/>
                  </a:cubicBezTo>
                  <a:cubicBezTo>
                    <a:pt x="93" y="48"/>
                    <a:pt x="77" y="45"/>
                    <a:pt x="77" y="57"/>
                  </a:cubicBezTo>
                  <a:cubicBezTo>
                    <a:pt x="77" y="68"/>
                    <a:pt x="73" y="71"/>
                    <a:pt x="61" y="72"/>
                  </a:cubicBezTo>
                  <a:close/>
                  <a:moveTo>
                    <a:pt x="85" y="84"/>
                  </a:moveTo>
                  <a:cubicBezTo>
                    <a:pt x="82" y="88"/>
                    <a:pt x="78" y="90"/>
                    <a:pt x="80" y="82"/>
                  </a:cubicBezTo>
                  <a:cubicBezTo>
                    <a:pt x="81" y="74"/>
                    <a:pt x="83" y="63"/>
                    <a:pt x="83" y="57"/>
                  </a:cubicBezTo>
                  <a:cubicBezTo>
                    <a:pt x="83" y="57"/>
                    <a:pt x="87" y="50"/>
                    <a:pt x="88" y="58"/>
                  </a:cubicBezTo>
                  <a:cubicBezTo>
                    <a:pt x="89" y="66"/>
                    <a:pt x="87" y="81"/>
                    <a:pt x="85" y="84"/>
                  </a:cubicBezTo>
                  <a:close/>
                  <a:moveTo>
                    <a:pt x="102" y="145"/>
                  </a:moveTo>
                  <a:cubicBezTo>
                    <a:pt x="78" y="144"/>
                    <a:pt x="77" y="148"/>
                    <a:pt x="77" y="117"/>
                  </a:cubicBezTo>
                  <a:cubicBezTo>
                    <a:pt x="77" y="86"/>
                    <a:pt x="81" y="93"/>
                    <a:pt x="82" y="96"/>
                  </a:cubicBezTo>
                  <a:cubicBezTo>
                    <a:pt x="82" y="96"/>
                    <a:pt x="90" y="116"/>
                    <a:pt x="111" y="101"/>
                  </a:cubicBezTo>
                  <a:cubicBezTo>
                    <a:pt x="114" y="98"/>
                    <a:pt x="116" y="96"/>
                    <a:pt x="117" y="106"/>
                  </a:cubicBezTo>
                  <a:cubicBezTo>
                    <a:pt x="117" y="117"/>
                    <a:pt x="127" y="145"/>
                    <a:pt x="102" y="145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91" name="任意多边形 1174"/>
            <p:cNvSpPr/>
            <p:nvPr userDrawn="1"/>
          </p:nvSpPr>
          <p:spPr>
            <a:xfrm>
              <a:off x="252" y="470"/>
              <a:ext cx="86" cy="102"/>
            </a:xfrm>
            <a:custGeom>
              <a:rect l="l" t="t" r="r" b="b"/>
              <a:pathLst>
                <a:path w="17" h="20">
                  <a:moveTo>
                    <a:pt x="14" y="5"/>
                  </a:moveTo>
                  <a:cubicBezTo>
                    <a:pt x="13" y="0"/>
                    <a:pt x="0" y="8"/>
                    <a:pt x="9" y="20"/>
                  </a:cubicBezTo>
                  <a:cubicBezTo>
                    <a:pt x="9" y="20"/>
                    <a:pt x="17" y="17"/>
                    <a:pt x="14" y="5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92" name="任意多边形 1175"/>
            <p:cNvSpPr/>
            <p:nvPr userDrawn="1"/>
          </p:nvSpPr>
          <p:spPr>
            <a:xfrm>
              <a:off x="171" y="511"/>
              <a:ext cx="76" cy="136"/>
            </a:xfrm>
            <a:custGeom>
              <a:rect l="l" t="t" r="r" b="b"/>
              <a:pathLst>
                <a:path w="15" h="27">
                  <a:moveTo>
                    <a:pt x="7" y="10"/>
                  </a:moveTo>
                  <a:cubicBezTo>
                    <a:pt x="0" y="19"/>
                    <a:pt x="2" y="23"/>
                    <a:pt x="4" y="25"/>
                  </a:cubicBezTo>
                  <a:cubicBezTo>
                    <a:pt x="7" y="27"/>
                    <a:pt x="11" y="26"/>
                    <a:pt x="15" y="16"/>
                  </a:cubicBezTo>
                  <a:cubicBezTo>
                    <a:pt x="15" y="16"/>
                    <a:pt x="12" y="11"/>
                    <a:pt x="13" y="8"/>
                  </a:cubicBezTo>
                  <a:cubicBezTo>
                    <a:pt x="15" y="6"/>
                    <a:pt x="14" y="0"/>
                    <a:pt x="7" y="10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93" name="任意多边形 1176"/>
            <p:cNvSpPr/>
            <p:nvPr userDrawn="1"/>
          </p:nvSpPr>
          <p:spPr>
            <a:xfrm>
              <a:off x="126" y="238"/>
              <a:ext cx="243" cy="116"/>
            </a:xfrm>
            <a:custGeom>
              <a:rect l="l" t="t" r="r" b="b"/>
              <a:pathLst>
                <a:path w="48" h="23">
                  <a:moveTo>
                    <a:pt x="40" y="2"/>
                  </a:moveTo>
                  <a:cubicBezTo>
                    <a:pt x="38" y="3"/>
                    <a:pt x="9" y="1"/>
                    <a:pt x="9" y="1"/>
                  </a:cubicBezTo>
                  <a:cubicBezTo>
                    <a:pt x="5" y="1"/>
                    <a:pt x="1" y="0"/>
                    <a:pt x="1" y="9"/>
                  </a:cubicBezTo>
                  <a:cubicBezTo>
                    <a:pt x="0" y="23"/>
                    <a:pt x="17" y="21"/>
                    <a:pt x="22" y="21"/>
                  </a:cubicBezTo>
                  <a:cubicBezTo>
                    <a:pt x="26" y="21"/>
                    <a:pt x="30" y="18"/>
                    <a:pt x="34" y="20"/>
                  </a:cubicBezTo>
                  <a:cubicBezTo>
                    <a:pt x="34" y="20"/>
                    <a:pt x="38" y="23"/>
                    <a:pt x="40" y="19"/>
                  </a:cubicBezTo>
                  <a:cubicBezTo>
                    <a:pt x="48" y="5"/>
                    <a:pt x="43" y="0"/>
                    <a:pt x="40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94" name="任意多边形 1177"/>
            <p:cNvSpPr/>
            <p:nvPr userDrawn="1"/>
          </p:nvSpPr>
          <p:spPr>
            <a:xfrm>
              <a:off x="404" y="561"/>
              <a:ext cx="177" cy="187"/>
            </a:xfrm>
            <a:custGeom>
              <a:rect l="l" t="t" r="r" b="b"/>
              <a:pathLst>
                <a:path w="35" h="37">
                  <a:moveTo>
                    <a:pt x="24" y="2"/>
                  </a:moveTo>
                  <a:cubicBezTo>
                    <a:pt x="19" y="3"/>
                    <a:pt x="11" y="2"/>
                    <a:pt x="11" y="2"/>
                  </a:cubicBezTo>
                  <a:cubicBezTo>
                    <a:pt x="0" y="2"/>
                    <a:pt x="5" y="14"/>
                    <a:pt x="4" y="20"/>
                  </a:cubicBezTo>
                  <a:cubicBezTo>
                    <a:pt x="3" y="27"/>
                    <a:pt x="22" y="37"/>
                    <a:pt x="28" y="22"/>
                  </a:cubicBezTo>
                  <a:cubicBezTo>
                    <a:pt x="35" y="7"/>
                    <a:pt x="28" y="0"/>
                    <a:pt x="24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95" name="任意多边形 1178"/>
            <p:cNvSpPr/>
            <p:nvPr userDrawn="1"/>
          </p:nvSpPr>
          <p:spPr>
            <a:xfrm>
              <a:off x="809" y="374"/>
              <a:ext cx="177" cy="36"/>
            </a:xfrm>
            <a:custGeom>
              <a:rect l="l" t="t" r="r" b="b"/>
              <a:pathLst>
                <a:path w="35" h="7">
                  <a:moveTo>
                    <a:pt x="5" y="0"/>
                  </a:moveTo>
                  <a:cubicBezTo>
                    <a:pt x="0" y="0"/>
                    <a:pt x="7" y="7"/>
                    <a:pt x="14" y="5"/>
                  </a:cubicBezTo>
                  <a:cubicBezTo>
                    <a:pt x="35" y="1"/>
                    <a:pt x="5" y="0"/>
                    <a:pt x="5" y="0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96" name="任意多边形 1179"/>
            <p:cNvSpPr/>
            <p:nvPr userDrawn="1"/>
          </p:nvSpPr>
          <p:spPr>
            <a:xfrm>
              <a:off x="869" y="369"/>
              <a:ext cx="137" cy="81"/>
            </a:xfrm>
            <a:custGeom>
              <a:rect l="l" t="t" r="r" b="b"/>
              <a:pathLst>
                <a:path w="27" h="16">
                  <a:moveTo>
                    <a:pt x="7" y="13"/>
                  </a:moveTo>
                  <a:cubicBezTo>
                    <a:pt x="7" y="13"/>
                    <a:pt x="18" y="16"/>
                    <a:pt x="25" y="6"/>
                  </a:cubicBezTo>
                  <a:cubicBezTo>
                    <a:pt x="27" y="2"/>
                    <a:pt x="23" y="0"/>
                    <a:pt x="17" y="1"/>
                  </a:cubicBezTo>
                  <a:cubicBezTo>
                    <a:pt x="13" y="1"/>
                    <a:pt x="14" y="11"/>
                    <a:pt x="7" y="11"/>
                  </a:cubicBezTo>
                  <a:cubicBezTo>
                    <a:pt x="0" y="11"/>
                    <a:pt x="7" y="13"/>
                    <a:pt x="7" y="13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97" name="任意多边形 1180"/>
            <p:cNvSpPr/>
            <p:nvPr userDrawn="1"/>
          </p:nvSpPr>
          <p:spPr>
            <a:xfrm>
              <a:off x="864" y="420"/>
              <a:ext cx="177" cy="86"/>
            </a:xfrm>
            <a:custGeom>
              <a:rect l="l" t="t" r="r" b="b"/>
              <a:pathLst>
                <a:path w="35" h="17">
                  <a:moveTo>
                    <a:pt x="25" y="6"/>
                  </a:moveTo>
                  <a:cubicBezTo>
                    <a:pt x="20" y="12"/>
                    <a:pt x="8" y="10"/>
                    <a:pt x="8" y="10"/>
                  </a:cubicBezTo>
                  <a:cubicBezTo>
                    <a:pt x="8" y="10"/>
                    <a:pt x="0" y="9"/>
                    <a:pt x="6" y="13"/>
                  </a:cubicBezTo>
                  <a:cubicBezTo>
                    <a:pt x="11" y="17"/>
                    <a:pt x="18" y="15"/>
                    <a:pt x="27" y="12"/>
                  </a:cubicBezTo>
                  <a:cubicBezTo>
                    <a:pt x="35" y="8"/>
                    <a:pt x="31" y="0"/>
                    <a:pt x="25" y="6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98" name="任意多边形 1181"/>
            <p:cNvSpPr/>
            <p:nvPr userDrawn="1"/>
          </p:nvSpPr>
          <p:spPr>
            <a:xfrm>
              <a:off x="748" y="501"/>
              <a:ext cx="248" cy="60"/>
            </a:xfrm>
            <a:custGeom>
              <a:rect l="l" t="t" r="r" b="b"/>
              <a:pathLst>
                <a:path w="49" h="12">
                  <a:moveTo>
                    <a:pt x="40" y="3"/>
                  </a:moveTo>
                  <a:cubicBezTo>
                    <a:pt x="37" y="2"/>
                    <a:pt x="36" y="0"/>
                    <a:pt x="29" y="1"/>
                  </a:cubicBezTo>
                  <a:cubicBezTo>
                    <a:pt x="13" y="4"/>
                    <a:pt x="7" y="0"/>
                    <a:pt x="7" y="0"/>
                  </a:cubicBezTo>
                  <a:cubicBezTo>
                    <a:pt x="7" y="0"/>
                    <a:pt x="0" y="3"/>
                    <a:pt x="2" y="5"/>
                  </a:cubicBezTo>
                  <a:cubicBezTo>
                    <a:pt x="5" y="7"/>
                    <a:pt x="17" y="8"/>
                    <a:pt x="20" y="8"/>
                  </a:cubicBezTo>
                  <a:cubicBezTo>
                    <a:pt x="23" y="8"/>
                    <a:pt x="34" y="12"/>
                    <a:pt x="41" y="8"/>
                  </a:cubicBezTo>
                  <a:cubicBezTo>
                    <a:pt x="49" y="4"/>
                    <a:pt x="44" y="3"/>
                    <a:pt x="40" y="3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99" name="任意多边形 1182"/>
            <p:cNvSpPr/>
            <p:nvPr userDrawn="1"/>
          </p:nvSpPr>
          <p:spPr>
            <a:xfrm>
              <a:off x="773" y="556"/>
              <a:ext cx="203" cy="56"/>
            </a:xfrm>
            <a:custGeom>
              <a:rect l="l" t="t" r="r" b="b"/>
              <a:pathLst>
                <a:path w="40" h="11">
                  <a:moveTo>
                    <a:pt x="37" y="2"/>
                  </a:moveTo>
                  <a:cubicBezTo>
                    <a:pt x="34" y="4"/>
                    <a:pt x="30" y="4"/>
                    <a:pt x="26" y="4"/>
                  </a:cubicBezTo>
                  <a:cubicBezTo>
                    <a:pt x="23" y="4"/>
                    <a:pt x="16" y="2"/>
                    <a:pt x="13" y="3"/>
                  </a:cubicBezTo>
                  <a:cubicBezTo>
                    <a:pt x="10" y="4"/>
                    <a:pt x="1" y="2"/>
                    <a:pt x="1" y="2"/>
                  </a:cubicBezTo>
                  <a:cubicBezTo>
                    <a:pt x="0" y="11"/>
                    <a:pt x="30" y="10"/>
                    <a:pt x="35" y="8"/>
                  </a:cubicBezTo>
                  <a:cubicBezTo>
                    <a:pt x="40" y="5"/>
                    <a:pt x="40" y="0"/>
                    <a:pt x="37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00" name="任意多边形 1183"/>
            <p:cNvSpPr/>
            <p:nvPr userDrawn="1"/>
          </p:nvSpPr>
          <p:spPr>
            <a:xfrm>
              <a:off x="763" y="602"/>
              <a:ext cx="207" cy="172"/>
            </a:xfrm>
            <a:custGeom>
              <a:rect l="l" t="t" r="r" b="b"/>
              <a:pathLst>
                <a:path w="41" h="34">
                  <a:moveTo>
                    <a:pt x="28" y="9"/>
                  </a:moveTo>
                  <a:cubicBezTo>
                    <a:pt x="28" y="6"/>
                    <a:pt x="14" y="0"/>
                    <a:pt x="13" y="6"/>
                  </a:cubicBezTo>
                  <a:cubicBezTo>
                    <a:pt x="11" y="12"/>
                    <a:pt x="4" y="15"/>
                    <a:pt x="4" y="15"/>
                  </a:cubicBezTo>
                  <a:cubicBezTo>
                    <a:pt x="0" y="16"/>
                    <a:pt x="0" y="16"/>
                    <a:pt x="1" y="19"/>
                  </a:cubicBezTo>
                  <a:cubicBezTo>
                    <a:pt x="1" y="22"/>
                    <a:pt x="4" y="24"/>
                    <a:pt x="9" y="19"/>
                  </a:cubicBezTo>
                  <a:cubicBezTo>
                    <a:pt x="17" y="10"/>
                    <a:pt x="17" y="26"/>
                    <a:pt x="17" y="27"/>
                  </a:cubicBezTo>
                  <a:cubicBezTo>
                    <a:pt x="18" y="29"/>
                    <a:pt x="19" y="34"/>
                    <a:pt x="21" y="30"/>
                  </a:cubicBezTo>
                  <a:cubicBezTo>
                    <a:pt x="22" y="26"/>
                    <a:pt x="25" y="14"/>
                    <a:pt x="29" y="19"/>
                  </a:cubicBezTo>
                  <a:cubicBezTo>
                    <a:pt x="35" y="27"/>
                    <a:pt x="41" y="19"/>
                    <a:pt x="39" y="19"/>
                  </a:cubicBezTo>
                  <a:cubicBezTo>
                    <a:pt x="38" y="18"/>
                    <a:pt x="28" y="13"/>
                    <a:pt x="28" y="9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01" name="任意多边形 1184"/>
            <p:cNvSpPr/>
            <p:nvPr userDrawn="1"/>
          </p:nvSpPr>
          <p:spPr>
            <a:xfrm>
              <a:off x="900" y="521"/>
              <a:ext cx="126" cy="318"/>
            </a:xfrm>
            <a:custGeom>
              <a:rect l="l" t="t" r="r" b="b"/>
              <a:pathLst>
                <a:path w="25" h="62">
                  <a:moveTo>
                    <a:pt x="22" y="2"/>
                  </a:moveTo>
                  <a:cubicBezTo>
                    <a:pt x="22" y="2"/>
                    <a:pt x="20" y="15"/>
                    <a:pt x="18" y="17"/>
                  </a:cubicBezTo>
                  <a:cubicBezTo>
                    <a:pt x="15" y="19"/>
                    <a:pt x="10" y="20"/>
                    <a:pt x="7" y="20"/>
                  </a:cubicBezTo>
                  <a:cubicBezTo>
                    <a:pt x="4" y="19"/>
                    <a:pt x="4" y="22"/>
                    <a:pt x="7" y="23"/>
                  </a:cubicBezTo>
                  <a:cubicBezTo>
                    <a:pt x="10" y="24"/>
                    <a:pt x="17" y="29"/>
                    <a:pt x="17" y="34"/>
                  </a:cubicBezTo>
                  <a:cubicBezTo>
                    <a:pt x="17" y="40"/>
                    <a:pt x="17" y="44"/>
                    <a:pt x="12" y="45"/>
                  </a:cubicBezTo>
                  <a:cubicBezTo>
                    <a:pt x="6" y="46"/>
                    <a:pt x="0" y="47"/>
                    <a:pt x="0" y="55"/>
                  </a:cubicBezTo>
                  <a:cubicBezTo>
                    <a:pt x="0" y="55"/>
                    <a:pt x="3" y="57"/>
                    <a:pt x="5" y="58"/>
                  </a:cubicBezTo>
                  <a:cubicBezTo>
                    <a:pt x="8" y="58"/>
                    <a:pt x="14" y="61"/>
                    <a:pt x="16" y="62"/>
                  </a:cubicBezTo>
                  <a:cubicBezTo>
                    <a:pt x="18" y="63"/>
                    <a:pt x="23" y="61"/>
                    <a:pt x="23" y="57"/>
                  </a:cubicBezTo>
                  <a:cubicBezTo>
                    <a:pt x="24" y="52"/>
                    <a:pt x="24" y="20"/>
                    <a:pt x="25" y="14"/>
                  </a:cubicBezTo>
                  <a:cubicBezTo>
                    <a:pt x="25" y="9"/>
                    <a:pt x="25" y="3"/>
                    <a:pt x="25" y="2"/>
                  </a:cubicBezTo>
                  <a:cubicBezTo>
                    <a:pt x="25" y="1"/>
                    <a:pt x="22" y="0"/>
                    <a:pt x="22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0402" name="组合 1185"/>
          <p:cNvGrpSpPr/>
          <p:nvPr/>
        </p:nvGrpSpPr>
        <p:grpSpPr>
          <a:xfrm>
            <a:off x="1422400" y="4552950"/>
            <a:ext cx="711200" cy="492125"/>
            <a:chExt cx="1062" cy="981"/>
          </a:xfrm>
        </p:grpSpPr>
        <p:sp>
          <p:nvSpPr>
            <p:cNvPr id="10403" name="任意多边形 1186"/>
            <p:cNvSpPr/>
            <p:nvPr userDrawn="1"/>
          </p:nvSpPr>
          <p:spPr>
            <a:xfrm>
              <a:off x="25" y="0"/>
              <a:ext cx="207" cy="81"/>
            </a:xfrm>
            <a:custGeom>
              <a:rect l="l" t="t" r="r" b="b"/>
              <a:pathLst>
                <a:path w="41" h="16">
                  <a:moveTo>
                    <a:pt x="30" y="12"/>
                  </a:moveTo>
                  <a:cubicBezTo>
                    <a:pt x="34" y="11"/>
                    <a:pt x="36" y="10"/>
                    <a:pt x="37" y="10"/>
                  </a:cubicBezTo>
                  <a:cubicBezTo>
                    <a:pt x="37" y="10"/>
                    <a:pt x="38" y="9"/>
                    <a:pt x="38" y="9"/>
                  </a:cubicBezTo>
                  <a:cubicBezTo>
                    <a:pt x="41" y="6"/>
                    <a:pt x="37" y="1"/>
                    <a:pt x="31" y="1"/>
                  </a:cubicBezTo>
                  <a:cubicBezTo>
                    <a:pt x="31" y="1"/>
                    <a:pt x="0" y="0"/>
                    <a:pt x="8" y="11"/>
                  </a:cubicBezTo>
                  <a:cubicBezTo>
                    <a:pt x="8" y="11"/>
                    <a:pt x="15" y="16"/>
                    <a:pt x="30" y="1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04" name="任意多边形 1187"/>
            <p:cNvSpPr>
              <a:spLocks noEditPoints="1"/>
            </p:cNvSpPr>
            <p:nvPr userDrawn="1"/>
          </p:nvSpPr>
          <p:spPr>
            <a:xfrm>
              <a:off x="0" y="5"/>
              <a:ext cx="1062" cy="976"/>
            </a:xfrm>
            <a:custGeom>
              <a:rect l="l" t="t" r="r" b="b"/>
              <a:pathLst>
                <a:path w="210" h="193">
                  <a:moveTo>
                    <a:pt x="186" y="166"/>
                  </a:moveTo>
                  <a:cubicBezTo>
                    <a:pt x="167" y="166"/>
                    <a:pt x="163" y="155"/>
                    <a:pt x="163" y="155"/>
                  </a:cubicBezTo>
                  <a:cubicBezTo>
                    <a:pt x="163" y="155"/>
                    <a:pt x="162" y="147"/>
                    <a:pt x="154" y="145"/>
                  </a:cubicBezTo>
                  <a:cubicBezTo>
                    <a:pt x="135" y="140"/>
                    <a:pt x="147" y="128"/>
                    <a:pt x="152" y="125"/>
                  </a:cubicBezTo>
                  <a:cubicBezTo>
                    <a:pt x="157" y="123"/>
                    <a:pt x="154" y="122"/>
                    <a:pt x="150" y="120"/>
                  </a:cubicBezTo>
                  <a:cubicBezTo>
                    <a:pt x="142" y="115"/>
                    <a:pt x="141" y="109"/>
                    <a:pt x="142" y="99"/>
                  </a:cubicBezTo>
                  <a:cubicBezTo>
                    <a:pt x="142" y="88"/>
                    <a:pt x="149" y="91"/>
                    <a:pt x="149" y="91"/>
                  </a:cubicBezTo>
                  <a:cubicBezTo>
                    <a:pt x="149" y="91"/>
                    <a:pt x="160" y="96"/>
                    <a:pt x="165" y="93"/>
                  </a:cubicBezTo>
                  <a:cubicBezTo>
                    <a:pt x="169" y="91"/>
                    <a:pt x="167" y="88"/>
                    <a:pt x="165" y="89"/>
                  </a:cubicBezTo>
                  <a:cubicBezTo>
                    <a:pt x="163" y="91"/>
                    <a:pt x="148" y="89"/>
                    <a:pt x="146" y="82"/>
                  </a:cubicBezTo>
                  <a:cubicBezTo>
                    <a:pt x="144" y="74"/>
                    <a:pt x="150" y="78"/>
                    <a:pt x="151" y="78"/>
                  </a:cubicBezTo>
                  <a:cubicBezTo>
                    <a:pt x="153" y="79"/>
                    <a:pt x="153" y="81"/>
                    <a:pt x="157" y="83"/>
                  </a:cubicBezTo>
                  <a:cubicBezTo>
                    <a:pt x="168" y="88"/>
                    <a:pt x="162" y="82"/>
                    <a:pt x="162" y="82"/>
                  </a:cubicBezTo>
                  <a:cubicBezTo>
                    <a:pt x="162" y="82"/>
                    <a:pt x="162" y="82"/>
                    <a:pt x="157" y="77"/>
                  </a:cubicBezTo>
                  <a:cubicBezTo>
                    <a:pt x="152" y="71"/>
                    <a:pt x="145" y="73"/>
                    <a:pt x="139" y="73"/>
                  </a:cubicBezTo>
                  <a:cubicBezTo>
                    <a:pt x="133" y="73"/>
                    <a:pt x="135" y="78"/>
                    <a:pt x="135" y="78"/>
                  </a:cubicBezTo>
                  <a:cubicBezTo>
                    <a:pt x="135" y="78"/>
                    <a:pt x="134" y="88"/>
                    <a:pt x="133" y="106"/>
                  </a:cubicBezTo>
                  <a:cubicBezTo>
                    <a:pt x="132" y="124"/>
                    <a:pt x="129" y="126"/>
                    <a:pt x="128" y="125"/>
                  </a:cubicBezTo>
                  <a:cubicBezTo>
                    <a:pt x="127" y="123"/>
                    <a:pt x="125" y="114"/>
                    <a:pt x="125" y="111"/>
                  </a:cubicBezTo>
                  <a:cubicBezTo>
                    <a:pt x="125" y="108"/>
                    <a:pt x="123" y="97"/>
                    <a:pt x="124" y="84"/>
                  </a:cubicBezTo>
                  <a:cubicBezTo>
                    <a:pt x="125" y="72"/>
                    <a:pt x="128" y="77"/>
                    <a:pt x="120" y="74"/>
                  </a:cubicBezTo>
                  <a:cubicBezTo>
                    <a:pt x="111" y="71"/>
                    <a:pt x="116" y="67"/>
                    <a:pt x="118" y="67"/>
                  </a:cubicBezTo>
                  <a:cubicBezTo>
                    <a:pt x="121" y="67"/>
                    <a:pt x="125" y="69"/>
                    <a:pt x="126" y="67"/>
                  </a:cubicBezTo>
                  <a:cubicBezTo>
                    <a:pt x="127" y="59"/>
                    <a:pt x="128" y="52"/>
                    <a:pt x="124" y="51"/>
                  </a:cubicBezTo>
                  <a:cubicBezTo>
                    <a:pt x="115" y="47"/>
                    <a:pt x="119" y="45"/>
                    <a:pt x="122" y="44"/>
                  </a:cubicBezTo>
                  <a:cubicBezTo>
                    <a:pt x="125" y="43"/>
                    <a:pt x="126" y="35"/>
                    <a:pt x="121" y="37"/>
                  </a:cubicBezTo>
                  <a:cubicBezTo>
                    <a:pt x="112" y="40"/>
                    <a:pt x="113" y="32"/>
                    <a:pt x="115" y="31"/>
                  </a:cubicBezTo>
                  <a:cubicBezTo>
                    <a:pt x="117" y="30"/>
                    <a:pt x="120" y="32"/>
                    <a:pt x="119" y="24"/>
                  </a:cubicBezTo>
                  <a:cubicBezTo>
                    <a:pt x="117" y="17"/>
                    <a:pt x="124" y="14"/>
                    <a:pt x="126" y="21"/>
                  </a:cubicBezTo>
                  <a:cubicBezTo>
                    <a:pt x="127" y="28"/>
                    <a:pt x="130" y="42"/>
                    <a:pt x="132" y="39"/>
                  </a:cubicBezTo>
                  <a:cubicBezTo>
                    <a:pt x="134" y="35"/>
                    <a:pt x="138" y="22"/>
                    <a:pt x="142" y="16"/>
                  </a:cubicBezTo>
                  <a:cubicBezTo>
                    <a:pt x="145" y="10"/>
                    <a:pt x="150" y="15"/>
                    <a:pt x="149" y="18"/>
                  </a:cubicBezTo>
                  <a:cubicBezTo>
                    <a:pt x="144" y="33"/>
                    <a:pt x="152" y="34"/>
                    <a:pt x="152" y="34"/>
                  </a:cubicBezTo>
                  <a:cubicBezTo>
                    <a:pt x="152" y="34"/>
                    <a:pt x="151" y="36"/>
                    <a:pt x="147" y="36"/>
                  </a:cubicBezTo>
                  <a:cubicBezTo>
                    <a:pt x="137" y="35"/>
                    <a:pt x="141" y="41"/>
                    <a:pt x="145" y="43"/>
                  </a:cubicBezTo>
                  <a:cubicBezTo>
                    <a:pt x="154" y="46"/>
                    <a:pt x="148" y="48"/>
                    <a:pt x="143" y="48"/>
                  </a:cubicBezTo>
                  <a:cubicBezTo>
                    <a:pt x="139" y="48"/>
                    <a:pt x="136" y="50"/>
                    <a:pt x="135" y="55"/>
                  </a:cubicBezTo>
                  <a:cubicBezTo>
                    <a:pt x="132" y="70"/>
                    <a:pt x="144" y="67"/>
                    <a:pt x="144" y="67"/>
                  </a:cubicBezTo>
                  <a:cubicBezTo>
                    <a:pt x="162" y="72"/>
                    <a:pt x="189" y="69"/>
                    <a:pt x="189" y="69"/>
                  </a:cubicBezTo>
                  <a:cubicBezTo>
                    <a:pt x="209" y="75"/>
                    <a:pt x="200" y="45"/>
                    <a:pt x="199" y="29"/>
                  </a:cubicBezTo>
                  <a:cubicBezTo>
                    <a:pt x="197" y="13"/>
                    <a:pt x="195" y="5"/>
                    <a:pt x="181" y="2"/>
                  </a:cubicBezTo>
                  <a:cubicBezTo>
                    <a:pt x="168" y="0"/>
                    <a:pt x="90" y="1"/>
                    <a:pt x="90" y="1"/>
                  </a:cubicBezTo>
                  <a:cubicBezTo>
                    <a:pt x="87" y="2"/>
                    <a:pt x="56" y="1"/>
                    <a:pt x="56" y="1"/>
                  </a:cubicBezTo>
                  <a:cubicBezTo>
                    <a:pt x="56" y="1"/>
                    <a:pt x="54" y="8"/>
                    <a:pt x="56" y="8"/>
                  </a:cubicBezTo>
                  <a:cubicBezTo>
                    <a:pt x="61" y="8"/>
                    <a:pt x="80" y="9"/>
                    <a:pt x="80" y="9"/>
                  </a:cubicBezTo>
                  <a:cubicBezTo>
                    <a:pt x="81" y="9"/>
                    <a:pt x="90" y="8"/>
                    <a:pt x="85" y="12"/>
                  </a:cubicBezTo>
                  <a:cubicBezTo>
                    <a:pt x="80" y="16"/>
                    <a:pt x="69" y="16"/>
                    <a:pt x="62" y="16"/>
                  </a:cubicBezTo>
                  <a:cubicBezTo>
                    <a:pt x="47" y="15"/>
                    <a:pt x="54" y="22"/>
                    <a:pt x="60" y="22"/>
                  </a:cubicBezTo>
                  <a:cubicBezTo>
                    <a:pt x="78" y="22"/>
                    <a:pt x="82" y="26"/>
                    <a:pt x="74" y="27"/>
                  </a:cubicBezTo>
                  <a:cubicBezTo>
                    <a:pt x="67" y="28"/>
                    <a:pt x="65" y="28"/>
                    <a:pt x="58" y="29"/>
                  </a:cubicBezTo>
                  <a:cubicBezTo>
                    <a:pt x="2" y="38"/>
                    <a:pt x="21" y="23"/>
                    <a:pt x="26" y="23"/>
                  </a:cubicBezTo>
                  <a:cubicBezTo>
                    <a:pt x="49" y="23"/>
                    <a:pt x="44" y="15"/>
                    <a:pt x="38" y="17"/>
                  </a:cubicBezTo>
                  <a:cubicBezTo>
                    <a:pt x="32" y="18"/>
                    <a:pt x="12" y="11"/>
                    <a:pt x="9" y="24"/>
                  </a:cubicBezTo>
                  <a:cubicBezTo>
                    <a:pt x="7" y="37"/>
                    <a:pt x="15" y="103"/>
                    <a:pt x="13" y="115"/>
                  </a:cubicBezTo>
                  <a:cubicBezTo>
                    <a:pt x="0" y="193"/>
                    <a:pt x="71" y="176"/>
                    <a:pt x="71" y="176"/>
                  </a:cubicBezTo>
                  <a:cubicBezTo>
                    <a:pt x="56" y="164"/>
                    <a:pt x="62" y="153"/>
                    <a:pt x="61" y="146"/>
                  </a:cubicBezTo>
                  <a:cubicBezTo>
                    <a:pt x="57" y="125"/>
                    <a:pt x="55" y="122"/>
                    <a:pt x="51" y="124"/>
                  </a:cubicBezTo>
                  <a:cubicBezTo>
                    <a:pt x="43" y="128"/>
                    <a:pt x="44" y="130"/>
                    <a:pt x="45" y="133"/>
                  </a:cubicBezTo>
                  <a:cubicBezTo>
                    <a:pt x="51" y="151"/>
                    <a:pt x="37" y="137"/>
                    <a:pt x="37" y="137"/>
                  </a:cubicBezTo>
                  <a:cubicBezTo>
                    <a:pt x="35" y="138"/>
                    <a:pt x="34" y="142"/>
                    <a:pt x="35" y="145"/>
                  </a:cubicBezTo>
                  <a:cubicBezTo>
                    <a:pt x="47" y="168"/>
                    <a:pt x="36" y="162"/>
                    <a:pt x="33" y="158"/>
                  </a:cubicBezTo>
                  <a:cubicBezTo>
                    <a:pt x="22" y="142"/>
                    <a:pt x="33" y="133"/>
                    <a:pt x="32" y="128"/>
                  </a:cubicBezTo>
                  <a:cubicBezTo>
                    <a:pt x="27" y="108"/>
                    <a:pt x="42" y="100"/>
                    <a:pt x="44" y="97"/>
                  </a:cubicBezTo>
                  <a:cubicBezTo>
                    <a:pt x="46" y="93"/>
                    <a:pt x="45" y="92"/>
                    <a:pt x="46" y="86"/>
                  </a:cubicBezTo>
                  <a:cubicBezTo>
                    <a:pt x="48" y="72"/>
                    <a:pt x="55" y="79"/>
                    <a:pt x="55" y="84"/>
                  </a:cubicBezTo>
                  <a:cubicBezTo>
                    <a:pt x="53" y="100"/>
                    <a:pt x="63" y="88"/>
                    <a:pt x="67" y="83"/>
                  </a:cubicBezTo>
                  <a:cubicBezTo>
                    <a:pt x="78" y="68"/>
                    <a:pt x="77" y="84"/>
                    <a:pt x="75" y="87"/>
                  </a:cubicBezTo>
                  <a:cubicBezTo>
                    <a:pt x="72" y="89"/>
                    <a:pt x="71" y="93"/>
                    <a:pt x="71" y="95"/>
                  </a:cubicBezTo>
                  <a:cubicBezTo>
                    <a:pt x="74" y="103"/>
                    <a:pt x="69" y="111"/>
                    <a:pt x="67" y="112"/>
                  </a:cubicBezTo>
                  <a:cubicBezTo>
                    <a:pt x="66" y="112"/>
                    <a:pt x="61" y="114"/>
                    <a:pt x="61" y="121"/>
                  </a:cubicBezTo>
                  <a:cubicBezTo>
                    <a:pt x="61" y="127"/>
                    <a:pt x="69" y="139"/>
                    <a:pt x="69" y="143"/>
                  </a:cubicBezTo>
                  <a:cubicBezTo>
                    <a:pt x="69" y="178"/>
                    <a:pt x="84" y="181"/>
                    <a:pt x="91" y="180"/>
                  </a:cubicBezTo>
                  <a:cubicBezTo>
                    <a:pt x="98" y="179"/>
                    <a:pt x="159" y="177"/>
                    <a:pt x="185" y="175"/>
                  </a:cubicBezTo>
                  <a:cubicBezTo>
                    <a:pt x="210" y="173"/>
                    <a:pt x="193" y="166"/>
                    <a:pt x="186" y="166"/>
                  </a:cubicBezTo>
                  <a:close/>
                  <a:moveTo>
                    <a:pt x="165" y="60"/>
                  </a:moveTo>
                  <a:cubicBezTo>
                    <a:pt x="203" y="61"/>
                    <a:pt x="185" y="64"/>
                    <a:pt x="182" y="66"/>
                  </a:cubicBezTo>
                  <a:cubicBezTo>
                    <a:pt x="178" y="68"/>
                    <a:pt x="182" y="66"/>
                    <a:pt x="167" y="65"/>
                  </a:cubicBezTo>
                  <a:cubicBezTo>
                    <a:pt x="152" y="65"/>
                    <a:pt x="165" y="60"/>
                    <a:pt x="165" y="60"/>
                  </a:cubicBezTo>
                  <a:close/>
                  <a:moveTo>
                    <a:pt x="114" y="50"/>
                  </a:moveTo>
                  <a:cubicBezTo>
                    <a:pt x="121" y="55"/>
                    <a:pt x="113" y="61"/>
                    <a:pt x="113" y="61"/>
                  </a:cubicBezTo>
                  <a:cubicBezTo>
                    <a:pt x="113" y="61"/>
                    <a:pt x="108" y="70"/>
                    <a:pt x="112" y="78"/>
                  </a:cubicBezTo>
                  <a:cubicBezTo>
                    <a:pt x="116" y="87"/>
                    <a:pt x="116" y="97"/>
                    <a:pt x="108" y="87"/>
                  </a:cubicBezTo>
                  <a:cubicBezTo>
                    <a:pt x="100" y="78"/>
                    <a:pt x="105" y="58"/>
                    <a:pt x="107" y="53"/>
                  </a:cubicBezTo>
                  <a:cubicBezTo>
                    <a:pt x="107" y="53"/>
                    <a:pt x="107" y="44"/>
                    <a:pt x="114" y="50"/>
                  </a:cubicBezTo>
                  <a:close/>
                  <a:moveTo>
                    <a:pt x="83" y="29"/>
                  </a:moveTo>
                  <a:cubicBezTo>
                    <a:pt x="83" y="25"/>
                    <a:pt x="89" y="26"/>
                    <a:pt x="89" y="26"/>
                  </a:cubicBezTo>
                  <a:cubicBezTo>
                    <a:pt x="89" y="26"/>
                    <a:pt x="99" y="30"/>
                    <a:pt x="104" y="30"/>
                  </a:cubicBezTo>
                  <a:cubicBezTo>
                    <a:pt x="108" y="29"/>
                    <a:pt x="114" y="35"/>
                    <a:pt x="105" y="35"/>
                  </a:cubicBezTo>
                  <a:cubicBezTo>
                    <a:pt x="96" y="35"/>
                    <a:pt x="82" y="39"/>
                    <a:pt x="83" y="29"/>
                  </a:cubicBezTo>
                  <a:close/>
                  <a:moveTo>
                    <a:pt x="61" y="72"/>
                  </a:moveTo>
                  <a:cubicBezTo>
                    <a:pt x="55" y="72"/>
                    <a:pt x="16" y="87"/>
                    <a:pt x="16" y="48"/>
                  </a:cubicBezTo>
                  <a:cubicBezTo>
                    <a:pt x="16" y="39"/>
                    <a:pt x="14" y="31"/>
                    <a:pt x="24" y="37"/>
                  </a:cubicBezTo>
                  <a:cubicBezTo>
                    <a:pt x="35" y="42"/>
                    <a:pt x="25" y="42"/>
                    <a:pt x="49" y="40"/>
                  </a:cubicBezTo>
                  <a:cubicBezTo>
                    <a:pt x="49" y="40"/>
                    <a:pt x="66" y="41"/>
                    <a:pt x="68" y="40"/>
                  </a:cubicBezTo>
                  <a:cubicBezTo>
                    <a:pt x="71" y="38"/>
                    <a:pt x="69" y="34"/>
                    <a:pt x="74" y="34"/>
                  </a:cubicBezTo>
                  <a:cubicBezTo>
                    <a:pt x="80" y="34"/>
                    <a:pt x="79" y="40"/>
                    <a:pt x="79" y="40"/>
                  </a:cubicBezTo>
                  <a:cubicBezTo>
                    <a:pt x="79" y="40"/>
                    <a:pt x="74" y="46"/>
                    <a:pt x="109" y="41"/>
                  </a:cubicBezTo>
                  <a:cubicBezTo>
                    <a:pt x="113" y="41"/>
                    <a:pt x="117" y="45"/>
                    <a:pt x="108" y="45"/>
                  </a:cubicBezTo>
                  <a:cubicBezTo>
                    <a:pt x="104" y="45"/>
                    <a:pt x="97" y="48"/>
                    <a:pt x="100" y="53"/>
                  </a:cubicBezTo>
                  <a:cubicBezTo>
                    <a:pt x="102" y="58"/>
                    <a:pt x="99" y="93"/>
                    <a:pt x="99" y="93"/>
                  </a:cubicBezTo>
                  <a:cubicBezTo>
                    <a:pt x="99" y="93"/>
                    <a:pt x="97" y="100"/>
                    <a:pt x="94" y="90"/>
                  </a:cubicBezTo>
                  <a:cubicBezTo>
                    <a:pt x="93" y="86"/>
                    <a:pt x="94" y="53"/>
                    <a:pt x="93" y="51"/>
                  </a:cubicBezTo>
                  <a:cubicBezTo>
                    <a:pt x="93" y="48"/>
                    <a:pt x="77" y="45"/>
                    <a:pt x="77" y="57"/>
                  </a:cubicBezTo>
                  <a:cubicBezTo>
                    <a:pt x="77" y="68"/>
                    <a:pt x="73" y="71"/>
                    <a:pt x="61" y="72"/>
                  </a:cubicBezTo>
                  <a:close/>
                  <a:moveTo>
                    <a:pt x="85" y="84"/>
                  </a:moveTo>
                  <a:cubicBezTo>
                    <a:pt x="82" y="88"/>
                    <a:pt x="78" y="90"/>
                    <a:pt x="80" y="82"/>
                  </a:cubicBezTo>
                  <a:cubicBezTo>
                    <a:pt x="81" y="74"/>
                    <a:pt x="83" y="63"/>
                    <a:pt x="83" y="57"/>
                  </a:cubicBezTo>
                  <a:cubicBezTo>
                    <a:pt x="83" y="57"/>
                    <a:pt x="87" y="50"/>
                    <a:pt x="88" y="58"/>
                  </a:cubicBezTo>
                  <a:cubicBezTo>
                    <a:pt x="89" y="66"/>
                    <a:pt x="87" y="81"/>
                    <a:pt x="85" y="84"/>
                  </a:cubicBezTo>
                  <a:close/>
                  <a:moveTo>
                    <a:pt x="102" y="145"/>
                  </a:moveTo>
                  <a:cubicBezTo>
                    <a:pt x="78" y="144"/>
                    <a:pt x="77" y="148"/>
                    <a:pt x="77" y="117"/>
                  </a:cubicBezTo>
                  <a:cubicBezTo>
                    <a:pt x="77" y="86"/>
                    <a:pt x="81" y="93"/>
                    <a:pt x="82" y="96"/>
                  </a:cubicBezTo>
                  <a:cubicBezTo>
                    <a:pt x="82" y="96"/>
                    <a:pt x="90" y="116"/>
                    <a:pt x="111" y="101"/>
                  </a:cubicBezTo>
                  <a:cubicBezTo>
                    <a:pt x="114" y="98"/>
                    <a:pt x="116" y="96"/>
                    <a:pt x="117" y="106"/>
                  </a:cubicBezTo>
                  <a:cubicBezTo>
                    <a:pt x="117" y="117"/>
                    <a:pt x="127" y="145"/>
                    <a:pt x="102" y="145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05" name="任意多边形 1188"/>
            <p:cNvSpPr/>
            <p:nvPr userDrawn="1"/>
          </p:nvSpPr>
          <p:spPr>
            <a:xfrm>
              <a:off x="252" y="470"/>
              <a:ext cx="86" cy="102"/>
            </a:xfrm>
            <a:custGeom>
              <a:rect l="l" t="t" r="r" b="b"/>
              <a:pathLst>
                <a:path w="17" h="20">
                  <a:moveTo>
                    <a:pt x="14" y="5"/>
                  </a:moveTo>
                  <a:cubicBezTo>
                    <a:pt x="13" y="0"/>
                    <a:pt x="0" y="8"/>
                    <a:pt x="9" y="20"/>
                  </a:cubicBezTo>
                  <a:cubicBezTo>
                    <a:pt x="9" y="20"/>
                    <a:pt x="17" y="17"/>
                    <a:pt x="14" y="5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06" name="任意多边形 1189"/>
            <p:cNvSpPr/>
            <p:nvPr userDrawn="1"/>
          </p:nvSpPr>
          <p:spPr>
            <a:xfrm>
              <a:off x="171" y="511"/>
              <a:ext cx="76" cy="136"/>
            </a:xfrm>
            <a:custGeom>
              <a:rect l="l" t="t" r="r" b="b"/>
              <a:pathLst>
                <a:path w="15" h="27">
                  <a:moveTo>
                    <a:pt x="7" y="10"/>
                  </a:moveTo>
                  <a:cubicBezTo>
                    <a:pt x="0" y="19"/>
                    <a:pt x="2" y="23"/>
                    <a:pt x="4" y="25"/>
                  </a:cubicBezTo>
                  <a:cubicBezTo>
                    <a:pt x="7" y="27"/>
                    <a:pt x="11" y="26"/>
                    <a:pt x="15" y="16"/>
                  </a:cubicBezTo>
                  <a:cubicBezTo>
                    <a:pt x="15" y="16"/>
                    <a:pt x="12" y="11"/>
                    <a:pt x="13" y="8"/>
                  </a:cubicBezTo>
                  <a:cubicBezTo>
                    <a:pt x="15" y="6"/>
                    <a:pt x="14" y="0"/>
                    <a:pt x="7" y="10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07" name="任意多边形 1190"/>
            <p:cNvSpPr/>
            <p:nvPr userDrawn="1"/>
          </p:nvSpPr>
          <p:spPr>
            <a:xfrm>
              <a:off x="126" y="238"/>
              <a:ext cx="243" cy="116"/>
            </a:xfrm>
            <a:custGeom>
              <a:rect l="l" t="t" r="r" b="b"/>
              <a:pathLst>
                <a:path w="48" h="23">
                  <a:moveTo>
                    <a:pt x="40" y="2"/>
                  </a:moveTo>
                  <a:cubicBezTo>
                    <a:pt x="38" y="3"/>
                    <a:pt x="9" y="1"/>
                    <a:pt x="9" y="1"/>
                  </a:cubicBezTo>
                  <a:cubicBezTo>
                    <a:pt x="5" y="1"/>
                    <a:pt x="1" y="0"/>
                    <a:pt x="1" y="9"/>
                  </a:cubicBezTo>
                  <a:cubicBezTo>
                    <a:pt x="0" y="23"/>
                    <a:pt x="17" y="21"/>
                    <a:pt x="22" y="21"/>
                  </a:cubicBezTo>
                  <a:cubicBezTo>
                    <a:pt x="26" y="21"/>
                    <a:pt x="30" y="18"/>
                    <a:pt x="34" y="20"/>
                  </a:cubicBezTo>
                  <a:cubicBezTo>
                    <a:pt x="34" y="20"/>
                    <a:pt x="38" y="23"/>
                    <a:pt x="40" y="19"/>
                  </a:cubicBezTo>
                  <a:cubicBezTo>
                    <a:pt x="48" y="5"/>
                    <a:pt x="43" y="0"/>
                    <a:pt x="40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08" name="任意多边形 1191"/>
            <p:cNvSpPr/>
            <p:nvPr userDrawn="1"/>
          </p:nvSpPr>
          <p:spPr>
            <a:xfrm>
              <a:off x="404" y="561"/>
              <a:ext cx="177" cy="187"/>
            </a:xfrm>
            <a:custGeom>
              <a:rect l="l" t="t" r="r" b="b"/>
              <a:pathLst>
                <a:path w="35" h="37">
                  <a:moveTo>
                    <a:pt x="24" y="2"/>
                  </a:moveTo>
                  <a:cubicBezTo>
                    <a:pt x="19" y="3"/>
                    <a:pt x="11" y="2"/>
                    <a:pt x="11" y="2"/>
                  </a:cubicBezTo>
                  <a:cubicBezTo>
                    <a:pt x="0" y="2"/>
                    <a:pt x="5" y="14"/>
                    <a:pt x="4" y="20"/>
                  </a:cubicBezTo>
                  <a:cubicBezTo>
                    <a:pt x="3" y="27"/>
                    <a:pt x="22" y="37"/>
                    <a:pt x="28" y="22"/>
                  </a:cubicBezTo>
                  <a:cubicBezTo>
                    <a:pt x="35" y="7"/>
                    <a:pt x="28" y="0"/>
                    <a:pt x="24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09" name="任意多边形 1192"/>
            <p:cNvSpPr/>
            <p:nvPr userDrawn="1"/>
          </p:nvSpPr>
          <p:spPr>
            <a:xfrm>
              <a:off x="809" y="374"/>
              <a:ext cx="177" cy="36"/>
            </a:xfrm>
            <a:custGeom>
              <a:rect l="l" t="t" r="r" b="b"/>
              <a:pathLst>
                <a:path w="35" h="7">
                  <a:moveTo>
                    <a:pt x="5" y="0"/>
                  </a:moveTo>
                  <a:cubicBezTo>
                    <a:pt x="0" y="0"/>
                    <a:pt x="7" y="7"/>
                    <a:pt x="14" y="5"/>
                  </a:cubicBezTo>
                  <a:cubicBezTo>
                    <a:pt x="35" y="1"/>
                    <a:pt x="5" y="0"/>
                    <a:pt x="5" y="0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10" name="任意多边形 1193"/>
            <p:cNvSpPr/>
            <p:nvPr userDrawn="1"/>
          </p:nvSpPr>
          <p:spPr>
            <a:xfrm>
              <a:off x="869" y="369"/>
              <a:ext cx="137" cy="81"/>
            </a:xfrm>
            <a:custGeom>
              <a:rect l="l" t="t" r="r" b="b"/>
              <a:pathLst>
                <a:path w="27" h="16">
                  <a:moveTo>
                    <a:pt x="7" y="13"/>
                  </a:moveTo>
                  <a:cubicBezTo>
                    <a:pt x="7" y="13"/>
                    <a:pt x="18" y="16"/>
                    <a:pt x="25" y="6"/>
                  </a:cubicBezTo>
                  <a:cubicBezTo>
                    <a:pt x="27" y="2"/>
                    <a:pt x="23" y="0"/>
                    <a:pt x="17" y="1"/>
                  </a:cubicBezTo>
                  <a:cubicBezTo>
                    <a:pt x="13" y="1"/>
                    <a:pt x="14" y="11"/>
                    <a:pt x="7" y="11"/>
                  </a:cubicBezTo>
                  <a:cubicBezTo>
                    <a:pt x="0" y="11"/>
                    <a:pt x="7" y="13"/>
                    <a:pt x="7" y="13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11" name="任意多边形 1194"/>
            <p:cNvSpPr/>
            <p:nvPr userDrawn="1"/>
          </p:nvSpPr>
          <p:spPr>
            <a:xfrm>
              <a:off x="864" y="420"/>
              <a:ext cx="177" cy="86"/>
            </a:xfrm>
            <a:custGeom>
              <a:rect l="l" t="t" r="r" b="b"/>
              <a:pathLst>
                <a:path w="35" h="17">
                  <a:moveTo>
                    <a:pt x="25" y="6"/>
                  </a:moveTo>
                  <a:cubicBezTo>
                    <a:pt x="20" y="12"/>
                    <a:pt x="8" y="10"/>
                    <a:pt x="8" y="10"/>
                  </a:cubicBezTo>
                  <a:cubicBezTo>
                    <a:pt x="8" y="10"/>
                    <a:pt x="0" y="9"/>
                    <a:pt x="6" y="13"/>
                  </a:cubicBezTo>
                  <a:cubicBezTo>
                    <a:pt x="11" y="17"/>
                    <a:pt x="18" y="15"/>
                    <a:pt x="27" y="12"/>
                  </a:cubicBezTo>
                  <a:cubicBezTo>
                    <a:pt x="35" y="8"/>
                    <a:pt x="31" y="0"/>
                    <a:pt x="25" y="6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12" name="任意多边形 1195"/>
            <p:cNvSpPr/>
            <p:nvPr userDrawn="1"/>
          </p:nvSpPr>
          <p:spPr>
            <a:xfrm>
              <a:off x="748" y="501"/>
              <a:ext cx="248" cy="60"/>
            </a:xfrm>
            <a:custGeom>
              <a:rect l="l" t="t" r="r" b="b"/>
              <a:pathLst>
                <a:path w="49" h="12">
                  <a:moveTo>
                    <a:pt x="40" y="3"/>
                  </a:moveTo>
                  <a:cubicBezTo>
                    <a:pt x="37" y="2"/>
                    <a:pt x="36" y="0"/>
                    <a:pt x="29" y="1"/>
                  </a:cubicBezTo>
                  <a:cubicBezTo>
                    <a:pt x="13" y="4"/>
                    <a:pt x="7" y="0"/>
                    <a:pt x="7" y="0"/>
                  </a:cubicBezTo>
                  <a:cubicBezTo>
                    <a:pt x="7" y="0"/>
                    <a:pt x="0" y="3"/>
                    <a:pt x="2" y="5"/>
                  </a:cubicBezTo>
                  <a:cubicBezTo>
                    <a:pt x="5" y="7"/>
                    <a:pt x="17" y="8"/>
                    <a:pt x="20" y="8"/>
                  </a:cubicBezTo>
                  <a:cubicBezTo>
                    <a:pt x="23" y="8"/>
                    <a:pt x="34" y="12"/>
                    <a:pt x="41" y="8"/>
                  </a:cubicBezTo>
                  <a:cubicBezTo>
                    <a:pt x="49" y="4"/>
                    <a:pt x="44" y="3"/>
                    <a:pt x="40" y="3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13" name="任意多边形 1196"/>
            <p:cNvSpPr/>
            <p:nvPr userDrawn="1"/>
          </p:nvSpPr>
          <p:spPr>
            <a:xfrm>
              <a:off x="773" y="556"/>
              <a:ext cx="203" cy="56"/>
            </a:xfrm>
            <a:custGeom>
              <a:rect l="l" t="t" r="r" b="b"/>
              <a:pathLst>
                <a:path w="40" h="11">
                  <a:moveTo>
                    <a:pt x="37" y="2"/>
                  </a:moveTo>
                  <a:cubicBezTo>
                    <a:pt x="34" y="4"/>
                    <a:pt x="30" y="4"/>
                    <a:pt x="26" y="4"/>
                  </a:cubicBezTo>
                  <a:cubicBezTo>
                    <a:pt x="23" y="4"/>
                    <a:pt x="16" y="2"/>
                    <a:pt x="13" y="3"/>
                  </a:cubicBezTo>
                  <a:cubicBezTo>
                    <a:pt x="10" y="4"/>
                    <a:pt x="1" y="2"/>
                    <a:pt x="1" y="2"/>
                  </a:cubicBezTo>
                  <a:cubicBezTo>
                    <a:pt x="0" y="11"/>
                    <a:pt x="30" y="10"/>
                    <a:pt x="35" y="8"/>
                  </a:cubicBezTo>
                  <a:cubicBezTo>
                    <a:pt x="40" y="5"/>
                    <a:pt x="40" y="0"/>
                    <a:pt x="37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14" name="任意多边形 1197"/>
            <p:cNvSpPr/>
            <p:nvPr userDrawn="1"/>
          </p:nvSpPr>
          <p:spPr>
            <a:xfrm>
              <a:off x="763" y="602"/>
              <a:ext cx="207" cy="172"/>
            </a:xfrm>
            <a:custGeom>
              <a:rect l="l" t="t" r="r" b="b"/>
              <a:pathLst>
                <a:path w="41" h="34">
                  <a:moveTo>
                    <a:pt x="28" y="9"/>
                  </a:moveTo>
                  <a:cubicBezTo>
                    <a:pt x="28" y="6"/>
                    <a:pt x="14" y="0"/>
                    <a:pt x="13" y="6"/>
                  </a:cubicBezTo>
                  <a:cubicBezTo>
                    <a:pt x="11" y="12"/>
                    <a:pt x="4" y="15"/>
                    <a:pt x="4" y="15"/>
                  </a:cubicBezTo>
                  <a:cubicBezTo>
                    <a:pt x="0" y="16"/>
                    <a:pt x="0" y="16"/>
                    <a:pt x="1" y="19"/>
                  </a:cubicBezTo>
                  <a:cubicBezTo>
                    <a:pt x="1" y="22"/>
                    <a:pt x="4" y="24"/>
                    <a:pt x="9" y="19"/>
                  </a:cubicBezTo>
                  <a:cubicBezTo>
                    <a:pt x="17" y="10"/>
                    <a:pt x="17" y="26"/>
                    <a:pt x="17" y="27"/>
                  </a:cubicBezTo>
                  <a:cubicBezTo>
                    <a:pt x="18" y="29"/>
                    <a:pt x="19" y="34"/>
                    <a:pt x="21" y="30"/>
                  </a:cubicBezTo>
                  <a:cubicBezTo>
                    <a:pt x="22" y="26"/>
                    <a:pt x="25" y="14"/>
                    <a:pt x="29" y="19"/>
                  </a:cubicBezTo>
                  <a:cubicBezTo>
                    <a:pt x="35" y="27"/>
                    <a:pt x="41" y="19"/>
                    <a:pt x="39" y="19"/>
                  </a:cubicBezTo>
                  <a:cubicBezTo>
                    <a:pt x="38" y="18"/>
                    <a:pt x="28" y="13"/>
                    <a:pt x="28" y="9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15" name="任意多边形 1198"/>
            <p:cNvSpPr/>
            <p:nvPr userDrawn="1"/>
          </p:nvSpPr>
          <p:spPr>
            <a:xfrm>
              <a:off x="900" y="521"/>
              <a:ext cx="126" cy="318"/>
            </a:xfrm>
            <a:custGeom>
              <a:rect l="l" t="t" r="r" b="b"/>
              <a:pathLst>
                <a:path w="25" h="62">
                  <a:moveTo>
                    <a:pt x="22" y="2"/>
                  </a:moveTo>
                  <a:cubicBezTo>
                    <a:pt x="22" y="2"/>
                    <a:pt x="20" y="15"/>
                    <a:pt x="18" y="17"/>
                  </a:cubicBezTo>
                  <a:cubicBezTo>
                    <a:pt x="15" y="19"/>
                    <a:pt x="10" y="20"/>
                    <a:pt x="7" y="20"/>
                  </a:cubicBezTo>
                  <a:cubicBezTo>
                    <a:pt x="4" y="19"/>
                    <a:pt x="4" y="22"/>
                    <a:pt x="7" y="23"/>
                  </a:cubicBezTo>
                  <a:cubicBezTo>
                    <a:pt x="10" y="24"/>
                    <a:pt x="17" y="29"/>
                    <a:pt x="17" y="34"/>
                  </a:cubicBezTo>
                  <a:cubicBezTo>
                    <a:pt x="17" y="40"/>
                    <a:pt x="17" y="44"/>
                    <a:pt x="12" y="45"/>
                  </a:cubicBezTo>
                  <a:cubicBezTo>
                    <a:pt x="6" y="46"/>
                    <a:pt x="0" y="47"/>
                    <a:pt x="0" y="55"/>
                  </a:cubicBezTo>
                  <a:cubicBezTo>
                    <a:pt x="0" y="55"/>
                    <a:pt x="3" y="57"/>
                    <a:pt x="5" y="58"/>
                  </a:cubicBezTo>
                  <a:cubicBezTo>
                    <a:pt x="8" y="58"/>
                    <a:pt x="14" y="61"/>
                    <a:pt x="16" y="62"/>
                  </a:cubicBezTo>
                  <a:cubicBezTo>
                    <a:pt x="18" y="63"/>
                    <a:pt x="23" y="61"/>
                    <a:pt x="23" y="57"/>
                  </a:cubicBezTo>
                  <a:cubicBezTo>
                    <a:pt x="24" y="52"/>
                    <a:pt x="24" y="20"/>
                    <a:pt x="25" y="14"/>
                  </a:cubicBezTo>
                  <a:cubicBezTo>
                    <a:pt x="25" y="9"/>
                    <a:pt x="25" y="3"/>
                    <a:pt x="25" y="2"/>
                  </a:cubicBezTo>
                  <a:cubicBezTo>
                    <a:pt x="25" y="1"/>
                    <a:pt x="22" y="0"/>
                    <a:pt x="22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0416" name="组合 1199"/>
          <p:cNvGrpSpPr/>
          <p:nvPr/>
        </p:nvGrpSpPr>
        <p:grpSpPr>
          <a:xfrm>
            <a:off x="1422400" y="5562600"/>
            <a:ext cx="711200" cy="492125"/>
            <a:chExt cx="1062" cy="981"/>
          </a:xfrm>
        </p:grpSpPr>
        <p:sp>
          <p:nvSpPr>
            <p:cNvPr id="10417" name="任意多边形 1200"/>
            <p:cNvSpPr/>
            <p:nvPr userDrawn="1"/>
          </p:nvSpPr>
          <p:spPr>
            <a:xfrm>
              <a:off x="25" y="0"/>
              <a:ext cx="207" cy="81"/>
            </a:xfrm>
            <a:custGeom>
              <a:rect l="l" t="t" r="r" b="b"/>
              <a:pathLst>
                <a:path w="41" h="16">
                  <a:moveTo>
                    <a:pt x="30" y="12"/>
                  </a:moveTo>
                  <a:cubicBezTo>
                    <a:pt x="34" y="11"/>
                    <a:pt x="36" y="10"/>
                    <a:pt x="37" y="10"/>
                  </a:cubicBezTo>
                  <a:cubicBezTo>
                    <a:pt x="37" y="10"/>
                    <a:pt x="38" y="9"/>
                    <a:pt x="38" y="9"/>
                  </a:cubicBezTo>
                  <a:cubicBezTo>
                    <a:pt x="41" y="6"/>
                    <a:pt x="37" y="1"/>
                    <a:pt x="31" y="1"/>
                  </a:cubicBezTo>
                  <a:cubicBezTo>
                    <a:pt x="31" y="1"/>
                    <a:pt x="0" y="0"/>
                    <a:pt x="8" y="11"/>
                  </a:cubicBezTo>
                  <a:cubicBezTo>
                    <a:pt x="8" y="11"/>
                    <a:pt x="15" y="16"/>
                    <a:pt x="30" y="1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18" name="任意多边形 1201"/>
            <p:cNvSpPr>
              <a:spLocks noEditPoints="1"/>
            </p:cNvSpPr>
            <p:nvPr userDrawn="1"/>
          </p:nvSpPr>
          <p:spPr>
            <a:xfrm>
              <a:off x="0" y="5"/>
              <a:ext cx="1062" cy="976"/>
            </a:xfrm>
            <a:custGeom>
              <a:rect l="l" t="t" r="r" b="b"/>
              <a:pathLst>
                <a:path w="210" h="193">
                  <a:moveTo>
                    <a:pt x="186" y="166"/>
                  </a:moveTo>
                  <a:cubicBezTo>
                    <a:pt x="167" y="166"/>
                    <a:pt x="163" y="155"/>
                    <a:pt x="163" y="155"/>
                  </a:cubicBezTo>
                  <a:cubicBezTo>
                    <a:pt x="163" y="155"/>
                    <a:pt x="162" y="147"/>
                    <a:pt x="154" y="145"/>
                  </a:cubicBezTo>
                  <a:cubicBezTo>
                    <a:pt x="135" y="140"/>
                    <a:pt x="147" y="128"/>
                    <a:pt x="152" y="125"/>
                  </a:cubicBezTo>
                  <a:cubicBezTo>
                    <a:pt x="157" y="123"/>
                    <a:pt x="154" y="122"/>
                    <a:pt x="150" y="120"/>
                  </a:cubicBezTo>
                  <a:cubicBezTo>
                    <a:pt x="142" y="115"/>
                    <a:pt x="141" y="109"/>
                    <a:pt x="142" y="99"/>
                  </a:cubicBezTo>
                  <a:cubicBezTo>
                    <a:pt x="142" y="88"/>
                    <a:pt x="149" y="91"/>
                    <a:pt x="149" y="91"/>
                  </a:cubicBezTo>
                  <a:cubicBezTo>
                    <a:pt x="149" y="91"/>
                    <a:pt x="160" y="96"/>
                    <a:pt x="165" y="93"/>
                  </a:cubicBezTo>
                  <a:cubicBezTo>
                    <a:pt x="169" y="91"/>
                    <a:pt x="167" y="88"/>
                    <a:pt x="165" y="89"/>
                  </a:cubicBezTo>
                  <a:cubicBezTo>
                    <a:pt x="163" y="91"/>
                    <a:pt x="148" y="89"/>
                    <a:pt x="146" y="82"/>
                  </a:cubicBezTo>
                  <a:cubicBezTo>
                    <a:pt x="144" y="74"/>
                    <a:pt x="150" y="78"/>
                    <a:pt x="151" y="78"/>
                  </a:cubicBezTo>
                  <a:cubicBezTo>
                    <a:pt x="153" y="79"/>
                    <a:pt x="153" y="81"/>
                    <a:pt x="157" y="83"/>
                  </a:cubicBezTo>
                  <a:cubicBezTo>
                    <a:pt x="168" y="88"/>
                    <a:pt x="162" y="82"/>
                    <a:pt x="162" y="82"/>
                  </a:cubicBezTo>
                  <a:cubicBezTo>
                    <a:pt x="162" y="82"/>
                    <a:pt x="162" y="82"/>
                    <a:pt x="157" y="77"/>
                  </a:cubicBezTo>
                  <a:cubicBezTo>
                    <a:pt x="152" y="71"/>
                    <a:pt x="145" y="73"/>
                    <a:pt x="139" y="73"/>
                  </a:cubicBezTo>
                  <a:cubicBezTo>
                    <a:pt x="133" y="73"/>
                    <a:pt x="135" y="78"/>
                    <a:pt x="135" y="78"/>
                  </a:cubicBezTo>
                  <a:cubicBezTo>
                    <a:pt x="135" y="78"/>
                    <a:pt x="134" y="88"/>
                    <a:pt x="133" y="106"/>
                  </a:cubicBezTo>
                  <a:cubicBezTo>
                    <a:pt x="132" y="124"/>
                    <a:pt x="129" y="126"/>
                    <a:pt x="128" y="125"/>
                  </a:cubicBezTo>
                  <a:cubicBezTo>
                    <a:pt x="127" y="123"/>
                    <a:pt x="125" y="114"/>
                    <a:pt x="125" y="111"/>
                  </a:cubicBezTo>
                  <a:cubicBezTo>
                    <a:pt x="125" y="108"/>
                    <a:pt x="123" y="97"/>
                    <a:pt x="124" y="84"/>
                  </a:cubicBezTo>
                  <a:cubicBezTo>
                    <a:pt x="125" y="72"/>
                    <a:pt x="128" y="77"/>
                    <a:pt x="120" y="74"/>
                  </a:cubicBezTo>
                  <a:cubicBezTo>
                    <a:pt x="111" y="71"/>
                    <a:pt x="116" y="67"/>
                    <a:pt x="118" y="67"/>
                  </a:cubicBezTo>
                  <a:cubicBezTo>
                    <a:pt x="121" y="67"/>
                    <a:pt x="125" y="69"/>
                    <a:pt x="126" y="67"/>
                  </a:cubicBezTo>
                  <a:cubicBezTo>
                    <a:pt x="127" y="59"/>
                    <a:pt x="128" y="52"/>
                    <a:pt x="124" y="51"/>
                  </a:cubicBezTo>
                  <a:cubicBezTo>
                    <a:pt x="115" y="47"/>
                    <a:pt x="119" y="45"/>
                    <a:pt x="122" y="44"/>
                  </a:cubicBezTo>
                  <a:cubicBezTo>
                    <a:pt x="125" y="43"/>
                    <a:pt x="126" y="35"/>
                    <a:pt x="121" y="37"/>
                  </a:cubicBezTo>
                  <a:cubicBezTo>
                    <a:pt x="112" y="40"/>
                    <a:pt x="113" y="32"/>
                    <a:pt x="115" y="31"/>
                  </a:cubicBezTo>
                  <a:cubicBezTo>
                    <a:pt x="117" y="30"/>
                    <a:pt x="120" y="32"/>
                    <a:pt x="119" y="24"/>
                  </a:cubicBezTo>
                  <a:cubicBezTo>
                    <a:pt x="117" y="17"/>
                    <a:pt x="124" y="14"/>
                    <a:pt x="126" y="21"/>
                  </a:cubicBezTo>
                  <a:cubicBezTo>
                    <a:pt x="127" y="28"/>
                    <a:pt x="130" y="42"/>
                    <a:pt x="132" y="39"/>
                  </a:cubicBezTo>
                  <a:cubicBezTo>
                    <a:pt x="134" y="35"/>
                    <a:pt x="138" y="22"/>
                    <a:pt x="142" y="16"/>
                  </a:cubicBezTo>
                  <a:cubicBezTo>
                    <a:pt x="145" y="10"/>
                    <a:pt x="150" y="15"/>
                    <a:pt x="149" y="18"/>
                  </a:cubicBezTo>
                  <a:cubicBezTo>
                    <a:pt x="144" y="33"/>
                    <a:pt x="152" y="34"/>
                    <a:pt x="152" y="34"/>
                  </a:cubicBezTo>
                  <a:cubicBezTo>
                    <a:pt x="152" y="34"/>
                    <a:pt x="151" y="36"/>
                    <a:pt x="147" y="36"/>
                  </a:cubicBezTo>
                  <a:cubicBezTo>
                    <a:pt x="137" y="35"/>
                    <a:pt x="141" y="41"/>
                    <a:pt x="145" y="43"/>
                  </a:cubicBezTo>
                  <a:cubicBezTo>
                    <a:pt x="154" y="46"/>
                    <a:pt x="148" y="48"/>
                    <a:pt x="143" y="48"/>
                  </a:cubicBezTo>
                  <a:cubicBezTo>
                    <a:pt x="139" y="48"/>
                    <a:pt x="136" y="50"/>
                    <a:pt x="135" y="55"/>
                  </a:cubicBezTo>
                  <a:cubicBezTo>
                    <a:pt x="132" y="70"/>
                    <a:pt x="144" y="67"/>
                    <a:pt x="144" y="67"/>
                  </a:cubicBezTo>
                  <a:cubicBezTo>
                    <a:pt x="162" y="72"/>
                    <a:pt x="189" y="69"/>
                    <a:pt x="189" y="69"/>
                  </a:cubicBezTo>
                  <a:cubicBezTo>
                    <a:pt x="209" y="75"/>
                    <a:pt x="200" y="45"/>
                    <a:pt x="199" y="29"/>
                  </a:cubicBezTo>
                  <a:cubicBezTo>
                    <a:pt x="197" y="13"/>
                    <a:pt x="195" y="5"/>
                    <a:pt x="181" y="2"/>
                  </a:cubicBezTo>
                  <a:cubicBezTo>
                    <a:pt x="168" y="0"/>
                    <a:pt x="90" y="1"/>
                    <a:pt x="90" y="1"/>
                  </a:cubicBezTo>
                  <a:cubicBezTo>
                    <a:pt x="87" y="2"/>
                    <a:pt x="56" y="1"/>
                    <a:pt x="56" y="1"/>
                  </a:cubicBezTo>
                  <a:cubicBezTo>
                    <a:pt x="56" y="1"/>
                    <a:pt x="54" y="8"/>
                    <a:pt x="56" y="8"/>
                  </a:cubicBezTo>
                  <a:cubicBezTo>
                    <a:pt x="61" y="8"/>
                    <a:pt x="80" y="9"/>
                    <a:pt x="80" y="9"/>
                  </a:cubicBezTo>
                  <a:cubicBezTo>
                    <a:pt x="81" y="9"/>
                    <a:pt x="90" y="8"/>
                    <a:pt x="85" y="12"/>
                  </a:cubicBezTo>
                  <a:cubicBezTo>
                    <a:pt x="80" y="16"/>
                    <a:pt x="69" y="16"/>
                    <a:pt x="62" y="16"/>
                  </a:cubicBezTo>
                  <a:cubicBezTo>
                    <a:pt x="47" y="15"/>
                    <a:pt x="54" y="22"/>
                    <a:pt x="60" y="22"/>
                  </a:cubicBezTo>
                  <a:cubicBezTo>
                    <a:pt x="78" y="22"/>
                    <a:pt x="82" y="26"/>
                    <a:pt x="74" y="27"/>
                  </a:cubicBezTo>
                  <a:cubicBezTo>
                    <a:pt x="67" y="28"/>
                    <a:pt x="65" y="28"/>
                    <a:pt x="58" y="29"/>
                  </a:cubicBezTo>
                  <a:cubicBezTo>
                    <a:pt x="2" y="38"/>
                    <a:pt x="21" y="23"/>
                    <a:pt x="26" y="23"/>
                  </a:cubicBezTo>
                  <a:cubicBezTo>
                    <a:pt x="49" y="23"/>
                    <a:pt x="44" y="15"/>
                    <a:pt x="38" y="17"/>
                  </a:cubicBezTo>
                  <a:cubicBezTo>
                    <a:pt x="32" y="18"/>
                    <a:pt x="12" y="11"/>
                    <a:pt x="9" y="24"/>
                  </a:cubicBezTo>
                  <a:cubicBezTo>
                    <a:pt x="7" y="37"/>
                    <a:pt x="15" y="103"/>
                    <a:pt x="13" y="115"/>
                  </a:cubicBezTo>
                  <a:cubicBezTo>
                    <a:pt x="0" y="193"/>
                    <a:pt x="71" y="176"/>
                    <a:pt x="71" y="176"/>
                  </a:cubicBezTo>
                  <a:cubicBezTo>
                    <a:pt x="56" y="164"/>
                    <a:pt x="62" y="153"/>
                    <a:pt x="61" y="146"/>
                  </a:cubicBezTo>
                  <a:cubicBezTo>
                    <a:pt x="57" y="125"/>
                    <a:pt x="55" y="122"/>
                    <a:pt x="51" y="124"/>
                  </a:cubicBezTo>
                  <a:cubicBezTo>
                    <a:pt x="43" y="128"/>
                    <a:pt x="44" y="130"/>
                    <a:pt x="45" y="133"/>
                  </a:cubicBezTo>
                  <a:cubicBezTo>
                    <a:pt x="51" y="151"/>
                    <a:pt x="37" y="137"/>
                    <a:pt x="37" y="137"/>
                  </a:cubicBezTo>
                  <a:cubicBezTo>
                    <a:pt x="35" y="138"/>
                    <a:pt x="34" y="142"/>
                    <a:pt x="35" y="145"/>
                  </a:cubicBezTo>
                  <a:cubicBezTo>
                    <a:pt x="47" y="168"/>
                    <a:pt x="36" y="162"/>
                    <a:pt x="33" y="158"/>
                  </a:cubicBezTo>
                  <a:cubicBezTo>
                    <a:pt x="22" y="142"/>
                    <a:pt x="33" y="133"/>
                    <a:pt x="32" y="128"/>
                  </a:cubicBezTo>
                  <a:cubicBezTo>
                    <a:pt x="27" y="108"/>
                    <a:pt x="42" y="100"/>
                    <a:pt x="44" y="97"/>
                  </a:cubicBezTo>
                  <a:cubicBezTo>
                    <a:pt x="46" y="93"/>
                    <a:pt x="45" y="92"/>
                    <a:pt x="46" y="86"/>
                  </a:cubicBezTo>
                  <a:cubicBezTo>
                    <a:pt x="48" y="72"/>
                    <a:pt x="55" y="79"/>
                    <a:pt x="55" y="84"/>
                  </a:cubicBezTo>
                  <a:cubicBezTo>
                    <a:pt x="53" y="100"/>
                    <a:pt x="63" y="88"/>
                    <a:pt x="67" y="83"/>
                  </a:cubicBezTo>
                  <a:cubicBezTo>
                    <a:pt x="78" y="68"/>
                    <a:pt x="77" y="84"/>
                    <a:pt x="75" y="87"/>
                  </a:cubicBezTo>
                  <a:cubicBezTo>
                    <a:pt x="72" y="89"/>
                    <a:pt x="71" y="93"/>
                    <a:pt x="71" y="95"/>
                  </a:cubicBezTo>
                  <a:cubicBezTo>
                    <a:pt x="74" y="103"/>
                    <a:pt x="69" y="111"/>
                    <a:pt x="67" y="112"/>
                  </a:cubicBezTo>
                  <a:cubicBezTo>
                    <a:pt x="66" y="112"/>
                    <a:pt x="61" y="114"/>
                    <a:pt x="61" y="121"/>
                  </a:cubicBezTo>
                  <a:cubicBezTo>
                    <a:pt x="61" y="127"/>
                    <a:pt x="69" y="139"/>
                    <a:pt x="69" y="143"/>
                  </a:cubicBezTo>
                  <a:cubicBezTo>
                    <a:pt x="69" y="178"/>
                    <a:pt x="84" y="181"/>
                    <a:pt x="91" y="180"/>
                  </a:cubicBezTo>
                  <a:cubicBezTo>
                    <a:pt x="98" y="179"/>
                    <a:pt x="159" y="177"/>
                    <a:pt x="185" y="175"/>
                  </a:cubicBezTo>
                  <a:cubicBezTo>
                    <a:pt x="210" y="173"/>
                    <a:pt x="193" y="166"/>
                    <a:pt x="186" y="166"/>
                  </a:cubicBezTo>
                  <a:close/>
                  <a:moveTo>
                    <a:pt x="165" y="60"/>
                  </a:moveTo>
                  <a:cubicBezTo>
                    <a:pt x="203" y="61"/>
                    <a:pt x="185" y="64"/>
                    <a:pt x="182" y="66"/>
                  </a:cubicBezTo>
                  <a:cubicBezTo>
                    <a:pt x="178" y="68"/>
                    <a:pt x="182" y="66"/>
                    <a:pt x="167" y="65"/>
                  </a:cubicBezTo>
                  <a:cubicBezTo>
                    <a:pt x="152" y="65"/>
                    <a:pt x="165" y="60"/>
                    <a:pt x="165" y="60"/>
                  </a:cubicBezTo>
                  <a:close/>
                  <a:moveTo>
                    <a:pt x="114" y="50"/>
                  </a:moveTo>
                  <a:cubicBezTo>
                    <a:pt x="121" y="55"/>
                    <a:pt x="113" y="61"/>
                    <a:pt x="113" y="61"/>
                  </a:cubicBezTo>
                  <a:cubicBezTo>
                    <a:pt x="113" y="61"/>
                    <a:pt x="108" y="70"/>
                    <a:pt x="112" y="78"/>
                  </a:cubicBezTo>
                  <a:cubicBezTo>
                    <a:pt x="116" y="87"/>
                    <a:pt x="116" y="97"/>
                    <a:pt x="108" y="87"/>
                  </a:cubicBezTo>
                  <a:cubicBezTo>
                    <a:pt x="100" y="78"/>
                    <a:pt x="105" y="58"/>
                    <a:pt x="107" y="53"/>
                  </a:cubicBezTo>
                  <a:cubicBezTo>
                    <a:pt x="107" y="53"/>
                    <a:pt x="107" y="44"/>
                    <a:pt x="114" y="50"/>
                  </a:cubicBezTo>
                  <a:close/>
                  <a:moveTo>
                    <a:pt x="83" y="29"/>
                  </a:moveTo>
                  <a:cubicBezTo>
                    <a:pt x="83" y="25"/>
                    <a:pt x="89" y="26"/>
                    <a:pt x="89" y="26"/>
                  </a:cubicBezTo>
                  <a:cubicBezTo>
                    <a:pt x="89" y="26"/>
                    <a:pt x="99" y="30"/>
                    <a:pt x="104" y="30"/>
                  </a:cubicBezTo>
                  <a:cubicBezTo>
                    <a:pt x="108" y="29"/>
                    <a:pt x="114" y="35"/>
                    <a:pt x="105" y="35"/>
                  </a:cubicBezTo>
                  <a:cubicBezTo>
                    <a:pt x="96" y="35"/>
                    <a:pt x="82" y="39"/>
                    <a:pt x="83" y="29"/>
                  </a:cubicBezTo>
                  <a:close/>
                  <a:moveTo>
                    <a:pt x="61" y="72"/>
                  </a:moveTo>
                  <a:cubicBezTo>
                    <a:pt x="55" y="72"/>
                    <a:pt x="16" y="87"/>
                    <a:pt x="16" y="48"/>
                  </a:cubicBezTo>
                  <a:cubicBezTo>
                    <a:pt x="16" y="39"/>
                    <a:pt x="14" y="31"/>
                    <a:pt x="24" y="37"/>
                  </a:cubicBezTo>
                  <a:cubicBezTo>
                    <a:pt x="35" y="42"/>
                    <a:pt x="25" y="42"/>
                    <a:pt x="49" y="40"/>
                  </a:cubicBezTo>
                  <a:cubicBezTo>
                    <a:pt x="49" y="40"/>
                    <a:pt x="66" y="41"/>
                    <a:pt x="68" y="40"/>
                  </a:cubicBezTo>
                  <a:cubicBezTo>
                    <a:pt x="71" y="38"/>
                    <a:pt x="69" y="34"/>
                    <a:pt x="74" y="34"/>
                  </a:cubicBezTo>
                  <a:cubicBezTo>
                    <a:pt x="80" y="34"/>
                    <a:pt x="79" y="40"/>
                    <a:pt x="79" y="40"/>
                  </a:cubicBezTo>
                  <a:cubicBezTo>
                    <a:pt x="79" y="40"/>
                    <a:pt x="74" y="46"/>
                    <a:pt x="109" y="41"/>
                  </a:cubicBezTo>
                  <a:cubicBezTo>
                    <a:pt x="113" y="41"/>
                    <a:pt x="117" y="45"/>
                    <a:pt x="108" y="45"/>
                  </a:cubicBezTo>
                  <a:cubicBezTo>
                    <a:pt x="104" y="45"/>
                    <a:pt x="97" y="48"/>
                    <a:pt x="100" y="53"/>
                  </a:cubicBezTo>
                  <a:cubicBezTo>
                    <a:pt x="102" y="58"/>
                    <a:pt x="99" y="93"/>
                    <a:pt x="99" y="93"/>
                  </a:cubicBezTo>
                  <a:cubicBezTo>
                    <a:pt x="99" y="93"/>
                    <a:pt x="97" y="100"/>
                    <a:pt x="94" y="90"/>
                  </a:cubicBezTo>
                  <a:cubicBezTo>
                    <a:pt x="93" y="86"/>
                    <a:pt x="94" y="53"/>
                    <a:pt x="93" y="51"/>
                  </a:cubicBezTo>
                  <a:cubicBezTo>
                    <a:pt x="93" y="48"/>
                    <a:pt x="77" y="45"/>
                    <a:pt x="77" y="57"/>
                  </a:cubicBezTo>
                  <a:cubicBezTo>
                    <a:pt x="77" y="68"/>
                    <a:pt x="73" y="71"/>
                    <a:pt x="61" y="72"/>
                  </a:cubicBezTo>
                  <a:close/>
                  <a:moveTo>
                    <a:pt x="85" y="84"/>
                  </a:moveTo>
                  <a:cubicBezTo>
                    <a:pt x="82" y="88"/>
                    <a:pt x="78" y="90"/>
                    <a:pt x="80" y="82"/>
                  </a:cubicBezTo>
                  <a:cubicBezTo>
                    <a:pt x="81" y="74"/>
                    <a:pt x="83" y="63"/>
                    <a:pt x="83" y="57"/>
                  </a:cubicBezTo>
                  <a:cubicBezTo>
                    <a:pt x="83" y="57"/>
                    <a:pt x="87" y="50"/>
                    <a:pt x="88" y="58"/>
                  </a:cubicBezTo>
                  <a:cubicBezTo>
                    <a:pt x="89" y="66"/>
                    <a:pt x="87" y="81"/>
                    <a:pt x="85" y="84"/>
                  </a:cubicBezTo>
                  <a:close/>
                  <a:moveTo>
                    <a:pt x="102" y="145"/>
                  </a:moveTo>
                  <a:cubicBezTo>
                    <a:pt x="78" y="144"/>
                    <a:pt x="77" y="148"/>
                    <a:pt x="77" y="117"/>
                  </a:cubicBezTo>
                  <a:cubicBezTo>
                    <a:pt x="77" y="86"/>
                    <a:pt x="81" y="93"/>
                    <a:pt x="82" y="96"/>
                  </a:cubicBezTo>
                  <a:cubicBezTo>
                    <a:pt x="82" y="96"/>
                    <a:pt x="90" y="116"/>
                    <a:pt x="111" y="101"/>
                  </a:cubicBezTo>
                  <a:cubicBezTo>
                    <a:pt x="114" y="98"/>
                    <a:pt x="116" y="96"/>
                    <a:pt x="117" y="106"/>
                  </a:cubicBezTo>
                  <a:cubicBezTo>
                    <a:pt x="117" y="117"/>
                    <a:pt x="127" y="145"/>
                    <a:pt x="102" y="145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19" name="任意多边形 1202"/>
            <p:cNvSpPr/>
            <p:nvPr userDrawn="1"/>
          </p:nvSpPr>
          <p:spPr>
            <a:xfrm>
              <a:off x="252" y="470"/>
              <a:ext cx="86" cy="102"/>
            </a:xfrm>
            <a:custGeom>
              <a:rect l="l" t="t" r="r" b="b"/>
              <a:pathLst>
                <a:path w="17" h="20">
                  <a:moveTo>
                    <a:pt x="14" y="5"/>
                  </a:moveTo>
                  <a:cubicBezTo>
                    <a:pt x="13" y="0"/>
                    <a:pt x="0" y="8"/>
                    <a:pt x="9" y="20"/>
                  </a:cubicBezTo>
                  <a:cubicBezTo>
                    <a:pt x="9" y="20"/>
                    <a:pt x="17" y="17"/>
                    <a:pt x="14" y="5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20" name="任意多边形 1203"/>
            <p:cNvSpPr/>
            <p:nvPr userDrawn="1"/>
          </p:nvSpPr>
          <p:spPr>
            <a:xfrm>
              <a:off x="171" y="511"/>
              <a:ext cx="76" cy="136"/>
            </a:xfrm>
            <a:custGeom>
              <a:rect l="l" t="t" r="r" b="b"/>
              <a:pathLst>
                <a:path w="15" h="27">
                  <a:moveTo>
                    <a:pt x="7" y="10"/>
                  </a:moveTo>
                  <a:cubicBezTo>
                    <a:pt x="0" y="19"/>
                    <a:pt x="2" y="23"/>
                    <a:pt x="4" y="25"/>
                  </a:cubicBezTo>
                  <a:cubicBezTo>
                    <a:pt x="7" y="27"/>
                    <a:pt x="11" y="26"/>
                    <a:pt x="15" y="16"/>
                  </a:cubicBezTo>
                  <a:cubicBezTo>
                    <a:pt x="15" y="16"/>
                    <a:pt x="12" y="11"/>
                    <a:pt x="13" y="8"/>
                  </a:cubicBezTo>
                  <a:cubicBezTo>
                    <a:pt x="15" y="6"/>
                    <a:pt x="14" y="0"/>
                    <a:pt x="7" y="10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21" name="任意多边形 1204"/>
            <p:cNvSpPr/>
            <p:nvPr userDrawn="1"/>
          </p:nvSpPr>
          <p:spPr>
            <a:xfrm>
              <a:off x="126" y="238"/>
              <a:ext cx="243" cy="116"/>
            </a:xfrm>
            <a:custGeom>
              <a:rect l="l" t="t" r="r" b="b"/>
              <a:pathLst>
                <a:path w="48" h="23">
                  <a:moveTo>
                    <a:pt x="40" y="2"/>
                  </a:moveTo>
                  <a:cubicBezTo>
                    <a:pt x="38" y="3"/>
                    <a:pt x="9" y="1"/>
                    <a:pt x="9" y="1"/>
                  </a:cubicBezTo>
                  <a:cubicBezTo>
                    <a:pt x="5" y="1"/>
                    <a:pt x="1" y="0"/>
                    <a:pt x="1" y="9"/>
                  </a:cubicBezTo>
                  <a:cubicBezTo>
                    <a:pt x="0" y="23"/>
                    <a:pt x="17" y="21"/>
                    <a:pt x="22" y="21"/>
                  </a:cubicBezTo>
                  <a:cubicBezTo>
                    <a:pt x="26" y="21"/>
                    <a:pt x="30" y="18"/>
                    <a:pt x="34" y="20"/>
                  </a:cubicBezTo>
                  <a:cubicBezTo>
                    <a:pt x="34" y="20"/>
                    <a:pt x="38" y="23"/>
                    <a:pt x="40" y="19"/>
                  </a:cubicBezTo>
                  <a:cubicBezTo>
                    <a:pt x="48" y="5"/>
                    <a:pt x="43" y="0"/>
                    <a:pt x="40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22" name="任意多边形 1205"/>
            <p:cNvSpPr/>
            <p:nvPr userDrawn="1"/>
          </p:nvSpPr>
          <p:spPr>
            <a:xfrm>
              <a:off x="404" y="561"/>
              <a:ext cx="177" cy="187"/>
            </a:xfrm>
            <a:custGeom>
              <a:rect l="l" t="t" r="r" b="b"/>
              <a:pathLst>
                <a:path w="35" h="37">
                  <a:moveTo>
                    <a:pt x="24" y="2"/>
                  </a:moveTo>
                  <a:cubicBezTo>
                    <a:pt x="19" y="3"/>
                    <a:pt x="11" y="2"/>
                    <a:pt x="11" y="2"/>
                  </a:cubicBezTo>
                  <a:cubicBezTo>
                    <a:pt x="0" y="2"/>
                    <a:pt x="5" y="14"/>
                    <a:pt x="4" y="20"/>
                  </a:cubicBezTo>
                  <a:cubicBezTo>
                    <a:pt x="3" y="27"/>
                    <a:pt x="22" y="37"/>
                    <a:pt x="28" y="22"/>
                  </a:cubicBezTo>
                  <a:cubicBezTo>
                    <a:pt x="35" y="7"/>
                    <a:pt x="28" y="0"/>
                    <a:pt x="24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23" name="任意多边形 1206"/>
            <p:cNvSpPr/>
            <p:nvPr userDrawn="1"/>
          </p:nvSpPr>
          <p:spPr>
            <a:xfrm>
              <a:off x="809" y="374"/>
              <a:ext cx="177" cy="36"/>
            </a:xfrm>
            <a:custGeom>
              <a:rect l="l" t="t" r="r" b="b"/>
              <a:pathLst>
                <a:path w="35" h="7">
                  <a:moveTo>
                    <a:pt x="5" y="0"/>
                  </a:moveTo>
                  <a:cubicBezTo>
                    <a:pt x="0" y="0"/>
                    <a:pt x="7" y="7"/>
                    <a:pt x="14" y="5"/>
                  </a:cubicBezTo>
                  <a:cubicBezTo>
                    <a:pt x="35" y="1"/>
                    <a:pt x="5" y="0"/>
                    <a:pt x="5" y="0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24" name="任意多边形 1207"/>
            <p:cNvSpPr/>
            <p:nvPr userDrawn="1"/>
          </p:nvSpPr>
          <p:spPr>
            <a:xfrm>
              <a:off x="869" y="369"/>
              <a:ext cx="137" cy="81"/>
            </a:xfrm>
            <a:custGeom>
              <a:rect l="l" t="t" r="r" b="b"/>
              <a:pathLst>
                <a:path w="27" h="16">
                  <a:moveTo>
                    <a:pt x="7" y="13"/>
                  </a:moveTo>
                  <a:cubicBezTo>
                    <a:pt x="7" y="13"/>
                    <a:pt x="18" y="16"/>
                    <a:pt x="25" y="6"/>
                  </a:cubicBezTo>
                  <a:cubicBezTo>
                    <a:pt x="27" y="2"/>
                    <a:pt x="23" y="0"/>
                    <a:pt x="17" y="1"/>
                  </a:cubicBezTo>
                  <a:cubicBezTo>
                    <a:pt x="13" y="1"/>
                    <a:pt x="14" y="11"/>
                    <a:pt x="7" y="11"/>
                  </a:cubicBezTo>
                  <a:cubicBezTo>
                    <a:pt x="0" y="11"/>
                    <a:pt x="7" y="13"/>
                    <a:pt x="7" y="13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25" name="任意多边形 1208"/>
            <p:cNvSpPr/>
            <p:nvPr userDrawn="1"/>
          </p:nvSpPr>
          <p:spPr>
            <a:xfrm>
              <a:off x="864" y="420"/>
              <a:ext cx="177" cy="86"/>
            </a:xfrm>
            <a:custGeom>
              <a:rect l="l" t="t" r="r" b="b"/>
              <a:pathLst>
                <a:path w="35" h="17">
                  <a:moveTo>
                    <a:pt x="25" y="6"/>
                  </a:moveTo>
                  <a:cubicBezTo>
                    <a:pt x="20" y="12"/>
                    <a:pt x="8" y="10"/>
                    <a:pt x="8" y="10"/>
                  </a:cubicBezTo>
                  <a:cubicBezTo>
                    <a:pt x="8" y="10"/>
                    <a:pt x="0" y="9"/>
                    <a:pt x="6" y="13"/>
                  </a:cubicBezTo>
                  <a:cubicBezTo>
                    <a:pt x="11" y="17"/>
                    <a:pt x="18" y="15"/>
                    <a:pt x="27" y="12"/>
                  </a:cubicBezTo>
                  <a:cubicBezTo>
                    <a:pt x="35" y="8"/>
                    <a:pt x="31" y="0"/>
                    <a:pt x="25" y="6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26" name="任意多边形 1209"/>
            <p:cNvSpPr/>
            <p:nvPr userDrawn="1"/>
          </p:nvSpPr>
          <p:spPr>
            <a:xfrm>
              <a:off x="748" y="501"/>
              <a:ext cx="248" cy="60"/>
            </a:xfrm>
            <a:custGeom>
              <a:rect l="l" t="t" r="r" b="b"/>
              <a:pathLst>
                <a:path w="49" h="12">
                  <a:moveTo>
                    <a:pt x="40" y="3"/>
                  </a:moveTo>
                  <a:cubicBezTo>
                    <a:pt x="37" y="2"/>
                    <a:pt x="36" y="0"/>
                    <a:pt x="29" y="1"/>
                  </a:cubicBezTo>
                  <a:cubicBezTo>
                    <a:pt x="13" y="4"/>
                    <a:pt x="7" y="0"/>
                    <a:pt x="7" y="0"/>
                  </a:cubicBezTo>
                  <a:cubicBezTo>
                    <a:pt x="7" y="0"/>
                    <a:pt x="0" y="3"/>
                    <a:pt x="2" y="5"/>
                  </a:cubicBezTo>
                  <a:cubicBezTo>
                    <a:pt x="5" y="7"/>
                    <a:pt x="17" y="8"/>
                    <a:pt x="20" y="8"/>
                  </a:cubicBezTo>
                  <a:cubicBezTo>
                    <a:pt x="23" y="8"/>
                    <a:pt x="34" y="12"/>
                    <a:pt x="41" y="8"/>
                  </a:cubicBezTo>
                  <a:cubicBezTo>
                    <a:pt x="49" y="4"/>
                    <a:pt x="44" y="3"/>
                    <a:pt x="40" y="3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27" name="任意多边形 1210"/>
            <p:cNvSpPr/>
            <p:nvPr userDrawn="1"/>
          </p:nvSpPr>
          <p:spPr>
            <a:xfrm>
              <a:off x="773" y="556"/>
              <a:ext cx="203" cy="56"/>
            </a:xfrm>
            <a:custGeom>
              <a:rect l="l" t="t" r="r" b="b"/>
              <a:pathLst>
                <a:path w="40" h="11">
                  <a:moveTo>
                    <a:pt x="37" y="2"/>
                  </a:moveTo>
                  <a:cubicBezTo>
                    <a:pt x="34" y="4"/>
                    <a:pt x="30" y="4"/>
                    <a:pt x="26" y="4"/>
                  </a:cubicBezTo>
                  <a:cubicBezTo>
                    <a:pt x="23" y="4"/>
                    <a:pt x="16" y="2"/>
                    <a:pt x="13" y="3"/>
                  </a:cubicBezTo>
                  <a:cubicBezTo>
                    <a:pt x="10" y="4"/>
                    <a:pt x="1" y="2"/>
                    <a:pt x="1" y="2"/>
                  </a:cubicBezTo>
                  <a:cubicBezTo>
                    <a:pt x="0" y="11"/>
                    <a:pt x="30" y="10"/>
                    <a:pt x="35" y="8"/>
                  </a:cubicBezTo>
                  <a:cubicBezTo>
                    <a:pt x="40" y="5"/>
                    <a:pt x="40" y="0"/>
                    <a:pt x="37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28" name="任意多边形 1211"/>
            <p:cNvSpPr/>
            <p:nvPr userDrawn="1"/>
          </p:nvSpPr>
          <p:spPr>
            <a:xfrm>
              <a:off x="763" y="602"/>
              <a:ext cx="207" cy="172"/>
            </a:xfrm>
            <a:custGeom>
              <a:rect l="l" t="t" r="r" b="b"/>
              <a:pathLst>
                <a:path w="41" h="34">
                  <a:moveTo>
                    <a:pt x="28" y="9"/>
                  </a:moveTo>
                  <a:cubicBezTo>
                    <a:pt x="28" y="6"/>
                    <a:pt x="14" y="0"/>
                    <a:pt x="13" y="6"/>
                  </a:cubicBezTo>
                  <a:cubicBezTo>
                    <a:pt x="11" y="12"/>
                    <a:pt x="4" y="15"/>
                    <a:pt x="4" y="15"/>
                  </a:cubicBezTo>
                  <a:cubicBezTo>
                    <a:pt x="0" y="16"/>
                    <a:pt x="0" y="16"/>
                    <a:pt x="1" y="19"/>
                  </a:cubicBezTo>
                  <a:cubicBezTo>
                    <a:pt x="1" y="22"/>
                    <a:pt x="4" y="24"/>
                    <a:pt x="9" y="19"/>
                  </a:cubicBezTo>
                  <a:cubicBezTo>
                    <a:pt x="17" y="10"/>
                    <a:pt x="17" y="26"/>
                    <a:pt x="17" y="27"/>
                  </a:cubicBezTo>
                  <a:cubicBezTo>
                    <a:pt x="18" y="29"/>
                    <a:pt x="19" y="34"/>
                    <a:pt x="21" y="30"/>
                  </a:cubicBezTo>
                  <a:cubicBezTo>
                    <a:pt x="22" y="26"/>
                    <a:pt x="25" y="14"/>
                    <a:pt x="29" y="19"/>
                  </a:cubicBezTo>
                  <a:cubicBezTo>
                    <a:pt x="35" y="27"/>
                    <a:pt x="41" y="19"/>
                    <a:pt x="39" y="19"/>
                  </a:cubicBezTo>
                  <a:cubicBezTo>
                    <a:pt x="38" y="18"/>
                    <a:pt x="28" y="13"/>
                    <a:pt x="28" y="9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29" name="任意多边形 1212"/>
            <p:cNvSpPr/>
            <p:nvPr userDrawn="1"/>
          </p:nvSpPr>
          <p:spPr>
            <a:xfrm>
              <a:off x="900" y="521"/>
              <a:ext cx="126" cy="318"/>
            </a:xfrm>
            <a:custGeom>
              <a:rect l="l" t="t" r="r" b="b"/>
              <a:pathLst>
                <a:path w="25" h="62">
                  <a:moveTo>
                    <a:pt x="22" y="2"/>
                  </a:moveTo>
                  <a:cubicBezTo>
                    <a:pt x="22" y="2"/>
                    <a:pt x="20" y="15"/>
                    <a:pt x="18" y="17"/>
                  </a:cubicBezTo>
                  <a:cubicBezTo>
                    <a:pt x="15" y="19"/>
                    <a:pt x="10" y="20"/>
                    <a:pt x="7" y="20"/>
                  </a:cubicBezTo>
                  <a:cubicBezTo>
                    <a:pt x="4" y="19"/>
                    <a:pt x="4" y="22"/>
                    <a:pt x="7" y="23"/>
                  </a:cubicBezTo>
                  <a:cubicBezTo>
                    <a:pt x="10" y="24"/>
                    <a:pt x="17" y="29"/>
                    <a:pt x="17" y="34"/>
                  </a:cubicBezTo>
                  <a:cubicBezTo>
                    <a:pt x="17" y="40"/>
                    <a:pt x="17" y="44"/>
                    <a:pt x="12" y="45"/>
                  </a:cubicBezTo>
                  <a:cubicBezTo>
                    <a:pt x="6" y="46"/>
                    <a:pt x="0" y="47"/>
                    <a:pt x="0" y="55"/>
                  </a:cubicBezTo>
                  <a:cubicBezTo>
                    <a:pt x="0" y="55"/>
                    <a:pt x="3" y="57"/>
                    <a:pt x="5" y="58"/>
                  </a:cubicBezTo>
                  <a:cubicBezTo>
                    <a:pt x="8" y="58"/>
                    <a:pt x="14" y="61"/>
                    <a:pt x="16" y="62"/>
                  </a:cubicBezTo>
                  <a:cubicBezTo>
                    <a:pt x="18" y="63"/>
                    <a:pt x="23" y="61"/>
                    <a:pt x="23" y="57"/>
                  </a:cubicBezTo>
                  <a:cubicBezTo>
                    <a:pt x="24" y="52"/>
                    <a:pt x="24" y="20"/>
                    <a:pt x="25" y="14"/>
                  </a:cubicBezTo>
                  <a:cubicBezTo>
                    <a:pt x="25" y="9"/>
                    <a:pt x="25" y="3"/>
                    <a:pt x="25" y="2"/>
                  </a:cubicBezTo>
                  <a:cubicBezTo>
                    <a:pt x="25" y="1"/>
                    <a:pt x="22" y="0"/>
                    <a:pt x="22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0430" name="组合 1213"/>
          <p:cNvGrpSpPr/>
          <p:nvPr/>
        </p:nvGrpSpPr>
        <p:grpSpPr>
          <a:xfrm>
            <a:off x="508000" y="3962400"/>
            <a:ext cx="711200" cy="492125"/>
            <a:chExt cx="1062" cy="981"/>
          </a:xfrm>
        </p:grpSpPr>
        <p:sp>
          <p:nvSpPr>
            <p:cNvPr id="10431" name="任意多边形 1214"/>
            <p:cNvSpPr/>
            <p:nvPr userDrawn="1"/>
          </p:nvSpPr>
          <p:spPr>
            <a:xfrm>
              <a:off x="25" y="0"/>
              <a:ext cx="207" cy="81"/>
            </a:xfrm>
            <a:custGeom>
              <a:rect l="l" t="t" r="r" b="b"/>
              <a:pathLst>
                <a:path w="41" h="16">
                  <a:moveTo>
                    <a:pt x="30" y="12"/>
                  </a:moveTo>
                  <a:cubicBezTo>
                    <a:pt x="34" y="11"/>
                    <a:pt x="36" y="10"/>
                    <a:pt x="37" y="10"/>
                  </a:cubicBezTo>
                  <a:cubicBezTo>
                    <a:pt x="37" y="10"/>
                    <a:pt x="38" y="9"/>
                    <a:pt x="38" y="9"/>
                  </a:cubicBezTo>
                  <a:cubicBezTo>
                    <a:pt x="41" y="6"/>
                    <a:pt x="37" y="1"/>
                    <a:pt x="31" y="1"/>
                  </a:cubicBezTo>
                  <a:cubicBezTo>
                    <a:pt x="31" y="1"/>
                    <a:pt x="0" y="0"/>
                    <a:pt x="8" y="11"/>
                  </a:cubicBezTo>
                  <a:cubicBezTo>
                    <a:pt x="8" y="11"/>
                    <a:pt x="15" y="16"/>
                    <a:pt x="30" y="1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32" name="任意多边形 1215"/>
            <p:cNvSpPr>
              <a:spLocks noEditPoints="1"/>
            </p:cNvSpPr>
            <p:nvPr userDrawn="1"/>
          </p:nvSpPr>
          <p:spPr>
            <a:xfrm>
              <a:off x="0" y="5"/>
              <a:ext cx="1062" cy="976"/>
            </a:xfrm>
            <a:custGeom>
              <a:rect l="l" t="t" r="r" b="b"/>
              <a:pathLst>
                <a:path w="210" h="193">
                  <a:moveTo>
                    <a:pt x="186" y="166"/>
                  </a:moveTo>
                  <a:cubicBezTo>
                    <a:pt x="167" y="166"/>
                    <a:pt x="163" y="155"/>
                    <a:pt x="163" y="155"/>
                  </a:cubicBezTo>
                  <a:cubicBezTo>
                    <a:pt x="163" y="155"/>
                    <a:pt x="162" y="147"/>
                    <a:pt x="154" y="145"/>
                  </a:cubicBezTo>
                  <a:cubicBezTo>
                    <a:pt x="135" y="140"/>
                    <a:pt x="147" y="128"/>
                    <a:pt x="152" y="125"/>
                  </a:cubicBezTo>
                  <a:cubicBezTo>
                    <a:pt x="157" y="123"/>
                    <a:pt x="154" y="122"/>
                    <a:pt x="150" y="120"/>
                  </a:cubicBezTo>
                  <a:cubicBezTo>
                    <a:pt x="142" y="115"/>
                    <a:pt x="141" y="109"/>
                    <a:pt x="142" y="99"/>
                  </a:cubicBezTo>
                  <a:cubicBezTo>
                    <a:pt x="142" y="88"/>
                    <a:pt x="149" y="91"/>
                    <a:pt x="149" y="91"/>
                  </a:cubicBezTo>
                  <a:cubicBezTo>
                    <a:pt x="149" y="91"/>
                    <a:pt x="160" y="96"/>
                    <a:pt x="165" y="93"/>
                  </a:cubicBezTo>
                  <a:cubicBezTo>
                    <a:pt x="169" y="91"/>
                    <a:pt x="167" y="88"/>
                    <a:pt x="165" y="89"/>
                  </a:cubicBezTo>
                  <a:cubicBezTo>
                    <a:pt x="163" y="91"/>
                    <a:pt x="148" y="89"/>
                    <a:pt x="146" y="82"/>
                  </a:cubicBezTo>
                  <a:cubicBezTo>
                    <a:pt x="144" y="74"/>
                    <a:pt x="150" y="78"/>
                    <a:pt x="151" y="78"/>
                  </a:cubicBezTo>
                  <a:cubicBezTo>
                    <a:pt x="153" y="79"/>
                    <a:pt x="153" y="81"/>
                    <a:pt x="157" y="83"/>
                  </a:cubicBezTo>
                  <a:cubicBezTo>
                    <a:pt x="168" y="88"/>
                    <a:pt x="162" y="82"/>
                    <a:pt x="162" y="82"/>
                  </a:cubicBezTo>
                  <a:cubicBezTo>
                    <a:pt x="162" y="82"/>
                    <a:pt x="162" y="82"/>
                    <a:pt x="157" y="77"/>
                  </a:cubicBezTo>
                  <a:cubicBezTo>
                    <a:pt x="152" y="71"/>
                    <a:pt x="145" y="73"/>
                    <a:pt x="139" y="73"/>
                  </a:cubicBezTo>
                  <a:cubicBezTo>
                    <a:pt x="133" y="73"/>
                    <a:pt x="135" y="78"/>
                    <a:pt x="135" y="78"/>
                  </a:cubicBezTo>
                  <a:cubicBezTo>
                    <a:pt x="135" y="78"/>
                    <a:pt x="134" y="88"/>
                    <a:pt x="133" y="106"/>
                  </a:cubicBezTo>
                  <a:cubicBezTo>
                    <a:pt x="132" y="124"/>
                    <a:pt x="129" y="126"/>
                    <a:pt x="128" y="125"/>
                  </a:cubicBezTo>
                  <a:cubicBezTo>
                    <a:pt x="127" y="123"/>
                    <a:pt x="125" y="114"/>
                    <a:pt x="125" y="111"/>
                  </a:cubicBezTo>
                  <a:cubicBezTo>
                    <a:pt x="125" y="108"/>
                    <a:pt x="123" y="97"/>
                    <a:pt x="124" y="84"/>
                  </a:cubicBezTo>
                  <a:cubicBezTo>
                    <a:pt x="125" y="72"/>
                    <a:pt x="128" y="77"/>
                    <a:pt x="120" y="74"/>
                  </a:cubicBezTo>
                  <a:cubicBezTo>
                    <a:pt x="111" y="71"/>
                    <a:pt x="116" y="67"/>
                    <a:pt x="118" y="67"/>
                  </a:cubicBezTo>
                  <a:cubicBezTo>
                    <a:pt x="121" y="67"/>
                    <a:pt x="125" y="69"/>
                    <a:pt x="126" y="67"/>
                  </a:cubicBezTo>
                  <a:cubicBezTo>
                    <a:pt x="127" y="59"/>
                    <a:pt x="128" y="52"/>
                    <a:pt x="124" y="51"/>
                  </a:cubicBezTo>
                  <a:cubicBezTo>
                    <a:pt x="115" y="47"/>
                    <a:pt x="119" y="45"/>
                    <a:pt x="122" y="44"/>
                  </a:cubicBezTo>
                  <a:cubicBezTo>
                    <a:pt x="125" y="43"/>
                    <a:pt x="126" y="35"/>
                    <a:pt x="121" y="37"/>
                  </a:cubicBezTo>
                  <a:cubicBezTo>
                    <a:pt x="112" y="40"/>
                    <a:pt x="113" y="32"/>
                    <a:pt x="115" y="31"/>
                  </a:cubicBezTo>
                  <a:cubicBezTo>
                    <a:pt x="117" y="30"/>
                    <a:pt x="120" y="32"/>
                    <a:pt x="119" y="24"/>
                  </a:cubicBezTo>
                  <a:cubicBezTo>
                    <a:pt x="117" y="17"/>
                    <a:pt x="124" y="14"/>
                    <a:pt x="126" y="21"/>
                  </a:cubicBezTo>
                  <a:cubicBezTo>
                    <a:pt x="127" y="28"/>
                    <a:pt x="130" y="42"/>
                    <a:pt x="132" y="39"/>
                  </a:cubicBezTo>
                  <a:cubicBezTo>
                    <a:pt x="134" y="35"/>
                    <a:pt x="138" y="22"/>
                    <a:pt x="142" y="16"/>
                  </a:cubicBezTo>
                  <a:cubicBezTo>
                    <a:pt x="145" y="10"/>
                    <a:pt x="150" y="15"/>
                    <a:pt x="149" y="18"/>
                  </a:cubicBezTo>
                  <a:cubicBezTo>
                    <a:pt x="144" y="33"/>
                    <a:pt x="152" y="34"/>
                    <a:pt x="152" y="34"/>
                  </a:cubicBezTo>
                  <a:cubicBezTo>
                    <a:pt x="152" y="34"/>
                    <a:pt x="151" y="36"/>
                    <a:pt x="147" y="36"/>
                  </a:cubicBezTo>
                  <a:cubicBezTo>
                    <a:pt x="137" y="35"/>
                    <a:pt x="141" y="41"/>
                    <a:pt x="145" y="43"/>
                  </a:cubicBezTo>
                  <a:cubicBezTo>
                    <a:pt x="154" y="46"/>
                    <a:pt x="148" y="48"/>
                    <a:pt x="143" y="48"/>
                  </a:cubicBezTo>
                  <a:cubicBezTo>
                    <a:pt x="139" y="48"/>
                    <a:pt x="136" y="50"/>
                    <a:pt x="135" y="55"/>
                  </a:cubicBezTo>
                  <a:cubicBezTo>
                    <a:pt x="132" y="70"/>
                    <a:pt x="144" y="67"/>
                    <a:pt x="144" y="67"/>
                  </a:cubicBezTo>
                  <a:cubicBezTo>
                    <a:pt x="162" y="72"/>
                    <a:pt x="189" y="69"/>
                    <a:pt x="189" y="69"/>
                  </a:cubicBezTo>
                  <a:cubicBezTo>
                    <a:pt x="209" y="75"/>
                    <a:pt x="200" y="45"/>
                    <a:pt x="199" y="29"/>
                  </a:cubicBezTo>
                  <a:cubicBezTo>
                    <a:pt x="197" y="13"/>
                    <a:pt x="195" y="5"/>
                    <a:pt x="181" y="2"/>
                  </a:cubicBezTo>
                  <a:cubicBezTo>
                    <a:pt x="168" y="0"/>
                    <a:pt x="90" y="1"/>
                    <a:pt x="90" y="1"/>
                  </a:cubicBezTo>
                  <a:cubicBezTo>
                    <a:pt x="87" y="2"/>
                    <a:pt x="56" y="1"/>
                    <a:pt x="56" y="1"/>
                  </a:cubicBezTo>
                  <a:cubicBezTo>
                    <a:pt x="56" y="1"/>
                    <a:pt x="54" y="8"/>
                    <a:pt x="56" y="8"/>
                  </a:cubicBezTo>
                  <a:cubicBezTo>
                    <a:pt x="61" y="8"/>
                    <a:pt x="80" y="9"/>
                    <a:pt x="80" y="9"/>
                  </a:cubicBezTo>
                  <a:cubicBezTo>
                    <a:pt x="81" y="9"/>
                    <a:pt x="90" y="8"/>
                    <a:pt x="85" y="12"/>
                  </a:cubicBezTo>
                  <a:cubicBezTo>
                    <a:pt x="80" y="16"/>
                    <a:pt x="69" y="16"/>
                    <a:pt x="62" y="16"/>
                  </a:cubicBezTo>
                  <a:cubicBezTo>
                    <a:pt x="47" y="15"/>
                    <a:pt x="54" y="22"/>
                    <a:pt x="60" y="22"/>
                  </a:cubicBezTo>
                  <a:cubicBezTo>
                    <a:pt x="78" y="22"/>
                    <a:pt x="82" y="26"/>
                    <a:pt x="74" y="27"/>
                  </a:cubicBezTo>
                  <a:cubicBezTo>
                    <a:pt x="67" y="28"/>
                    <a:pt x="65" y="28"/>
                    <a:pt x="58" y="29"/>
                  </a:cubicBezTo>
                  <a:cubicBezTo>
                    <a:pt x="2" y="38"/>
                    <a:pt x="21" y="23"/>
                    <a:pt x="26" y="23"/>
                  </a:cubicBezTo>
                  <a:cubicBezTo>
                    <a:pt x="49" y="23"/>
                    <a:pt x="44" y="15"/>
                    <a:pt x="38" y="17"/>
                  </a:cubicBezTo>
                  <a:cubicBezTo>
                    <a:pt x="32" y="18"/>
                    <a:pt x="12" y="11"/>
                    <a:pt x="9" y="24"/>
                  </a:cubicBezTo>
                  <a:cubicBezTo>
                    <a:pt x="7" y="37"/>
                    <a:pt x="15" y="103"/>
                    <a:pt x="13" y="115"/>
                  </a:cubicBezTo>
                  <a:cubicBezTo>
                    <a:pt x="0" y="193"/>
                    <a:pt x="71" y="176"/>
                    <a:pt x="71" y="176"/>
                  </a:cubicBezTo>
                  <a:cubicBezTo>
                    <a:pt x="56" y="164"/>
                    <a:pt x="62" y="153"/>
                    <a:pt x="61" y="146"/>
                  </a:cubicBezTo>
                  <a:cubicBezTo>
                    <a:pt x="57" y="125"/>
                    <a:pt x="55" y="122"/>
                    <a:pt x="51" y="124"/>
                  </a:cubicBezTo>
                  <a:cubicBezTo>
                    <a:pt x="43" y="128"/>
                    <a:pt x="44" y="130"/>
                    <a:pt x="45" y="133"/>
                  </a:cubicBezTo>
                  <a:cubicBezTo>
                    <a:pt x="51" y="151"/>
                    <a:pt x="37" y="137"/>
                    <a:pt x="37" y="137"/>
                  </a:cubicBezTo>
                  <a:cubicBezTo>
                    <a:pt x="35" y="138"/>
                    <a:pt x="34" y="142"/>
                    <a:pt x="35" y="145"/>
                  </a:cubicBezTo>
                  <a:cubicBezTo>
                    <a:pt x="47" y="168"/>
                    <a:pt x="36" y="162"/>
                    <a:pt x="33" y="158"/>
                  </a:cubicBezTo>
                  <a:cubicBezTo>
                    <a:pt x="22" y="142"/>
                    <a:pt x="33" y="133"/>
                    <a:pt x="32" y="128"/>
                  </a:cubicBezTo>
                  <a:cubicBezTo>
                    <a:pt x="27" y="108"/>
                    <a:pt x="42" y="100"/>
                    <a:pt x="44" y="97"/>
                  </a:cubicBezTo>
                  <a:cubicBezTo>
                    <a:pt x="46" y="93"/>
                    <a:pt x="45" y="92"/>
                    <a:pt x="46" y="86"/>
                  </a:cubicBezTo>
                  <a:cubicBezTo>
                    <a:pt x="48" y="72"/>
                    <a:pt x="55" y="79"/>
                    <a:pt x="55" y="84"/>
                  </a:cubicBezTo>
                  <a:cubicBezTo>
                    <a:pt x="53" y="100"/>
                    <a:pt x="63" y="88"/>
                    <a:pt x="67" y="83"/>
                  </a:cubicBezTo>
                  <a:cubicBezTo>
                    <a:pt x="78" y="68"/>
                    <a:pt x="77" y="84"/>
                    <a:pt x="75" y="87"/>
                  </a:cubicBezTo>
                  <a:cubicBezTo>
                    <a:pt x="72" y="89"/>
                    <a:pt x="71" y="93"/>
                    <a:pt x="71" y="95"/>
                  </a:cubicBezTo>
                  <a:cubicBezTo>
                    <a:pt x="74" y="103"/>
                    <a:pt x="69" y="111"/>
                    <a:pt x="67" y="112"/>
                  </a:cubicBezTo>
                  <a:cubicBezTo>
                    <a:pt x="66" y="112"/>
                    <a:pt x="61" y="114"/>
                    <a:pt x="61" y="121"/>
                  </a:cubicBezTo>
                  <a:cubicBezTo>
                    <a:pt x="61" y="127"/>
                    <a:pt x="69" y="139"/>
                    <a:pt x="69" y="143"/>
                  </a:cubicBezTo>
                  <a:cubicBezTo>
                    <a:pt x="69" y="178"/>
                    <a:pt x="84" y="181"/>
                    <a:pt x="91" y="180"/>
                  </a:cubicBezTo>
                  <a:cubicBezTo>
                    <a:pt x="98" y="179"/>
                    <a:pt x="159" y="177"/>
                    <a:pt x="185" y="175"/>
                  </a:cubicBezTo>
                  <a:cubicBezTo>
                    <a:pt x="210" y="173"/>
                    <a:pt x="193" y="166"/>
                    <a:pt x="186" y="166"/>
                  </a:cubicBezTo>
                  <a:close/>
                  <a:moveTo>
                    <a:pt x="165" y="60"/>
                  </a:moveTo>
                  <a:cubicBezTo>
                    <a:pt x="203" y="61"/>
                    <a:pt x="185" y="64"/>
                    <a:pt x="182" y="66"/>
                  </a:cubicBezTo>
                  <a:cubicBezTo>
                    <a:pt x="178" y="68"/>
                    <a:pt x="182" y="66"/>
                    <a:pt x="167" y="65"/>
                  </a:cubicBezTo>
                  <a:cubicBezTo>
                    <a:pt x="152" y="65"/>
                    <a:pt x="165" y="60"/>
                    <a:pt x="165" y="60"/>
                  </a:cubicBezTo>
                  <a:close/>
                  <a:moveTo>
                    <a:pt x="114" y="50"/>
                  </a:moveTo>
                  <a:cubicBezTo>
                    <a:pt x="121" y="55"/>
                    <a:pt x="113" y="61"/>
                    <a:pt x="113" y="61"/>
                  </a:cubicBezTo>
                  <a:cubicBezTo>
                    <a:pt x="113" y="61"/>
                    <a:pt x="108" y="70"/>
                    <a:pt x="112" y="78"/>
                  </a:cubicBezTo>
                  <a:cubicBezTo>
                    <a:pt x="116" y="87"/>
                    <a:pt x="116" y="97"/>
                    <a:pt x="108" y="87"/>
                  </a:cubicBezTo>
                  <a:cubicBezTo>
                    <a:pt x="100" y="78"/>
                    <a:pt x="105" y="58"/>
                    <a:pt x="107" y="53"/>
                  </a:cubicBezTo>
                  <a:cubicBezTo>
                    <a:pt x="107" y="53"/>
                    <a:pt x="107" y="44"/>
                    <a:pt x="114" y="50"/>
                  </a:cubicBezTo>
                  <a:close/>
                  <a:moveTo>
                    <a:pt x="83" y="29"/>
                  </a:moveTo>
                  <a:cubicBezTo>
                    <a:pt x="83" y="25"/>
                    <a:pt x="89" y="26"/>
                    <a:pt x="89" y="26"/>
                  </a:cubicBezTo>
                  <a:cubicBezTo>
                    <a:pt x="89" y="26"/>
                    <a:pt x="99" y="30"/>
                    <a:pt x="104" y="30"/>
                  </a:cubicBezTo>
                  <a:cubicBezTo>
                    <a:pt x="108" y="29"/>
                    <a:pt x="114" y="35"/>
                    <a:pt x="105" y="35"/>
                  </a:cubicBezTo>
                  <a:cubicBezTo>
                    <a:pt x="96" y="35"/>
                    <a:pt x="82" y="39"/>
                    <a:pt x="83" y="29"/>
                  </a:cubicBezTo>
                  <a:close/>
                  <a:moveTo>
                    <a:pt x="61" y="72"/>
                  </a:moveTo>
                  <a:cubicBezTo>
                    <a:pt x="55" y="72"/>
                    <a:pt x="16" y="87"/>
                    <a:pt x="16" y="48"/>
                  </a:cubicBezTo>
                  <a:cubicBezTo>
                    <a:pt x="16" y="39"/>
                    <a:pt x="14" y="31"/>
                    <a:pt x="24" y="37"/>
                  </a:cubicBezTo>
                  <a:cubicBezTo>
                    <a:pt x="35" y="42"/>
                    <a:pt x="25" y="42"/>
                    <a:pt x="49" y="40"/>
                  </a:cubicBezTo>
                  <a:cubicBezTo>
                    <a:pt x="49" y="40"/>
                    <a:pt x="66" y="41"/>
                    <a:pt x="68" y="40"/>
                  </a:cubicBezTo>
                  <a:cubicBezTo>
                    <a:pt x="71" y="38"/>
                    <a:pt x="69" y="34"/>
                    <a:pt x="74" y="34"/>
                  </a:cubicBezTo>
                  <a:cubicBezTo>
                    <a:pt x="80" y="34"/>
                    <a:pt x="79" y="40"/>
                    <a:pt x="79" y="40"/>
                  </a:cubicBezTo>
                  <a:cubicBezTo>
                    <a:pt x="79" y="40"/>
                    <a:pt x="74" y="46"/>
                    <a:pt x="109" y="41"/>
                  </a:cubicBezTo>
                  <a:cubicBezTo>
                    <a:pt x="113" y="41"/>
                    <a:pt x="117" y="45"/>
                    <a:pt x="108" y="45"/>
                  </a:cubicBezTo>
                  <a:cubicBezTo>
                    <a:pt x="104" y="45"/>
                    <a:pt x="97" y="48"/>
                    <a:pt x="100" y="53"/>
                  </a:cubicBezTo>
                  <a:cubicBezTo>
                    <a:pt x="102" y="58"/>
                    <a:pt x="99" y="93"/>
                    <a:pt x="99" y="93"/>
                  </a:cubicBezTo>
                  <a:cubicBezTo>
                    <a:pt x="99" y="93"/>
                    <a:pt x="97" y="100"/>
                    <a:pt x="94" y="90"/>
                  </a:cubicBezTo>
                  <a:cubicBezTo>
                    <a:pt x="93" y="86"/>
                    <a:pt x="94" y="53"/>
                    <a:pt x="93" y="51"/>
                  </a:cubicBezTo>
                  <a:cubicBezTo>
                    <a:pt x="93" y="48"/>
                    <a:pt x="77" y="45"/>
                    <a:pt x="77" y="57"/>
                  </a:cubicBezTo>
                  <a:cubicBezTo>
                    <a:pt x="77" y="68"/>
                    <a:pt x="73" y="71"/>
                    <a:pt x="61" y="72"/>
                  </a:cubicBezTo>
                  <a:close/>
                  <a:moveTo>
                    <a:pt x="85" y="84"/>
                  </a:moveTo>
                  <a:cubicBezTo>
                    <a:pt x="82" y="88"/>
                    <a:pt x="78" y="90"/>
                    <a:pt x="80" y="82"/>
                  </a:cubicBezTo>
                  <a:cubicBezTo>
                    <a:pt x="81" y="74"/>
                    <a:pt x="83" y="63"/>
                    <a:pt x="83" y="57"/>
                  </a:cubicBezTo>
                  <a:cubicBezTo>
                    <a:pt x="83" y="57"/>
                    <a:pt x="87" y="50"/>
                    <a:pt x="88" y="58"/>
                  </a:cubicBezTo>
                  <a:cubicBezTo>
                    <a:pt x="89" y="66"/>
                    <a:pt x="87" y="81"/>
                    <a:pt x="85" y="84"/>
                  </a:cubicBezTo>
                  <a:close/>
                  <a:moveTo>
                    <a:pt x="102" y="145"/>
                  </a:moveTo>
                  <a:cubicBezTo>
                    <a:pt x="78" y="144"/>
                    <a:pt x="77" y="148"/>
                    <a:pt x="77" y="117"/>
                  </a:cubicBezTo>
                  <a:cubicBezTo>
                    <a:pt x="77" y="86"/>
                    <a:pt x="81" y="93"/>
                    <a:pt x="82" y="96"/>
                  </a:cubicBezTo>
                  <a:cubicBezTo>
                    <a:pt x="82" y="96"/>
                    <a:pt x="90" y="116"/>
                    <a:pt x="111" y="101"/>
                  </a:cubicBezTo>
                  <a:cubicBezTo>
                    <a:pt x="114" y="98"/>
                    <a:pt x="116" y="96"/>
                    <a:pt x="117" y="106"/>
                  </a:cubicBezTo>
                  <a:cubicBezTo>
                    <a:pt x="117" y="117"/>
                    <a:pt x="127" y="145"/>
                    <a:pt x="102" y="145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33" name="任意多边形 1216"/>
            <p:cNvSpPr/>
            <p:nvPr userDrawn="1"/>
          </p:nvSpPr>
          <p:spPr>
            <a:xfrm>
              <a:off x="252" y="470"/>
              <a:ext cx="86" cy="102"/>
            </a:xfrm>
            <a:custGeom>
              <a:rect l="l" t="t" r="r" b="b"/>
              <a:pathLst>
                <a:path w="17" h="20">
                  <a:moveTo>
                    <a:pt x="14" y="5"/>
                  </a:moveTo>
                  <a:cubicBezTo>
                    <a:pt x="13" y="0"/>
                    <a:pt x="0" y="8"/>
                    <a:pt x="9" y="20"/>
                  </a:cubicBezTo>
                  <a:cubicBezTo>
                    <a:pt x="9" y="20"/>
                    <a:pt x="17" y="17"/>
                    <a:pt x="14" y="5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34" name="任意多边形 1217"/>
            <p:cNvSpPr/>
            <p:nvPr userDrawn="1"/>
          </p:nvSpPr>
          <p:spPr>
            <a:xfrm>
              <a:off x="171" y="511"/>
              <a:ext cx="76" cy="136"/>
            </a:xfrm>
            <a:custGeom>
              <a:rect l="l" t="t" r="r" b="b"/>
              <a:pathLst>
                <a:path w="15" h="27">
                  <a:moveTo>
                    <a:pt x="7" y="10"/>
                  </a:moveTo>
                  <a:cubicBezTo>
                    <a:pt x="0" y="19"/>
                    <a:pt x="2" y="23"/>
                    <a:pt x="4" y="25"/>
                  </a:cubicBezTo>
                  <a:cubicBezTo>
                    <a:pt x="7" y="27"/>
                    <a:pt x="11" y="26"/>
                    <a:pt x="15" y="16"/>
                  </a:cubicBezTo>
                  <a:cubicBezTo>
                    <a:pt x="15" y="16"/>
                    <a:pt x="12" y="11"/>
                    <a:pt x="13" y="8"/>
                  </a:cubicBezTo>
                  <a:cubicBezTo>
                    <a:pt x="15" y="6"/>
                    <a:pt x="14" y="0"/>
                    <a:pt x="7" y="10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35" name="任意多边形 1218"/>
            <p:cNvSpPr/>
            <p:nvPr userDrawn="1"/>
          </p:nvSpPr>
          <p:spPr>
            <a:xfrm>
              <a:off x="126" y="238"/>
              <a:ext cx="243" cy="116"/>
            </a:xfrm>
            <a:custGeom>
              <a:rect l="l" t="t" r="r" b="b"/>
              <a:pathLst>
                <a:path w="48" h="23">
                  <a:moveTo>
                    <a:pt x="40" y="2"/>
                  </a:moveTo>
                  <a:cubicBezTo>
                    <a:pt x="38" y="3"/>
                    <a:pt x="9" y="1"/>
                    <a:pt x="9" y="1"/>
                  </a:cubicBezTo>
                  <a:cubicBezTo>
                    <a:pt x="5" y="1"/>
                    <a:pt x="1" y="0"/>
                    <a:pt x="1" y="9"/>
                  </a:cubicBezTo>
                  <a:cubicBezTo>
                    <a:pt x="0" y="23"/>
                    <a:pt x="17" y="21"/>
                    <a:pt x="22" y="21"/>
                  </a:cubicBezTo>
                  <a:cubicBezTo>
                    <a:pt x="26" y="21"/>
                    <a:pt x="30" y="18"/>
                    <a:pt x="34" y="20"/>
                  </a:cubicBezTo>
                  <a:cubicBezTo>
                    <a:pt x="34" y="20"/>
                    <a:pt x="38" y="23"/>
                    <a:pt x="40" y="19"/>
                  </a:cubicBezTo>
                  <a:cubicBezTo>
                    <a:pt x="48" y="5"/>
                    <a:pt x="43" y="0"/>
                    <a:pt x="40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36" name="任意多边形 1219"/>
            <p:cNvSpPr/>
            <p:nvPr userDrawn="1"/>
          </p:nvSpPr>
          <p:spPr>
            <a:xfrm>
              <a:off x="404" y="561"/>
              <a:ext cx="177" cy="187"/>
            </a:xfrm>
            <a:custGeom>
              <a:rect l="l" t="t" r="r" b="b"/>
              <a:pathLst>
                <a:path w="35" h="37">
                  <a:moveTo>
                    <a:pt x="24" y="2"/>
                  </a:moveTo>
                  <a:cubicBezTo>
                    <a:pt x="19" y="3"/>
                    <a:pt x="11" y="2"/>
                    <a:pt x="11" y="2"/>
                  </a:cubicBezTo>
                  <a:cubicBezTo>
                    <a:pt x="0" y="2"/>
                    <a:pt x="5" y="14"/>
                    <a:pt x="4" y="20"/>
                  </a:cubicBezTo>
                  <a:cubicBezTo>
                    <a:pt x="3" y="27"/>
                    <a:pt x="22" y="37"/>
                    <a:pt x="28" y="22"/>
                  </a:cubicBezTo>
                  <a:cubicBezTo>
                    <a:pt x="35" y="7"/>
                    <a:pt x="28" y="0"/>
                    <a:pt x="24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37" name="任意多边形 1220"/>
            <p:cNvSpPr/>
            <p:nvPr userDrawn="1"/>
          </p:nvSpPr>
          <p:spPr>
            <a:xfrm>
              <a:off x="809" y="374"/>
              <a:ext cx="177" cy="36"/>
            </a:xfrm>
            <a:custGeom>
              <a:rect l="l" t="t" r="r" b="b"/>
              <a:pathLst>
                <a:path w="35" h="7">
                  <a:moveTo>
                    <a:pt x="5" y="0"/>
                  </a:moveTo>
                  <a:cubicBezTo>
                    <a:pt x="0" y="0"/>
                    <a:pt x="7" y="7"/>
                    <a:pt x="14" y="5"/>
                  </a:cubicBezTo>
                  <a:cubicBezTo>
                    <a:pt x="35" y="1"/>
                    <a:pt x="5" y="0"/>
                    <a:pt x="5" y="0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38" name="任意多边形 1221"/>
            <p:cNvSpPr/>
            <p:nvPr userDrawn="1"/>
          </p:nvSpPr>
          <p:spPr>
            <a:xfrm>
              <a:off x="869" y="369"/>
              <a:ext cx="137" cy="81"/>
            </a:xfrm>
            <a:custGeom>
              <a:rect l="l" t="t" r="r" b="b"/>
              <a:pathLst>
                <a:path w="27" h="16">
                  <a:moveTo>
                    <a:pt x="7" y="13"/>
                  </a:moveTo>
                  <a:cubicBezTo>
                    <a:pt x="7" y="13"/>
                    <a:pt x="18" y="16"/>
                    <a:pt x="25" y="6"/>
                  </a:cubicBezTo>
                  <a:cubicBezTo>
                    <a:pt x="27" y="2"/>
                    <a:pt x="23" y="0"/>
                    <a:pt x="17" y="1"/>
                  </a:cubicBezTo>
                  <a:cubicBezTo>
                    <a:pt x="13" y="1"/>
                    <a:pt x="14" y="11"/>
                    <a:pt x="7" y="11"/>
                  </a:cubicBezTo>
                  <a:cubicBezTo>
                    <a:pt x="0" y="11"/>
                    <a:pt x="7" y="13"/>
                    <a:pt x="7" y="13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39" name="任意多边形 1222"/>
            <p:cNvSpPr/>
            <p:nvPr userDrawn="1"/>
          </p:nvSpPr>
          <p:spPr>
            <a:xfrm>
              <a:off x="864" y="420"/>
              <a:ext cx="177" cy="86"/>
            </a:xfrm>
            <a:custGeom>
              <a:rect l="l" t="t" r="r" b="b"/>
              <a:pathLst>
                <a:path w="35" h="17">
                  <a:moveTo>
                    <a:pt x="25" y="6"/>
                  </a:moveTo>
                  <a:cubicBezTo>
                    <a:pt x="20" y="12"/>
                    <a:pt x="8" y="10"/>
                    <a:pt x="8" y="10"/>
                  </a:cubicBezTo>
                  <a:cubicBezTo>
                    <a:pt x="8" y="10"/>
                    <a:pt x="0" y="9"/>
                    <a:pt x="6" y="13"/>
                  </a:cubicBezTo>
                  <a:cubicBezTo>
                    <a:pt x="11" y="17"/>
                    <a:pt x="18" y="15"/>
                    <a:pt x="27" y="12"/>
                  </a:cubicBezTo>
                  <a:cubicBezTo>
                    <a:pt x="35" y="8"/>
                    <a:pt x="31" y="0"/>
                    <a:pt x="25" y="6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40" name="任意多边形 1223"/>
            <p:cNvSpPr/>
            <p:nvPr userDrawn="1"/>
          </p:nvSpPr>
          <p:spPr>
            <a:xfrm>
              <a:off x="748" y="501"/>
              <a:ext cx="248" cy="60"/>
            </a:xfrm>
            <a:custGeom>
              <a:rect l="l" t="t" r="r" b="b"/>
              <a:pathLst>
                <a:path w="49" h="12">
                  <a:moveTo>
                    <a:pt x="40" y="3"/>
                  </a:moveTo>
                  <a:cubicBezTo>
                    <a:pt x="37" y="2"/>
                    <a:pt x="36" y="0"/>
                    <a:pt x="29" y="1"/>
                  </a:cubicBezTo>
                  <a:cubicBezTo>
                    <a:pt x="13" y="4"/>
                    <a:pt x="7" y="0"/>
                    <a:pt x="7" y="0"/>
                  </a:cubicBezTo>
                  <a:cubicBezTo>
                    <a:pt x="7" y="0"/>
                    <a:pt x="0" y="3"/>
                    <a:pt x="2" y="5"/>
                  </a:cubicBezTo>
                  <a:cubicBezTo>
                    <a:pt x="5" y="7"/>
                    <a:pt x="17" y="8"/>
                    <a:pt x="20" y="8"/>
                  </a:cubicBezTo>
                  <a:cubicBezTo>
                    <a:pt x="23" y="8"/>
                    <a:pt x="34" y="12"/>
                    <a:pt x="41" y="8"/>
                  </a:cubicBezTo>
                  <a:cubicBezTo>
                    <a:pt x="49" y="4"/>
                    <a:pt x="44" y="3"/>
                    <a:pt x="40" y="3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41" name="任意多边形 1224"/>
            <p:cNvSpPr/>
            <p:nvPr userDrawn="1"/>
          </p:nvSpPr>
          <p:spPr>
            <a:xfrm>
              <a:off x="773" y="556"/>
              <a:ext cx="203" cy="56"/>
            </a:xfrm>
            <a:custGeom>
              <a:rect l="l" t="t" r="r" b="b"/>
              <a:pathLst>
                <a:path w="40" h="11">
                  <a:moveTo>
                    <a:pt x="37" y="2"/>
                  </a:moveTo>
                  <a:cubicBezTo>
                    <a:pt x="34" y="4"/>
                    <a:pt x="30" y="4"/>
                    <a:pt x="26" y="4"/>
                  </a:cubicBezTo>
                  <a:cubicBezTo>
                    <a:pt x="23" y="4"/>
                    <a:pt x="16" y="2"/>
                    <a:pt x="13" y="3"/>
                  </a:cubicBezTo>
                  <a:cubicBezTo>
                    <a:pt x="10" y="4"/>
                    <a:pt x="1" y="2"/>
                    <a:pt x="1" y="2"/>
                  </a:cubicBezTo>
                  <a:cubicBezTo>
                    <a:pt x="0" y="11"/>
                    <a:pt x="30" y="10"/>
                    <a:pt x="35" y="8"/>
                  </a:cubicBezTo>
                  <a:cubicBezTo>
                    <a:pt x="40" y="5"/>
                    <a:pt x="40" y="0"/>
                    <a:pt x="37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42" name="任意多边形 1225"/>
            <p:cNvSpPr/>
            <p:nvPr userDrawn="1"/>
          </p:nvSpPr>
          <p:spPr>
            <a:xfrm>
              <a:off x="763" y="602"/>
              <a:ext cx="207" cy="172"/>
            </a:xfrm>
            <a:custGeom>
              <a:rect l="l" t="t" r="r" b="b"/>
              <a:pathLst>
                <a:path w="41" h="34">
                  <a:moveTo>
                    <a:pt x="28" y="9"/>
                  </a:moveTo>
                  <a:cubicBezTo>
                    <a:pt x="28" y="6"/>
                    <a:pt x="14" y="0"/>
                    <a:pt x="13" y="6"/>
                  </a:cubicBezTo>
                  <a:cubicBezTo>
                    <a:pt x="11" y="12"/>
                    <a:pt x="4" y="15"/>
                    <a:pt x="4" y="15"/>
                  </a:cubicBezTo>
                  <a:cubicBezTo>
                    <a:pt x="0" y="16"/>
                    <a:pt x="0" y="16"/>
                    <a:pt x="1" y="19"/>
                  </a:cubicBezTo>
                  <a:cubicBezTo>
                    <a:pt x="1" y="22"/>
                    <a:pt x="4" y="24"/>
                    <a:pt x="9" y="19"/>
                  </a:cubicBezTo>
                  <a:cubicBezTo>
                    <a:pt x="17" y="10"/>
                    <a:pt x="17" y="26"/>
                    <a:pt x="17" y="27"/>
                  </a:cubicBezTo>
                  <a:cubicBezTo>
                    <a:pt x="18" y="29"/>
                    <a:pt x="19" y="34"/>
                    <a:pt x="21" y="30"/>
                  </a:cubicBezTo>
                  <a:cubicBezTo>
                    <a:pt x="22" y="26"/>
                    <a:pt x="25" y="14"/>
                    <a:pt x="29" y="19"/>
                  </a:cubicBezTo>
                  <a:cubicBezTo>
                    <a:pt x="35" y="27"/>
                    <a:pt x="41" y="19"/>
                    <a:pt x="39" y="19"/>
                  </a:cubicBezTo>
                  <a:cubicBezTo>
                    <a:pt x="38" y="18"/>
                    <a:pt x="28" y="13"/>
                    <a:pt x="28" y="9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43" name="任意多边形 1226"/>
            <p:cNvSpPr/>
            <p:nvPr userDrawn="1"/>
          </p:nvSpPr>
          <p:spPr>
            <a:xfrm>
              <a:off x="900" y="521"/>
              <a:ext cx="126" cy="318"/>
            </a:xfrm>
            <a:custGeom>
              <a:rect l="l" t="t" r="r" b="b"/>
              <a:pathLst>
                <a:path w="25" h="62">
                  <a:moveTo>
                    <a:pt x="22" y="2"/>
                  </a:moveTo>
                  <a:cubicBezTo>
                    <a:pt x="22" y="2"/>
                    <a:pt x="20" y="15"/>
                    <a:pt x="18" y="17"/>
                  </a:cubicBezTo>
                  <a:cubicBezTo>
                    <a:pt x="15" y="19"/>
                    <a:pt x="10" y="20"/>
                    <a:pt x="7" y="20"/>
                  </a:cubicBezTo>
                  <a:cubicBezTo>
                    <a:pt x="4" y="19"/>
                    <a:pt x="4" y="22"/>
                    <a:pt x="7" y="23"/>
                  </a:cubicBezTo>
                  <a:cubicBezTo>
                    <a:pt x="10" y="24"/>
                    <a:pt x="17" y="29"/>
                    <a:pt x="17" y="34"/>
                  </a:cubicBezTo>
                  <a:cubicBezTo>
                    <a:pt x="17" y="40"/>
                    <a:pt x="17" y="44"/>
                    <a:pt x="12" y="45"/>
                  </a:cubicBezTo>
                  <a:cubicBezTo>
                    <a:pt x="6" y="46"/>
                    <a:pt x="0" y="47"/>
                    <a:pt x="0" y="55"/>
                  </a:cubicBezTo>
                  <a:cubicBezTo>
                    <a:pt x="0" y="55"/>
                    <a:pt x="3" y="57"/>
                    <a:pt x="5" y="58"/>
                  </a:cubicBezTo>
                  <a:cubicBezTo>
                    <a:pt x="8" y="58"/>
                    <a:pt x="14" y="61"/>
                    <a:pt x="16" y="62"/>
                  </a:cubicBezTo>
                  <a:cubicBezTo>
                    <a:pt x="18" y="63"/>
                    <a:pt x="23" y="61"/>
                    <a:pt x="23" y="57"/>
                  </a:cubicBezTo>
                  <a:cubicBezTo>
                    <a:pt x="24" y="52"/>
                    <a:pt x="24" y="20"/>
                    <a:pt x="25" y="14"/>
                  </a:cubicBezTo>
                  <a:cubicBezTo>
                    <a:pt x="25" y="9"/>
                    <a:pt x="25" y="3"/>
                    <a:pt x="25" y="2"/>
                  </a:cubicBezTo>
                  <a:cubicBezTo>
                    <a:pt x="25" y="1"/>
                    <a:pt x="22" y="0"/>
                    <a:pt x="22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0444" name="组合 1227"/>
          <p:cNvGrpSpPr/>
          <p:nvPr/>
        </p:nvGrpSpPr>
        <p:grpSpPr>
          <a:xfrm>
            <a:off x="508000" y="5070475"/>
            <a:ext cx="711200" cy="492125"/>
            <a:chExt cx="1062" cy="981"/>
          </a:xfrm>
        </p:grpSpPr>
        <p:sp>
          <p:nvSpPr>
            <p:cNvPr id="10445" name="任意多边形 1228"/>
            <p:cNvSpPr/>
            <p:nvPr userDrawn="1"/>
          </p:nvSpPr>
          <p:spPr>
            <a:xfrm>
              <a:off x="25" y="0"/>
              <a:ext cx="207" cy="81"/>
            </a:xfrm>
            <a:custGeom>
              <a:rect l="l" t="t" r="r" b="b"/>
              <a:pathLst>
                <a:path w="41" h="16">
                  <a:moveTo>
                    <a:pt x="30" y="12"/>
                  </a:moveTo>
                  <a:cubicBezTo>
                    <a:pt x="34" y="11"/>
                    <a:pt x="36" y="10"/>
                    <a:pt x="37" y="10"/>
                  </a:cubicBezTo>
                  <a:cubicBezTo>
                    <a:pt x="37" y="10"/>
                    <a:pt x="38" y="9"/>
                    <a:pt x="38" y="9"/>
                  </a:cubicBezTo>
                  <a:cubicBezTo>
                    <a:pt x="41" y="6"/>
                    <a:pt x="37" y="1"/>
                    <a:pt x="31" y="1"/>
                  </a:cubicBezTo>
                  <a:cubicBezTo>
                    <a:pt x="31" y="1"/>
                    <a:pt x="0" y="0"/>
                    <a:pt x="8" y="11"/>
                  </a:cubicBezTo>
                  <a:cubicBezTo>
                    <a:pt x="8" y="11"/>
                    <a:pt x="15" y="16"/>
                    <a:pt x="30" y="1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46" name="任意多边形 1229"/>
            <p:cNvSpPr>
              <a:spLocks noEditPoints="1"/>
            </p:cNvSpPr>
            <p:nvPr userDrawn="1"/>
          </p:nvSpPr>
          <p:spPr>
            <a:xfrm>
              <a:off x="0" y="5"/>
              <a:ext cx="1062" cy="976"/>
            </a:xfrm>
            <a:custGeom>
              <a:rect l="l" t="t" r="r" b="b"/>
              <a:pathLst>
                <a:path w="210" h="193">
                  <a:moveTo>
                    <a:pt x="186" y="166"/>
                  </a:moveTo>
                  <a:cubicBezTo>
                    <a:pt x="167" y="166"/>
                    <a:pt x="163" y="155"/>
                    <a:pt x="163" y="155"/>
                  </a:cubicBezTo>
                  <a:cubicBezTo>
                    <a:pt x="163" y="155"/>
                    <a:pt x="162" y="147"/>
                    <a:pt x="154" y="145"/>
                  </a:cubicBezTo>
                  <a:cubicBezTo>
                    <a:pt x="135" y="140"/>
                    <a:pt x="147" y="128"/>
                    <a:pt x="152" y="125"/>
                  </a:cubicBezTo>
                  <a:cubicBezTo>
                    <a:pt x="157" y="123"/>
                    <a:pt x="154" y="122"/>
                    <a:pt x="150" y="120"/>
                  </a:cubicBezTo>
                  <a:cubicBezTo>
                    <a:pt x="142" y="115"/>
                    <a:pt x="141" y="109"/>
                    <a:pt x="142" y="99"/>
                  </a:cubicBezTo>
                  <a:cubicBezTo>
                    <a:pt x="142" y="88"/>
                    <a:pt x="149" y="91"/>
                    <a:pt x="149" y="91"/>
                  </a:cubicBezTo>
                  <a:cubicBezTo>
                    <a:pt x="149" y="91"/>
                    <a:pt x="160" y="96"/>
                    <a:pt x="165" y="93"/>
                  </a:cubicBezTo>
                  <a:cubicBezTo>
                    <a:pt x="169" y="91"/>
                    <a:pt x="167" y="88"/>
                    <a:pt x="165" y="89"/>
                  </a:cubicBezTo>
                  <a:cubicBezTo>
                    <a:pt x="163" y="91"/>
                    <a:pt x="148" y="89"/>
                    <a:pt x="146" y="82"/>
                  </a:cubicBezTo>
                  <a:cubicBezTo>
                    <a:pt x="144" y="74"/>
                    <a:pt x="150" y="78"/>
                    <a:pt x="151" y="78"/>
                  </a:cubicBezTo>
                  <a:cubicBezTo>
                    <a:pt x="153" y="79"/>
                    <a:pt x="153" y="81"/>
                    <a:pt x="157" y="83"/>
                  </a:cubicBezTo>
                  <a:cubicBezTo>
                    <a:pt x="168" y="88"/>
                    <a:pt x="162" y="82"/>
                    <a:pt x="162" y="82"/>
                  </a:cubicBezTo>
                  <a:cubicBezTo>
                    <a:pt x="162" y="82"/>
                    <a:pt x="162" y="82"/>
                    <a:pt x="157" y="77"/>
                  </a:cubicBezTo>
                  <a:cubicBezTo>
                    <a:pt x="152" y="71"/>
                    <a:pt x="145" y="73"/>
                    <a:pt x="139" y="73"/>
                  </a:cubicBezTo>
                  <a:cubicBezTo>
                    <a:pt x="133" y="73"/>
                    <a:pt x="135" y="78"/>
                    <a:pt x="135" y="78"/>
                  </a:cubicBezTo>
                  <a:cubicBezTo>
                    <a:pt x="135" y="78"/>
                    <a:pt x="134" y="88"/>
                    <a:pt x="133" y="106"/>
                  </a:cubicBezTo>
                  <a:cubicBezTo>
                    <a:pt x="132" y="124"/>
                    <a:pt x="129" y="126"/>
                    <a:pt x="128" y="125"/>
                  </a:cubicBezTo>
                  <a:cubicBezTo>
                    <a:pt x="127" y="123"/>
                    <a:pt x="125" y="114"/>
                    <a:pt x="125" y="111"/>
                  </a:cubicBezTo>
                  <a:cubicBezTo>
                    <a:pt x="125" y="108"/>
                    <a:pt x="123" y="97"/>
                    <a:pt x="124" y="84"/>
                  </a:cubicBezTo>
                  <a:cubicBezTo>
                    <a:pt x="125" y="72"/>
                    <a:pt x="128" y="77"/>
                    <a:pt x="120" y="74"/>
                  </a:cubicBezTo>
                  <a:cubicBezTo>
                    <a:pt x="111" y="71"/>
                    <a:pt x="116" y="67"/>
                    <a:pt x="118" y="67"/>
                  </a:cubicBezTo>
                  <a:cubicBezTo>
                    <a:pt x="121" y="67"/>
                    <a:pt x="125" y="69"/>
                    <a:pt x="126" y="67"/>
                  </a:cubicBezTo>
                  <a:cubicBezTo>
                    <a:pt x="127" y="59"/>
                    <a:pt x="128" y="52"/>
                    <a:pt x="124" y="51"/>
                  </a:cubicBezTo>
                  <a:cubicBezTo>
                    <a:pt x="115" y="47"/>
                    <a:pt x="119" y="45"/>
                    <a:pt x="122" y="44"/>
                  </a:cubicBezTo>
                  <a:cubicBezTo>
                    <a:pt x="125" y="43"/>
                    <a:pt x="126" y="35"/>
                    <a:pt x="121" y="37"/>
                  </a:cubicBezTo>
                  <a:cubicBezTo>
                    <a:pt x="112" y="40"/>
                    <a:pt x="113" y="32"/>
                    <a:pt x="115" y="31"/>
                  </a:cubicBezTo>
                  <a:cubicBezTo>
                    <a:pt x="117" y="30"/>
                    <a:pt x="120" y="32"/>
                    <a:pt x="119" y="24"/>
                  </a:cubicBezTo>
                  <a:cubicBezTo>
                    <a:pt x="117" y="17"/>
                    <a:pt x="124" y="14"/>
                    <a:pt x="126" y="21"/>
                  </a:cubicBezTo>
                  <a:cubicBezTo>
                    <a:pt x="127" y="28"/>
                    <a:pt x="130" y="42"/>
                    <a:pt x="132" y="39"/>
                  </a:cubicBezTo>
                  <a:cubicBezTo>
                    <a:pt x="134" y="35"/>
                    <a:pt x="138" y="22"/>
                    <a:pt x="142" y="16"/>
                  </a:cubicBezTo>
                  <a:cubicBezTo>
                    <a:pt x="145" y="10"/>
                    <a:pt x="150" y="15"/>
                    <a:pt x="149" y="18"/>
                  </a:cubicBezTo>
                  <a:cubicBezTo>
                    <a:pt x="144" y="33"/>
                    <a:pt x="152" y="34"/>
                    <a:pt x="152" y="34"/>
                  </a:cubicBezTo>
                  <a:cubicBezTo>
                    <a:pt x="152" y="34"/>
                    <a:pt x="151" y="36"/>
                    <a:pt x="147" y="36"/>
                  </a:cubicBezTo>
                  <a:cubicBezTo>
                    <a:pt x="137" y="35"/>
                    <a:pt x="141" y="41"/>
                    <a:pt x="145" y="43"/>
                  </a:cubicBezTo>
                  <a:cubicBezTo>
                    <a:pt x="154" y="46"/>
                    <a:pt x="148" y="48"/>
                    <a:pt x="143" y="48"/>
                  </a:cubicBezTo>
                  <a:cubicBezTo>
                    <a:pt x="139" y="48"/>
                    <a:pt x="136" y="50"/>
                    <a:pt x="135" y="55"/>
                  </a:cubicBezTo>
                  <a:cubicBezTo>
                    <a:pt x="132" y="70"/>
                    <a:pt x="144" y="67"/>
                    <a:pt x="144" y="67"/>
                  </a:cubicBezTo>
                  <a:cubicBezTo>
                    <a:pt x="162" y="72"/>
                    <a:pt x="189" y="69"/>
                    <a:pt x="189" y="69"/>
                  </a:cubicBezTo>
                  <a:cubicBezTo>
                    <a:pt x="209" y="75"/>
                    <a:pt x="200" y="45"/>
                    <a:pt x="199" y="29"/>
                  </a:cubicBezTo>
                  <a:cubicBezTo>
                    <a:pt x="197" y="13"/>
                    <a:pt x="195" y="5"/>
                    <a:pt x="181" y="2"/>
                  </a:cubicBezTo>
                  <a:cubicBezTo>
                    <a:pt x="168" y="0"/>
                    <a:pt x="90" y="1"/>
                    <a:pt x="90" y="1"/>
                  </a:cubicBezTo>
                  <a:cubicBezTo>
                    <a:pt x="87" y="2"/>
                    <a:pt x="56" y="1"/>
                    <a:pt x="56" y="1"/>
                  </a:cubicBezTo>
                  <a:cubicBezTo>
                    <a:pt x="56" y="1"/>
                    <a:pt x="54" y="8"/>
                    <a:pt x="56" y="8"/>
                  </a:cubicBezTo>
                  <a:cubicBezTo>
                    <a:pt x="61" y="8"/>
                    <a:pt x="80" y="9"/>
                    <a:pt x="80" y="9"/>
                  </a:cubicBezTo>
                  <a:cubicBezTo>
                    <a:pt x="81" y="9"/>
                    <a:pt x="90" y="8"/>
                    <a:pt x="85" y="12"/>
                  </a:cubicBezTo>
                  <a:cubicBezTo>
                    <a:pt x="80" y="16"/>
                    <a:pt x="69" y="16"/>
                    <a:pt x="62" y="16"/>
                  </a:cubicBezTo>
                  <a:cubicBezTo>
                    <a:pt x="47" y="15"/>
                    <a:pt x="54" y="22"/>
                    <a:pt x="60" y="22"/>
                  </a:cubicBezTo>
                  <a:cubicBezTo>
                    <a:pt x="78" y="22"/>
                    <a:pt x="82" y="26"/>
                    <a:pt x="74" y="27"/>
                  </a:cubicBezTo>
                  <a:cubicBezTo>
                    <a:pt x="67" y="28"/>
                    <a:pt x="65" y="28"/>
                    <a:pt x="58" y="29"/>
                  </a:cubicBezTo>
                  <a:cubicBezTo>
                    <a:pt x="2" y="38"/>
                    <a:pt x="21" y="23"/>
                    <a:pt x="26" y="23"/>
                  </a:cubicBezTo>
                  <a:cubicBezTo>
                    <a:pt x="49" y="23"/>
                    <a:pt x="44" y="15"/>
                    <a:pt x="38" y="17"/>
                  </a:cubicBezTo>
                  <a:cubicBezTo>
                    <a:pt x="32" y="18"/>
                    <a:pt x="12" y="11"/>
                    <a:pt x="9" y="24"/>
                  </a:cubicBezTo>
                  <a:cubicBezTo>
                    <a:pt x="7" y="37"/>
                    <a:pt x="15" y="103"/>
                    <a:pt x="13" y="115"/>
                  </a:cubicBezTo>
                  <a:cubicBezTo>
                    <a:pt x="0" y="193"/>
                    <a:pt x="71" y="176"/>
                    <a:pt x="71" y="176"/>
                  </a:cubicBezTo>
                  <a:cubicBezTo>
                    <a:pt x="56" y="164"/>
                    <a:pt x="62" y="153"/>
                    <a:pt x="61" y="146"/>
                  </a:cubicBezTo>
                  <a:cubicBezTo>
                    <a:pt x="57" y="125"/>
                    <a:pt x="55" y="122"/>
                    <a:pt x="51" y="124"/>
                  </a:cubicBezTo>
                  <a:cubicBezTo>
                    <a:pt x="43" y="128"/>
                    <a:pt x="44" y="130"/>
                    <a:pt x="45" y="133"/>
                  </a:cubicBezTo>
                  <a:cubicBezTo>
                    <a:pt x="51" y="151"/>
                    <a:pt x="37" y="137"/>
                    <a:pt x="37" y="137"/>
                  </a:cubicBezTo>
                  <a:cubicBezTo>
                    <a:pt x="35" y="138"/>
                    <a:pt x="34" y="142"/>
                    <a:pt x="35" y="145"/>
                  </a:cubicBezTo>
                  <a:cubicBezTo>
                    <a:pt x="47" y="168"/>
                    <a:pt x="36" y="162"/>
                    <a:pt x="33" y="158"/>
                  </a:cubicBezTo>
                  <a:cubicBezTo>
                    <a:pt x="22" y="142"/>
                    <a:pt x="33" y="133"/>
                    <a:pt x="32" y="128"/>
                  </a:cubicBezTo>
                  <a:cubicBezTo>
                    <a:pt x="27" y="108"/>
                    <a:pt x="42" y="100"/>
                    <a:pt x="44" y="97"/>
                  </a:cubicBezTo>
                  <a:cubicBezTo>
                    <a:pt x="46" y="93"/>
                    <a:pt x="45" y="92"/>
                    <a:pt x="46" y="86"/>
                  </a:cubicBezTo>
                  <a:cubicBezTo>
                    <a:pt x="48" y="72"/>
                    <a:pt x="55" y="79"/>
                    <a:pt x="55" y="84"/>
                  </a:cubicBezTo>
                  <a:cubicBezTo>
                    <a:pt x="53" y="100"/>
                    <a:pt x="63" y="88"/>
                    <a:pt x="67" y="83"/>
                  </a:cubicBezTo>
                  <a:cubicBezTo>
                    <a:pt x="78" y="68"/>
                    <a:pt x="77" y="84"/>
                    <a:pt x="75" y="87"/>
                  </a:cubicBezTo>
                  <a:cubicBezTo>
                    <a:pt x="72" y="89"/>
                    <a:pt x="71" y="93"/>
                    <a:pt x="71" y="95"/>
                  </a:cubicBezTo>
                  <a:cubicBezTo>
                    <a:pt x="74" y="103"/>
                    <a:pt x="69" y="111"/>
                    <a:pt x="67" y="112"/>
                  </a:cubicBezTo>
                  <a:cubicBezTo>
                    <a:pt x="66" y="112"/>
                    <a:pt x="61" y="114"/>
                    <a:pt x="61" y="121"/>
                  </a:cubicBezTo>
                  <a:cubicBezTo>
                    <a:pt x="61" y="127"/>
                    <a:pt x="69" y="139"/>
                    <a:pt x="69" y="143"/>
                  </a:cubicBezTo>
                  <a:cubicBezTo>
                    <a:pt x="69" y="178"/>
                    <a:pt x="84" y="181"/>
                    <a:pt x="91" y="180"/>
                  </a:cubicBezTo>
                  <a:cubicBezTo>
                    <a:pt x="98" y="179"/>
                    <a:pt x="159" y="177"/>
                    <a:pt x="185" y="175"/>
                  </a:cubicBezTo>
                  <a:cubicBezTo>
                    <a:pt x="210" y="173"/>
                    <a:pt x="193" y="166"/>
                    <a:pt x="186" y="166"/>
                  </a:cubicBezTo>
                  <a:close/>
                  <a:moveTo>
                    <a:pt x="165" y="60"/>
                  </a:moveTo>
                  <a:cubicBezTo>
                    <a:pt x="203" y="61"/>
                    <a:pt x="185" y="64"/>
                    <a:pt x="182" y="66"/>
                  </a:cubicBezTo>
                  <a:cubicBezTo>
                    <a:pt x="178" y="68"/>
                    <a:pt x="182" y="66"/>
                    <a:pt x="167" y="65"/>
                  </a:cubicBezTo>
                  <a:cubicBezTo>
                    <a:pt x="152" y="65"/>
                    <a:pt x="165" y="60"/>
                    <a:pt x="165" y="60"/>
                  </a:cubicBezTo>
                  <a:close/>
                  <a:moveTo>
                    <a:pt x="114" y="50"/>
                  </a:moveTo>
                  <a:cubicBezTo>
                    <a:pt x="121" y="55"/>
                    <a:pt x="113" y="61"/>
                    <a:pt x="113" y="61"/>
                  </a:cubicBezTo>
                  <a:cubicBezTo>
                    <a:pt x="113" y="61"/>
                    <a:pt x="108" y="70"/>
                    <a:pt x="112" y="78"/>
                  </a:cubicBezTo>
                  <a:cubicBezTo>
                    <a:pt x="116" y="87"/>
                    <a:pt x="116" y="97"/>
                    <a:pt x="108" y="87"/>
                  </a:cubicBezTo>
                  <a:cubicBezTo>
                    <a:pt x="100" y="78"/>
                    <a:pt x="105" y="58"/>
                    <a:pt x="107" y="53"/>
                  </a:cubicBezTo>
                  <a:cubicBezTo>
                    <a:pt x="107" y="53"/>
                    <a:pt x="107" y="44"/>
                    <a:pt x="114" y="50"/>
                  </a:cubicBezTo>
                  <a:close/>
                  <a:moveTo>
                    <a:pt x="83" y="29"/>
                  </a:moveTo>
                  <a:cubicBezTo>
                    <a:pt x="83" y="25"/>
                    <a:pt x="89" y="26"/>
                    <a:pt x="89" y="26"/>
                  </a:cubicBezTo>
                  <a:cubicBezTo>
                    <a:pt x="89" y="26"/>
                    <a:pt x="99" y="30"/>
                    <a:pt x="104" y="30"/>
                  </a:cubicBezTo>
                  <a:cubicBezTo>
                    <a:pt x="108" y="29"/>
                    <a:pt x="114" y="35"/>
                    <a:pt x="105" y="35"/>
                  </a:cubicBezTo>
                  <a:cubicBezTo>
                    <a:pt x="96" y="35"/>
                    <a:pt x="82" y="39"/>
                    <a:pt x="83" y="29"/>
                  </a:cubicBezTo>
                  <a:close/>
                  <a:moveTo>
                    <a:pt x="61" y="72"/>
                  </a:moveTo>
                  <a:cubicBezTo>
                    <a:pt x="55" y="72"/>
                    <a:pt x="16" y="87"/>
                    <a:pt x="16" y="48"/>
                  </a:cubicBezTo>
                  <a:cubicBezTo>
                    <a:pt x="16" y="39"/>
                    <a:pt x="14" y="31"/>
                    <a:pt x="24" y="37"/>
                  </a:cubicBezTo>
                  <a:cubicBezTo>
                    <a:pt x="35" y="42"/>
                    <a:pt x="25" y="42"/>
                    <a:pt x="49" y="40"/>
                  </a:cubicBezTo>
                  <a:cubicBezTo>
                    <a:pt x="49" y="40"/>
                    <a:pt x="66" y="41"/>
                    <a:pt x="68" y="40"/>
                  </a:cubicBezTo>
                  <a:cubicBezTo>
                    <a:pt x="71" y="38"/>
                    <a:pt x="69" y="34"/>
                    <a:pt x="74" y="34"/>
                  </a:cubicBezTo>
                  <a:cubicBezTo>
                    <a:pt x="80" y="34"/>
                    <a:pt x="79" y="40"/>
                    <a:pt x="79" y="40"/>
                  </a:cubicBezTo>
                  <a:cubicBezTo>
                    <a:pt x="79" y="40"/>
                    <a:pt x="74" y="46"/>
                    <a:pt x="109" y="41"/>
                  </a:cubicBezTo>
                  <a:cubicBezTo>
                    <a:pt x="113" y="41"/>
                    <a:pt x="117" y="45"/>
                    <a:pt x="108" y="45"/>
                  </a:cubicBezTo>
                  <a:cubicBezTo>
                    <a:pt x="104" y="45"/>
                    <a:pt x="97" y="48"/>
                    <a:pt x="100" y="53"/>
                  </a:cubicBezTo>
                  <a:cubicBezTo>
                    <a:pt x="102" y="58"/>
                    <a:pt x="99" y="93"/>
                    <a:pt x="99" y="93"/>
                  </a:cubicBezTo>
                  <a:cubicBezTo>
                    <a:pt x="99" y="93"/>
                    <a:pt x="97" y="100"/>
                    <a:pt x="94" y="90"/>
                  </a:cubicBezTo>
                  <a:cubicBezTo>
                    <a:pt x="93" y="86"/>
                    <a:pt x="94" y="53"/>
                    <a:pt x="93" y="51"/>
                  </a:cubicBezTo>
                  <a:cubicBezTo>
                    <a:pt x="93" y="48"/>
                    <a:pt x="77" y="45"/>
                    <a:pt x="77" y="57"/>
                  </a:cubicBezTo>
                  <a:cubicBezTo>
                    <a:pt x="77" y="68"/>
                    <a:pt x="73" y="71"/>
                    <a:pt x="61" y="72"/>
                  </a:cubicBezTo>
                  <a:close/>
                  <a:moveTo>
                    <a:pt x="85" y="84"/>
                  </a:moveTo>
                  <a:cubicBezTo>
                    <a:pt x="82" y="88"/>
                    <a:pt x="78" y="90"/>
                    <a:pt x="80" y="82"/>
                  </a:cubicBezTo>
                  <a:cubicBezTo>
                    <a:pt x="81" y="74"/>
                    <a:pt x="83" y="63"/>
                    <a:pt x="83" y="57"/>
                  </a:cubicBezTo>
                  <a:cubicBezTo>
                    <a:pt x="83" y="57"/>
                    <a:pt x="87" y="50"/>
                    <a:pt x="88" y="58"/>
                  </a:cubicBezTo>
                  <a:cubicBezTo>
                    <a:pt x="89" y="66"/>
                    <a:pt x="87" y="81"/>
                    <a:pt x="85" y="84"/>
                  </a:cubicBezTo>
                  <a:close/>
                  <a:moveTo>
                    <a:pt x="102" y="145"/>
                  </a:moveTo>
                  <a:cubicBezTo>
                    <a:pt x="78" y="144"/>
                    <a:pt x="77" y="148"/>
                    <a:pt x="77" y="117"/>
                  </a:cubicBezTo>
                  <a:cubicBezTo>
                    <a:pt x="77" y="86"/>
                    <a:pt x="81" y="93"/>
                    <a:pt x="82" y="96"/>
                  </a:cubicBezTo>
                  <a:cubicBezTo>
                    <a:pt x="82" y="96"/>
                    <a:pt x="90" y="116"/>
                    <a:pt x="111" y="101"/>
                  </a:cubicBezTo>
                  <a:cubicBezTo>
                    <a:pt x="114" y="98"/>
                    <a:pt x="116" y="96"/>
                    <a:pt x="117" y="106"/>
                  </a:cubicBezTo>
                  <a:cubicBezTo>
                    <a:pt x="117" y="117"/>
                    <a:pt x="127" y="145"/>
                    <a:pt x="102" y="145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47" name="任意多边形 1230"/>
            <p:cNvSpPr/>
            <p:nvPr userDrawn="1"/>
          </p:nvSpPr>
          <p:spPr>
            <a:xfrm>
              <a:off x="252" y="470"/>
              <a:ext cx="86" cy="102"/>
            </a:xfrm>
            <a:custGeom>
              <a:rect l="l" t="t" r="r" b="b"/>
              <a:pathLst>
                <a:path w="17" h="20">
                  <a:moveTo>
                    <a:pt x="14" y="5"/>
                  </a:moveTo>
                  <a:cubicBezTo>
                    <a:pt x="13" y="0"/>
                    <a:pt x="0" y="8"/>
                    <a:pt x="9" y="20"/>
                  </a:cubicBezTo>
                  <a:cubicBezTo>
                    <a:pt x="9" y="20"/>
                    <a:pt x="17" y="17"/>
                    <a:pt x="14" y="5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48" name="任意多边形 1231"/>
            <p:cNvSpPr/>
            <p:nvPr userDrawn="1"/>
          </p:nvSpPr>
          <p:spPr>
            <a:xfrm>
              <a:off x="171" y="511"/>
              <a:ext cx="76" cy="136"/>
            </a:xfrm>
            <a:custGeom>
              <a:rect l="l" t="t" r="r" b="b"/>
              <a:pathLst>
                <a:path w="15" h="27">
                  <a:moveTo>
                    <a:pt x="7" y="10"/>
                  </a:moveTo>
                  <a:cubicBezTo>
                    <a:pt x="0" y="19"/>
                    <a:pt x="2" y="23"/>
                    <a:pt x="4" y="25"/>
                  </a:cubicBezTo>
                  <a:cubicBezTo>
                    <a:pt x="7" y="27"/>
                    <a:pt x="11" y="26"/>
                    <a:pt x="15" y="16"/>
                  </a:cubicBezTo>
                  <a:cubicBezTo>
                    <a:pt x="15" y="16"/>
                    <a:pt x="12" y="11"/>
                    <a:pt x="13" y="8"/>
                  </a:cubicBezTo>
                  <a:cubicBezTo>
                    <a:pt x="15" y="6"/>
                    <a:pt x="14" y="0"/>
                    <a:pt x="7" y="10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49" name="任意多边形 1232"/>
            <p:cNvSpPr/>
            <p:nvPr userDrawn="1"/>
          </p:nvSpPr>
          <p:spPr>
            <a:xfrm>
              <a:off x="126" y="238"/>
              <a:ext cx="243" cy="116"/>
            </a:xfrm>
            <a:custGeom>
              <a:rect l="l" t="t" r="r" b="b"/>
              <a:pathLst>
                <a:path w="48" h="23">
                  <a:moveTo>
                    <a:pt x="40" y="2"/>
                  </a:moveTo>
                  <a:cubicBezTo>
                    <a:pt x="38" y="3"/>
                    <a:pt x="9" y="1"/>
                    <a:pt x="9" y="1"/>
                  </a:cubicBezTo>
                  <a:cubicBezTo>
                    <a:pt x="5" y="1"/>
                    <a:pt x="1" y="0"/>
                    <a:pt x="1" y="9"/>
                  </a:cubicBezTo>
                  <a:cubicBezTo>
                    <a:pt x="0" y="23"/>
                    <a:pt x="17" y="21"/>
                    <a:pt x="22" y="21"/>
                  </a:cubicBezTo>
                  <a:cubicBezTo>
                    <a:pt x="26" y="21"/>
                    <a:pt x="30" y="18"/>
                    <a:pt x="34" y="20"/>
                  </a:cubicBezTo>
                  <a:cubicBezTo>
                    <a:pt x="34" y="20"/>
                    <a:pt x="38" y="23"/>
                    <a:pt x="40" y="19"/>
                  </a:cubicBezTo>
                  <a:cubicBezTo>
                    <a:pt x="48" y="5"/>
                    <a:pt x="43" y="0"/>
                    <a:pt x="40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50" name="任意多边形 1233"/>
            <p:cNvSpPr/>
            <p:nvPr userDrawn="1"/>
          </p:nvSpPr>
          <p:spPr>
            <a:xfrm>
              <a:off x="404" y="561"/>
              <a:ext cx="177" cy="187"/>
            </a:xfrm>
            <a:custGeom>
              <a:rect l="l" t="t" r="r" b="b"/>
              <a:pathLst>
                <a:path w="35" h="37">
                  <a:moveTo>
                    <a:pt x="24" y="2"/>
                  </a:moveTo>
                  <a:cubicBezTo>
                    <a:pt x="19" y="3"/>
                    <a:pt x="11" y="2"/>
                    <a:pt x="11" y="2"/>
                  </a:cubicBezTo>
                  <a:cubicBezTo>
                    <a:pt x="0" y="2"/>
                    <a:pt x="5" y="14"/>
                    <a:pt x="4" y="20"/>
                  </a:cubicBezTo>
                  <a:cubicBezTo>
                    <a:pt x="3" y="27"/>
                    <a:pt x="22" y="37"/>
                    <a:pt x="28" y="22"/>
                  </a:cubicBezTo>
                  <a:cubicBezTo>
                    <a:pt x="35" y="7"/>
                    <a:pt x="28" y="0"/>
                    <a:pt x="24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51" name="任意多边形 1234"/>
            <p:cNvSpPr/>
            <p:nvPr userDrawn="1"/>
          </p:nvSpPr>
          <p:spPr>
            <a:xfrm>
              <a:off x="809" y="374"/>
              <a:ext cx="177" cy="36"/>
            </a:xfrm>
            <a:custGeom>
              <a:rect l="l" t="t" r="r" b="b"/>
              <a:pathLst>
                <a:path w="35" h="7">
                  <a:moveTo>
                    <a:pt x="5" y="0"/>
                  </a:moveTo>
                  <a:cubicBezTo>
                    <a:pt x="0" y="0"/>
                    <a:pt x="7" y="7"/>
                    <a:pt x="14" y="5"/>
                  </a:cubicBezTo>
                  <a:cubicBezTo>
                    <a:pt x="35" y="1"/>
                    <a:pt x="5" y="0"/>
                    <a:pt x="5" y="0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52" name="任意多边形 1235"/>
            <p:cNvSpPr/>
            <p:nvPr userDrawn="1"/>
          </p:nvSpPr>
          <p:spPr>
            <a:xfrm>
              <a:off x="869" y="369"/>
              <a:ext cx="137" cy="81"/>
            </a:xfrm>
            <a:custGeom>
              <a:rect l="l" t="t" r="r" b="b"/>
              <a:pathLst>
                <a:path w="27" h="16">
                  <a:moveTo>
                    <a:pt x="7" y="13"/>
                  </a:moveTo>
                  <a:cubicBezTo>
                    <a:pt x="7" y="13"/>
                    <a:pt x="18" y="16"/>
                    <a:pt x="25" y="6"/>
                  </a:cubicBezTo>
                  <a:cubicBezTo>
                    <a:pt x="27" y="2"/>
                    <a:pt x="23" y="0"/>
                    <a:pt x="17" y="1"/>
                  </a:cubicBezTo>
                  <a:cubicBezTo>
                    <a:pt x="13" y="1"/>
                    <a:pt x="14" y="11"/>
                    <a:pt x="7" y="11"/>
                  </a:cubicBezTo>
                  <a:cubicBezTo>
                    <a:pt x="0" y="11"/>
                    <a:pt x="7" y="13"/>
                    <a:pt x="7" y="13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53" name="任意多边形 1236"/>
            <p:cNvSpPr/>
            <p:nvPr userDrawn="1"/>
          </p:nvSpPr>
          <p:spPr>
            <a:xfrm>
              <a:off x="864" y="420"/>
              <a:ext cx="177" cy="86"/>
            </a:xfrm>
            <a:custGeom>
              <a:rect l="l" t="t" r="r" b="b"/>
              <a:pathLst>
                <a:path w="35" h="17">
                  <a:moveTo>
                    <a:pt x="25" y="6"/>
                  </a:moveTo>
                  <a:cubicBezTo>
                    <a:pt x="20" y="12"/>
                    <a:pt x="8" y="10"/>
                    <a:pt x="8" y="10"/>
                  </a:cubicBezTo>
                  <a:cubicBezTo>
                    <a:pt x="8" y="10"/>
                    <a:pt x="0" y="9"/>
                    <a:pt x="6" y="13"/>
                  </a:cubicBezTo>
                  <a:cubicBezTo>
                    <a:pt x="11" y="17"/>
                    <a:pt x="18" y="15"/>
                    <a:pt x="27" y="12"/>
                  </a:cubicBezTo>
                  <a:cubicBezTo>
                    <a:pt x="35" y="8"/>
                    <a:pt x="31" y="0"/>
                    <a:pt x="25" y="6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54" name="任意多边形 1237"/>
            <p:cNvSpPr/>
            <p:nvPr userDrawn="1"/>
          </p:nvSpPr>
          <p:spPr>
            <a:xfrm>
              <a:off x="748" y="501"/>
              <a:ext cx="248" cy="60"/>
            </a:xfrm>
            <a:custGeom>
              <a:rect l="l" t="t" r="r" b="b"/>
              <a:pathLst>
                <a:path w="49" h="12">
                  <a:moveTo>
                    <a:pt x="40" y="3"/>
                  </a:moveTo>
                  <a:cubicBezTo>
                    <a:pt x="37" y="2"/>
                    <a:pt x="36" y="0"/>
                    <a:pt x="29" y="1"/>
                  </a:cubicBezTo>
                  <a:cubicBezTo>
                    <a:pt x="13" y="4"/>
                    <a:pt x="7" y="0"/>
                    <a:pt x="7" y="0"/>
                  </a:cubicBezTo>
                  <a:cubicBezTo>
                    <a:pt x="7" y="0"/>
                    <a:pt x="0" y="3"/>
                    <a:pt x="2" y="5"/>
                  </a:cubicBezTo>
                  <a:cubicBezTo>
                    <a:pt x="5" y="7"/>
                    <a:pt x="17" y="8"/>
                    <a:pt x="20" y="8"/>
                  </a:cubicBezTo>
                  <a:cubicBezTo>
                    <a:pt x="23" y="8"/>
                    <a:pt x="34" y="12"/>
                    <a:pt x="41" y="8"/>
                  </a:cubicBezTo>
                  <a:cubicBezTo>
                    <a:pt x="49" y="4"/>
                    <a:pt x="44" y="3"/>
                    <a:pt x="40" y="3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55" name="任意多边形 1238"/>
            <p:cNvSpPr/>
            <p:nvPr userDrawn="1"/>
          </p:nvSpPr>
          <p:spPr>
            <a:xfrm>
              <a:off x="773" y="556"/>
              <a:ext cx="203" cy="56"/>
            </a:xfrm>
            <a:custGeom>
              <a:rect l="l" t="t" r="r" b="b"/>
              <a:pathLst>
                <a:path w="40" h="11">
                  <a:moveTo>
                    <a:pt x="37" y="2"/>
                  </a:moveTo>
                  <a:cubicBezTo>
                    <a:pt x="34" y="4"/>
                    <a:pt x="30" y="4"/>
                    <a:pt x="26" y="4"/>
                  </a:cubicBezTo>
                  <a:cubicBezTo>
                    <a:pt x="23" y="4"/>
                    <a:pt x="16" y="2"/>
                    <a:pt x="13" y="3"/>
                  </a:cubicBezTo>
                  <a:cubicBezTo>
                    <a:pt x="10" y="4"/>
                    <a:pt x="1" y="2"/>
                    <a:pt x="1" y="2"/>
                  </a:cubicBezTo>
                  <a:cubicBezTo>
                    <a:pt x="0" y="11"/>
                    <a:pt x="30" y="10"/>
                    <a:pt x="35" y="8"/>
                  </a:cubicBezTo>
                  <a:cubicBezTo>
                    <a:pt x="40" y="5"/>
                    <a:pt x="40" y="0"/>
                    <a:pt x="37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56" name="任意多边形 1239"/>
            <p:cNvSpPr/>
            <p:nvPr userDrawn="1"/>
          </p:nvSpPr>
          <p:spPr>
            <a:xfrm>
              <a:off x="763" y="602"/>
              <a:ext cx="207" cy="172"/>
            </a:xfrm>
            <a:custGeom>
              <a:rect l="l" t="t" r="r" b="b"/>
              <a:pathLst>
                <a:path w="41" h="34">
                  <a:moveTo>
                    <a:pt x="28" y="9"/>
                  </a:moveTo>
                  <a:cubicBezTo>
                    <a:pt x="28" y="6"/>
                    <a:pt x="14" y="0"/>
                    <a:pt x="13" y="6"/>
                  </a:cubicBezTo>
                  <a:cubicBezTo>
                    <a:pt x="11" y="12"/>
                    <a:pt x="4" y="15"/>
                    <a:pt x="4" y="15"/>
                  </a:cubicBezTo>
                  <a:cubicBezTo>
                    <a:pt x="0" y="16"/>
                    <a:pt x="0" y="16"/>
                    <a:pt x="1" y="19"/>
                  </a:cubicBezTo>
                  <a:cubicBezTo>
                    <a:pt x="1" y="22"/>
                    <a:pt x="4" y="24"/>
                    <a:pt x="9" y="19"/>
                  </a:cubicBezTo>
                  <a:cubicBezTo>
                    <a:pt x="17" y="10"/>
                    <a:pt x="17" y="26"/>
                    <a:pt x="17" y="27"/>
                  </a:cubicBezTo>
                  <a:cubicBezTo>
                    <a:pt x="18" y="29"/>
                    <a:pt x="19" y="34"/>
                    <a:pt x="21" y="30"/>
                  </a:cubicBezTo>
                  <a:cubicBezTo>
                    <a:pt x="22" y="26"/>
                    <a:pt x="25" y="14"/>
                    <a:pt x="29" y="19"/>
                  </a:cubicBezTo>
                  <a:cubicBezTo>
                    <a:pt x="35" y="27"/>
                    <a:pt x="41" y="19"/>
                    <a:pt x="39" y="19"/>
                  </a:cubicBezTo>
                  <a:cubicBezTo>
                    <a:pt x="38" y="18"/>
                    <a:pt x="28" y="13"/>
                    <a:pt x="28" y="9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57" name="任意多边形 1240"/>
            <p:cNvSpPr/>
            <p:nvPr userDrawn="1"/>
          </p:nvSpPr>
          <p:spPr>
            <a:xfrm>
              <a:off x="900" y="521"/>
              <a:ext cx="126" cy="318"/>
            </a:xfrm>
            <a:custGeom>
              <a:rect l="l" t="t" r="r" b="b"/>
              <a:pathLst>
                <a:path w="25" h="62">
                  <a:moveTo>
                    <a:pt x="22" y="2"/>
                  </a:moveTo>
                  <a:cubicBezTo>
                    <a:pt x="22" y="2"/>
                    <a:pt x="20" y="15"/>
                    <a:pt x="18" y="17"/>
                  </a:cubicBezTo>
                  <a:cubicBezTo>
                    <a:pt x="15" y="19"/>
                    <a:pt x="10" y="20"/>
                    <a:pt x="7" y="20"/>
                  </a:cubicBezTo>
                  <a:cubicBezTo>
                    <a:pt x="4" y="19"/>
                    <a:pt x="4" y="22"/>
                    <a:pt x="7" y="23"/>
                  </a:cubicBezTo>
                  <a:cubicBezTo>
                    <a:pt x="10" y="24"/>
                    <a:pt x="17" y="29"/>
                    <a:pt x="17" y="34"/>
                  </a:cubicBezTo>
                  <a:cubicBezTo>
                    <a:pt x="17" y="40"/>
                    <a:pt x="17" y="44"/>
                    <a:pt x="12" y="45"/>
                  </a:cubicBezTo>
                  <a:cubicBezTo>
                    <a:pt x="6" y="46"/>
                    <a:pt x="0" y="47"/>
                    <a:pt x="0" y="55"/>
                  </a:cubicBezTo>
                  <a:cubicBezTo>
                    <a:pt x="0" y="55"/>
                    <a:pt x="3" y="57"/>
                    <a:pt x="5" y="58"/>
                  </a:cubicBezTo>
                  <a:cubicBezTo>
                    <a:pt x="8" y="58"/>
                    <a:pt x="14" y="61"/>
                    <a:pt x="16" y="62"/>
                  </a:cubicBezTo>
                  <a:cubicBezTo>
                    <a:pt x="18" y="63"/>
                    <a:pt x="23" y="61"/>
                    <a:pt x="23" y="57"/>
                  </a:cubicBezTo>
                  <a:cubicBezTo>
                    <a:pt x="24" y="52"/>
                    <a:pt x="24" y="20"/>
                    <a:pt x="25" y="14"/>
                  </a:cubicBezTo>
                  <a:cubicBezTo>
                    <a:pt x="25" y="9"/>
                    <a:pt x="25" y="3"/>
                    <a:pt x="25" y="2"/>
                  </a:cubicBezTo>
                  <a:cubicBezTo>
                    <a:pt x="25" y="1"/>
                    <a:pt x="22" y="0"/>
                    <a:pt x="22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0458" name="组合 1241"/>
          <p:cNvGrpSpPr/>
          <p:nvPr/>
        </p:nvGrpSpPr>
        <p:grpSpPr>
          <a:xfrm>
            <a:off x="508000" y="6121400"/>
            <a:ext cx="711200" cy="492125"/>
            <a:chExt cx="1062" cy="981"/>
          </a:xfrm>
        </p:grpSpPr>
        <p:sp>
          <p:nvSpPr>
            <p:cNvPr id="10459" name="任意多边形 1242"/>
            <p:cNvSpPr/>
            <p:nvPr userDrawn="1"/>
          </p:nvSpPr>
          <p:spPr>
            <a:xfrm>
              <a:off x="25" y="0"/>
              <a:ext cx="207" cy="81"/>
            </a:xfrm>
            <a:custGeom>
              <a:rect l="l" t="t" r="r" b="b"/>
              <a:pathLst>
                <a:path w="41" h="16">
                  <a:moveTo>
                    <a:pt x="30" y="12"/>
                  </a:moveTo>
                  <a:cubicBezTo>
                    <a:pt x="34" y="11"/>
                    <a:pt x="36" y="10"/>
                    <a:pt x="37" y="10"/>
                  </a:cubicBezTo>
                  <a:cubicBezTo>
                    <a:pt x="37" y="10"/>
                    <a:pt x="38" y="9"/>
                    <a:pt x="38" y="9"/>
                  </a:cubicBezTo>
                  <a:cubicBezTo>
                    <a:pt x="41" y="6"/>
                    <a:pt x="37" y="1"/>
                    <a:pt x="31" y="1"/>
                  </a:cubicBezTo>
                  <a:cubicBezTo>
                    <a:pt x="31" y="1"/>
                    <a:pt x="0" y="0"/>
                    <a:pt x="8" y="11"/>
                  </a:cubicBezTo>
                  <a:cubicBezTo>
                    <a:pt x="8" y="11"/>
                    <a:pt x="15" y="16"/>
                    <a:pt x="30" y="1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60" name="任意多边形 1243"/>
            <p:cNvSpPr>
              <a:spLocks noEditPoints="1"/>
            </p:cNvSpPr>
            <p:nvPr userDrawn="1"/>
          </p:nvSpPr>
          <p:spPr>
            <a:xfrm>
              <a:off x="0" y="5"/>
              <a:ext cx="1062" cy="976"/>
            </a:xfrm>
            <a:custGeom>
              <a:rect l="l" t="t" r="r" b="b"/>
              <a:pathLst>
                <a:path w="210" h="193">
                  <a:moveTo>
                    <a:pt x="186" y="166"/>
                  </a:moveTo>
                  <a:cubicBezTo>
                    <a:pt x="167" y="166"/>
                    <a:pt x="163" y="155"/>
                    <a:pt x="163" y="155"/>
                  </a:cubicBezTo>
                  <a:cubicBezTo>
                    <a:pt x="163" y="155"/>
                    <a:pt x="162" y="147"/>
                    <a:pt x="154" y="145"/>
                  </a:cubicBezTo>
                  <a:cubicBezTo>
                    <a:pt x="135" y="140"/>
                    <a:pt x="147" y="128"/>
                    <a:pt x="152" y="125"/>
                  </a:cubicBezTo>
                  <a:cubicBezTo>
                    <a:pt x="157" y="123"/>
                    <a:pt x="154" y="122"/>
                    <a:pt x="150" y="120"/>
                  </a:cubicBezTo>
                  <a:cubicBezTo>
                    <a:pt x="142" y="115"/>
                    <a:pt x="141" y="109"/>
                    <a:pt x="142" y="99"/>
                  </a:cubicBezTo>
                  <a:cubicBezTo>
                    <a:pt x="142" y="88"/>
                    <a:pt x="149" y="91"/>
                    <a:pt x="149" y="91"/>
                  </a:cubicBezTo>
                  <a:cubicBezTo>
                    <a:pt x="149" y="91"/>
                    <a:pt x="160" y="96"/>
                    <a:pt x="165" y="93"/>
                  </a:cubicBezTo>
                  <a:cubicBezTo>
                    <a:pt x="169" y="91"/>
                    <a:pt x="167" y="88"/>
                    <a:pt x="165" y="89"/>
                  </a:cubicBezTo>
                  <a:cubicBezTo>
                    <a:pt x="163" y="91"/>
                    <a:pt x="148" y="89"/>
                    <a:pt x="146" y="82"/>
                  </a:cubicBezTo>
                  <a:cubicBezTo>
                    <a:pt x="144" y="74"/>
                    <a:pt x="150" y="78"/>
                    <a:pt x="151" y="78"/>
                  </a:cubicBezTo>
                  <a:cubicBezTo>
                    <a:pt x="153" y="79"/>
                    <a:pt x="153" y="81"/>
                    <a:pt x="157" y="83"/>
                  </a:cubicBezTo>
                  <a:cubicBezTo>
                    <a:pt x="168" y="88"/>
                    <a:pt x="162" y="82"/>
                    <a:pt x="162" y="82"/>
                  </a:cubicBezTo>
                  <a:cubicBezTo>
                    <a:pt x="162" y="82"/>
                    <a:pt x="162" y="82"/>
                    <a:pt x="157" y="77"/>
                  </a:cubicBezTo>
                  <a:cubicBezTo>
                    <a:pt x="152" y="71"/>
                    <a:pt x="145" y="73"/>
                    <a:pt x="139" y="73"/>
                  </a:cubicBezTo>
                  <a:cubicBezTo>
                    <a:pt x="133" y="73"/>
                    <a:pt x="135" y="78"/>
                    <a:pt x="135" y="78"/>
                  </a:cubicBezTo>
                  <a:cubicBezTo>
                    <a:pt x="135" y="78"/>
                    <a:pt x="134" y="88"/>
                    <a:pt x="133" y="106"/>
                  </a:cubicBezTo>
                  <a:cubicBezTo>
                    <a:pt x="132" y="124"/>
                    <a:pt x="129" y="126"/>
                    <a:pt x="128" y="125"/>
                  </a:cubicBezTo>
                  <a:cubicBezTo>
                    <a:pt x="127" y="123"/>
                    <a:pt x="125" y="114"/>
                    <a:pt x="125" y="111"/>
                  </a:cubicBezTo>
                  <a:cubicBezTo>
                    <a:pt x="125" y="108"/>
                    <a:pt x="123" y="97"/>
                    <a:pt x="124" y="84"/>
                  </a:cubicBezTo>
                  <a:cubicBezTo>
                    <a:pt x="125" y="72"/>
                    <a:pt x="128" y="77"/>
                    <a:pt x="120" y="74"/>
                  </a:cubicBezTo>
                  <a:cubicBezTo>
                    <a:pt x="111" y="71"/>
                    <a:pt x="116" y="67"/>
                    <a:pt x="118" y="67"/>
                  </a:cubicBezTo>
                  <a:cubicBezTo>
                    <a:pt x="121" y="67"/>
                    <a:pt x="125" y="69"/>
                    <a:pt x="126" y="67"/>
                  </a:cubicBezTo>
                  <a:cubicBezTo>
                    <a:pt x="127" y="59"/>
                    <a:pt x="128" y="52"/>
                    <a:pt x="124" y="51"/>
                  </a:cubicBezTo>
                  <a:cubicBezTo>
                    <a:pt x="115" y="47"/>
                    <a:pt x="119" y="45"/>
                    <a:pt x="122" y="44"/>
                  </a:cubicBezTo>
                  <a:cubicBezTo>
                    <a:pt x="125" y="43"/>
                    <a:pt x="126" y="35"/>
                    <a:pt x="121" y="37"/>
                  </a:cubicBezTo>
                  <a:cubicBezTo>
                    <a:pt x="112" y="40"/>
                    <a:pt x="113" y="32"/>
                    <a:pt x="115" y="31"/>
                  </a:cubicBezTo>
                  <a:cubicBezTo>
                    <a:pt x="117" y="30"/>
                    <a:pt x="120" y="32"/>
                    <a:pt x="119" y="24"/>
                  </a:cubicBezTo>
                  <a:cubicBezTo>
                    <a:pt x="117" y="17"/>
                    <a:pt x="124" y="14"/>
                    <a:pt x="126" y="21"/>
                  </a:cubicBezTo>
                  <a:cubicBezTo>
                    <a:pt x="127" y="28"/>
                    <a:pt x="130" y="42"/>
                    <a:pt x="132" y="39"/>
                  </a:cubicBezTo>
                  <a:cubicBezTo>
                    <a:pt x="134" y="35"/>
                    <a:pt x="138" y="22"/>
                    <a:pt x="142" y="16"/>
                  </a:cubicBezTo>
                  <a:cubicBezTo>
                    <a:pt x="145" y="10"/>
                    <a:pt x="150" y="15"/>
                    <a:pt x="149" y="18"/>
                  </a:cubicBezTo>
                  <a:cubicBezTo>
                    <a:pt x="144" y="33"/>
                    <a:pt x="152" y="34"/>
                    <a:pt x="152" y="34"/>
                  </a:cubicBezTo>
                  <a:cubicBezTo>
                    <a:pt x="152" y="34"/>
                    <a:pt x="151" y="36"/>
                    <a:pt x="147" y="36"/>
                  </a:cubicBezTo>
                  <a:cubicBezTo>
                    <a:pt x="137" y="35"/>
                    <a:pt x="141" y="41"/>
                    <a:pt x="145" y="43"/>
                  </a:cubicBezTo>
                  <a:cubicBezTo>
                    <a:pt x="154" y="46"/>
                    <a:pt x="148" y="48"/>
                    <a:pt x="143" y="48"/>
                  </a:cubicBezTo>
                  <a:cubicBezTo>
                    <a:pt x="139" y="48"/>
                    <a:pt x="136" y="50"/>
                    <a:pt x="135" y="55"/>
                  </a:cubicBezTo>
                  <a:cubicBezTo>
                    <a:pt x="132" y="70"/>
                    <a:pt x="144" y="67"/>
                    <a:pt x="144" y="67"/>
                  </a:cubicBezTo>
                  <a:cubicBezTo>
                    <a:pt x="162" y="72"/>
                    <a:pt x="189" y="69"/>
                    <a:pt x="189" y="69"/>
                  </a:cubicBezTo>
                  <a:cubicBezTo>
                    <a:pt x="209" y="75"/>
                    <a:pt x="200" y="45"/>
                    <a:pt x="199" y="29"/>
                  </a:cubicBezTo>
                  <a:cubicBezTo>
                    <a:pt x="197" y="13"/>
                    <a:pt x="195" y="5"/>
                    <a:pt x="181" y="2"/>
                  </a:cubicBezTo>
                  <a:cubicBezTo>
                    <a:pt x="168" y="0"/>
                    <a:pt x="90" y="1"/>
                    <a:pt x="90" y="1"/>
                  </a:cubicBezTo>
                  <a:cubicBezTo>
                    <a:pt x="87" y="2"/>
                    <a:pt x="56" y="1"/>
                    <a:pt x="56" y="1"/>
                  </a:cubicBezTo>
                  <a:cubicBezTo>
                    <a:pt x="56" y="1"/>
                    <a:pt x="54" y="8"/>
                    <a:pt x="56" y="8"/>
                  </a:cubicBezTo>
                  <a:cubicBezTo>
                    <a:pt x="61" y="8"/>
                    <a:pt x="80" y="9"/>
                    <a:pt x="80" y="9"/>
                  </a:cubicBezTo>
                  <a:cubicBezTo>
                    <a:pt x="81" y="9"/>
                    <a:pt x="90" y="8"/>
                    <a:pt x="85" y="12"/>
                  </a:cubicBezTo>
                  <a:cubicBezTo>
                    <a:pt x="80" y="16"/>
                    <a:pt x="69" y="16"/>
                    <a:pt x="62" y="16"/>
                  </a:cubicBezTo>
                  <a:cubicBezTo>
                    <a:pt x="47" y="15"/>
                    <a:pt x="54" y="22"/>
                    <a:pt x="60" y="22"/>
                  </a:cubicBezTo>
                  <a:cubicBezTo>
                    <a:pt x="78" y="22"/>
                    <a:pt x="82" y="26"/>
                    <a:pt x="74" y="27"/>
                  </a:cubicBezTo>
                  <a:cubicBezTo>
                    <a:pt x="67" y="28"/>
                    <a:pt x="65" y="28"/>
                    <a:pt x="58" y="29"/>
                  </a:cubicBezTo>
                  <a:cubicBezTo>
                    <a:pt x="2" y="38"/>
                    <a:pt x="21" y="23"/>
                    <a:pt x="26" y="23"/>
                  </a:cubicBezTo>
                  <a:cubicBezTo>
                    <a:pt x="49" y="23"/>
                    <a:pt x="44" y="15"/>
                    <a:pt x="38" y="17"/>
                  </a:cubicBezTo>
                  <a:cubicBezTo>
                    <a:pt x="32" y="18"/>
                    <a:pt x="12" y="11"/>
                    <a:pt x="9" y="24"/>
                  </a:cubicBezTo>
                  <a:cubicBezTo>
                    <a:pt x="7" y="37"/>
                    <a:pt x="15" y="103"/>
                    <a:pt x="13" y="115"/>
                  </a:cubicBezTo>
                  <a:cubicBezTo>
                    <a:pt x="0" y="193"/>
                    <a:pt x="71" y="176"/>
                    <a:pt x="71" y="176"/>
                  </a:cubicBezTo>
                  <a:cubicBezTo>
                    <a:pt x="56" y="164"/>
                    <a:pt x="62" y="153"/>
                    <a:pt x="61" y="146"/>
                  </a:cubicBezTo>
                  <a:cubicBezTo>
                    <a:pt x="57" y="125"/>
                    <a:pt x="55" y="122"/>
                    <a:pt x="51" y="124"/>
                  </a:cubicBezTo>
                  <a:cubicBezTo>
                    <a:pt x="43" y="128"/>
                    <a:pt x="44" y="130"/>
                    <a:pt x="45" y="133"/>
                  </a:cubicBezTo>
                  <a:cubicBezTo>
                    <a:pt x="51" y="151"/>
                    <a:pt x="37" y="137"/>
                    <a:pt x="37" y="137"/>
                  </a:cubicBezTo>
                  <a:cubicBezTo>
                    <a:pt x="35" y="138"/>
                    <a:pt x="34" y="142"/>
                    <a:pt x="35" y="145"/>
                  </a:cubicBezTo>
                  <a:cubicBezTo>
                    <a:pt x="47" y="168"/>
                    <a:pt x="36" y="162"/>
                    <a:pt x="33" y="158"/>
                  </a:cubicBezTo>
                  <a:cubicBezTo>
                    <a:pt x="22" y="142"/>
                    <a:pt x="33" y="133"/>
                    <a:pt x="32" y="128"/>
                  </a:cubicBezTo>
                  <a:cubicBezTo>
                    <a:pt x="27" y="108"/>
                    <a:pt x="42" y="100"/>
                    <a:pt x="44" y="97"/>
                  </a:cubicBezTo>
                  <a:cubicBezTo>
                    <a:pt x="46" y="93"/>
                    <a:pt x="45" y="92"/>
                    <a:pt x="46" y="86"/>
                  </a:cubicBezTo>
                  <a:cubicBezTo>
                    <a:pt x="48" y="72"/>
                    <a:pt x="55" y="79"/>
                    <a:pt x="55" y="84"/>
                  </a:cubicBezTo>
                  <a:cubicBezTo>
                    <a:pt x="53" y="100"/>
                    <a:pt x="63" y="88"/>
                    <a:pt x="67" y="83"/>
                  </a:cubicBezTo>
                  <a:cubicBezTo>
                    <a:pt x="78" y="68"/>
                    <a:pt x="77" y="84"/>
                    <a:pt x="75" y="87"/>
                  </a:cubicBezTo>
                  <a:cubicBezTo>
                    <a:pt x="72" y="89"/>
                    <a:pt x="71" y="93"/>
                    <a:pt x="71" y="95"/>
                  </a:cubicBezTo>
                  <a:cubicBezTo>
                    <a:pt x="74" y="103"/>
                    <a:pt x="69" y="111"/>
                    <a:pt x="67" y="112"/>
                  </a:cubicBezTo>
                  <a:cubicBezTo>
                    <a:pt x="66" y="112"/>
                    <a:pt x="61" y="114"/>
                    <a:pt x="61" y="121"/>
                  </a:cubicBezTo>
                  <a:cubicBezTo>
                    <a:pt x="61" y="127"/>
                    <a:pt x="69" y="139"/>
                    <a:pt x="69" y="143"/>
                  </a:cubicBezTo>
                  <a:cubicBezTo>
                    <a:pt x="69" y="178"/>
                    <a:pt x="84" y="181"/>
                    <a:pt x="91" y="180"/>
                  </a:cubicBezTo>
                  <a:cubicBezTo>
                    <a:pt x="98" y="179"/>
                    <a:pt x="159" y="177"/>
                    <a:pt x="185" y="175"/>
                  </a:cubicBezTo>
                  <a:cubicBezTo>
                    <a:pt x="210" y="173"/>
                    <a:pt x="193" y="166"/>
                    <a:pt x="186" y="166"/>
                  </a:cubicBezTo>
                  <a:close/>
                  <a:moveTo>
                    <a:pt x="165" y="60"/>
                  </a:moveTo>
                  <a:cubicBezTo>
                    <a:pt x="203" y="61"/>
                    <a:pt x="185" y="64"/>
                    <a:pt x="182" y="66"/>
                  </a:cubicBezTo>
                  <a:cubicBezTo>
                    <a:pt x="178" y="68"/>
                    <a:pt x="182" y="66"/>
                    <a:pt x="167" y="65"/>
                  </a:cubicBezTo>
                  <a:cubicBezTo>
                    <a:pt x="152" y="65"/>
                    <a:pt x="165" y="60"/>
                    <a:pt x="165" y="60"/>
                  </a:cubicBezTo>
                  <a:close/>
                  <a:moveTo>
                    <a:pt x="114" y="50"/>
                  </a:moveTo>
                  <a:cubicBezTo>
                    <a:pt x="121" y="55"/>
                    <a:pt x="113" y="61"/>
                    <a:pt x="113" y="61"/>
                  </a:cubicBezTo>
                  <a:cubicBezTo>
                    <a:pt x="113" y="61"/>
                    <a:pt x="108" y="70"/>
                    <a:pt x="112" y="78"/>
                  </a:cubicBezTo>
                  <a:cubicBezTo>
                    <a:pt x="116" y="87"/>
                    <a:pt x="116" y="97"/>
                    <a:pt x="108" y="87"/>
                  </a:cubicBezTo>
                  <a:cubicBezTo>
                    <a:pt x="100" y="78"/>
                    <a:pt x="105" y="58"/>
                    <a:pt x="107" y="53"/>
                  </a:cubicBezTo>
                  <a:cubicBezTo>
                    <a:pt x="107" y="53"/>
                    <a:pt x="107" y="44"/>
                    <a:pt x="114" y="50"/>
                  </a:cubicBezTo>
                  <a:close/>
                  <a:moveTo>
                    <a:pt x="83" y="29"/>
                  </a:moveTo>
                  <a:cubicBezTo>
                    <a:pt x="83" y="25"/>
                    <a:pt x="89" y="26"/>
                    <a:pt x="89" y="26"/>
                  </a:cubicBezTo>
                  <a:cubicBezTo>
                    <a:pt x="89" y="26"/>
                    <a:pt x="99" y="30"/>
                    <a:pt x="104" y="30"/>
                  </a:cubicBezTo>
                  <a:cubicBezTo>
                    <a:pt x="108" y="29"/>
                    <a:pt x="114" y="35"/>
                    <a:pt x="105" y="35"/>
                  </a:cubicBezTo>
                  <a:cubicBezTo>
                    <a:pt x="96" y="35"/>
                    <a:pt x="82" y="39"/>
                    <a:pt x="83" y="29"/>
                  </a:cubicBezTo>
                  <a:close/>
                  <a:moveTo>
                    <a:pt x="61" y="72"/>
                  </a:moveTo>
                  <a:cubicBezTo>
                    <a:pt x="55" y="72"/>
                    <a:pt x="16" y="87"/>
                    <a:pt x="16" y="48"/>
                  </a:cubicBezTo>
                  <a:cubicBezTo>
                    <a:pt x="16" y="39"/>
                    <a:pt x="14" y="31"/>
                    <a:pt x="24" y="37"/>
                  </a:cubicBezTo>
                  <a:cubicBezTo>
                    <a:pt x="35" y="42"/>
                    <a:pt x="25" y="42"/>
                    <a:pt x="49" y="40"/>
                  </a:cubicBezTo>
                  <a:cubicBezTo>
                    <a:pt x="49" y="40"/>
                    <a:pt x="66" y="41"/>
                    <a:pt x="68" y="40"/>
                  </a:cubicBezTo>
                  <a:cubicBezTo>
                    <a:pt x="71" y="38"/>
                    <a:pt x="69" y="34"/>
                    <a:pt x="74" y="34"/>
                  </a:cubicBezTo>
                  <a:cubicBezTo>
                    <a:pt x="80" y="34"/>
                    <a:pt x="79" y="40"/>
                    <a:pt x="79" y="40"/>
                  </a:cubicBezTo>
                  <a:cubicBezTo>
                    <a:pt x="79" y="40"/>
                    <a:pt x="74" y="46"/>
                    <a:pt x="109" y="41"/>
                  </a:cubicBezTo>
                  <a:cubicBezTo>
                    <a:pt x="113" y="41"/>
                    <a:pt x="117" y="45"/>
                    <a:pt x="108" y="45"/>
                  </a:cubicBezTo>
                  <a:cubicBezTo>
                    <a:pt x="104" y="45"/>
                    <a:pt x="97" y="48"/>
                    <a:pt x="100" y="53"/>
                  </a:cubicBezTo>
                  <a:cubicBezTo>
                    <a:pt x="102" y="58"/>
                    <a:pt x="99" y="93"/>
                    <a:pt x="99" y="93"/>
                  </a:cubicBezTo>
                  <a:cubicBezTo>
                    <a:pt x="99" y="93"/>
                    <a:pt x="97" y="100"/>
                    <a:pt x="94" y="90"/>
                  </a:cubicBezTo>
                  <a:cubicBezTo>
                    <a:pt x="93" y="86"/>
                    <a:pt x="94" y="53"/>
                    <a:pt x="93" y="51"/>
                  </a:cubicBezTo>
                  <a:cubicBezTo>
                    <a:pt x="93" y="48"/>
                    <a:pt x="77" y="45"/>
                    <a:pt x="77" y="57"/>
                  </a:cubicBezTo>
                  <a:cubicBezTo>
                    <a:pt x="77" y="68"/>
                    <a:pt x="73" y="71"/>
                    <a:pt x="61" y="72"/>
                  </a:cubicBezTo>
                  <a:close/>
                  <a:moveTo>
                    <a:pt x="85" y="84"/>
                  </a:moveTo>
                  <a:cubicBezTo>
                    <a:pt x="82" y="88"/>
                    <a:pt x="78" y="90"/>
                    <a:pt x="80" y="82"/>
                  </a:cubicBezTo>
                  <a:cubicBezTo>
                    <a:pt x="81" y="74"/>
                    <a:pt x="83" y="63"/>
                    <a:pt x="83" y="57"/>
                  </a:cubicBezTo>
                  <a:cubicBezTo>
                    <a:pt x="83" y="57"/>
                    <a:pt x="87" y="50"/>
                    <a:pt x="88" y="58"/>
                  </a:cubicBezTo>
                  <a:cubicBezTo>
                    <a:pt x="89" y="66"/>
                    <a:pt x="87" y="81"/>
                    <a:pt x="85" y="84"/>
                  </a:cubicBezTo>
                  <a:close/>
                  <a:moveTo>
                    <a:pt x="102" y="145"/>
                  </a:moveTo>
                  <a:cubicBezTo>
                    <a:pt x="78" y="144"/>
                    <a:pt x="77" y="148"/>
                    <a:pt x="77" y="117"/>
                  </a:cubicBezTo>
                  <a:cubicBezTo>
                    <a:pt x="77" y="86"/>
                    <a:pt x="81" y="93"/>
                    <a:pt x="82" y="96"/>
                  </a:cubicBezTo>
                  <a:cubicBezTo>
                    <a:pt x="82" y="96"/>
                    <a:pt x="90" y="116"/>
                    <a:pt x="111" y="101"/>
                  </a:cubicBezTo>
                  <a:cubicBezTo>
                    <a:pt x="114" y="98"/>
                    <a:pt x="116" y="96"/>
                    <a:pt x="117" y="106"/>
                  </a:cubicBezTo>
                  <a:cubicBezTo>
                    <a:pt x="117" y="117"/>
                    <a:pt x="127" y="145"/>
                    <a:pt x="102" y="145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61" name="任意多边形 1244"/>
            <p:cNvSpPr/>
            <p:nvPr userDrawn="1"/>
          </p:nvSpPr>
          <p:spPr>
            <a:xfrm>
              <a:off x="252" y="470"/>
              <a:ext cx="86" cy="102"/>
            </a:xfrm>
            <a:custGeom>
              <a:rect l="l" t="t" r="r" b="b"/>
              <a:pathLst>
                <a:path w="17" h="20">
                  <a:moveTo>
                    <a:pt x="14" y="5"/>
                  </a:moveTo>
                  <a:cubicBezTo>
                    <a:pt x="13" y="0"/>
                    <a:pt x="0" y="8"/>
                    <a:pt x="9" y="20"/>
                  </a:cubicBezTo>
                  <a:cubicBezTo>
                    <a:pt x="9" y="20"/>
                    <a:pt x="17" y="17"/>
                    <a:pt x="14" y="5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62" name="任意多边形 1245"/>
            <p:cNvSpPr/>
            <p:nvPr userDrawn="1"/>
          </p:nvSpPr>
          <p:spPr>
            <a:xfrm>
              <a:off x="171" y="511"/>
              <a:ext cx="76" cy="136"/>
            </a:xfrm>
            <a:custGeom>
              <a:rect l="l" t="t" r="r" b="b"/>
              <a:pathLst>
                <a:path w="15" h="27">
                  <a:moveTo>
                    <a:pt x="7" y="10"/>
                  </a:moveTo>
                  <a:cubicBezTo>
                    <a:pt x="0" y="19"/>
                    <a:pt x="2" y="23"/>
                    <a:pt x="4" y="25"/>
                  </a:cubicBezTo>
                  <a:cubicBezTo>
                    <a:pt x="7" y="27"/>
                    <a:pt x="11" y="26"/>
                    <a:pt x="15" y="16"/>
                  </a:cubicBezTo>
                  <a:cubicBezTo>
                    <a:pt x="15" y="16"/>
                    <a:pt x="12" y="11"/>
                    <a:pt x="13" y="8"/>
                  </a:cubicBezTo>
                  <a:cubicBezTo>
                    <a:pt x="15" y="6"/>
                    <a:pt x="14" y="0"/>
                    <a:pt x="7" y="10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63" name="任意多边形 1246"/>
            <p:cNvSpPr/>
            <p:nvPr userDrawn="1"/>
          </p:nvSpPr>
          <p:spPr>
            <a:xfrm>
              <a:off x="126" y="238"/>
              <a:ext cx="243" cy="116"/>
            </a:xfrm>
            <a:custGeom>
              <a:rect l="l" t="t" r="r" b="b"/>
              <a:pathLst>
                <a:path w="48" h="23">
                  <a:moveTo>
                    <a:pt x="40" y="2"/>
                  </a:moveTo>
                  <a:cubicBezTo>
                    <a:pt x="38" y="3"/>
                    <a:pt x="9" y="1"/>
                    <a:pt x="9" y="1"/>
                  </a:cubicBezTo>
                  <a:cubicBezTo>
                    <a:pt x="5" y="1"/>
                    <a:pt x="1" y="0"/>
                    <a:pt x="1" y="9"/>
                  </a:cubicBezTo>
                  <a:cubicBezTo>
                    <a:pt x="0" y="23"/>
                    <a:pt x="17" y="21"/>
                    <a:pt x="22" y="21"/>
                  </a:cubicBezTo>
                  <a:cubicBezTo>
                    <a:pt x="26" y="21"/>
                    <a:pt x="30" y="18"/>
                    <a:pt x="34" y="20"/>
                  </a:cubicBezTo>
                  <a:cubicBezTo>
                    <a:pt x="34" y="20"/>
                    <a:pt x="38" y="23"/>
                    <a:pt x="40" y="19"/>
                  </a:cubicBezTo>
                  <a:cubicBezTo>
                    <a:pt x="48" y="5"/>
                    <a:pt x="43" y="0"/>
                    <a:pt x="40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64" name="任意多边形 1247"/>
            <p:cNvSpPr/>
            <p:nvPr userDrawn="1"/>
          </p:nvSpPr>
          <p:spPr>
            <a:xfrm>
              <a:off x="404" y="561"/>
              <a:ext cx="177" cy="187"/>
            </a:xfrm>
            <a:custGeom>
              <a:rect l="l" t="t" r="r" b="b"/>
              <a:pathLst>
                <a:path w="35" h="37">
                  <a:moveTo>
                    <a:pt x="24" y="2"/>
                  </a:moveTo>
                  <a:cubicBezTo>
                    <a:pt x="19" y="3"/>
                    <a:pt x="11" y="2"/>
                    <a:pt x="11" y="2"/>
                  </a:cubicBezTo>
                  <a:cubicBezTo>
                    <a:pt x="0" y="2"/>
                    <a:pt x="5" y="14"/>
                    <a:pt x="4" y="20"/>
                  </a:cubicBezTo>
                  <a:cubicBezTo>
                    <a:pt x="3" y="27"/>
                    <a:pt x="22" y="37"/>
                    <a:pt x="28" y="22"/>
                  </a:cubicBezTo>
                  <a:cubicBezTo>
                    <a:pt x="35" y="7"/>
                    <a:pt x="28" y="0"/>
                    <a:pt x="24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65" name="任意多边形 1248"/>
            <p:cNvSpPr/>
            <p:nvPr userDrawn="1"/>
          </p:nvSpPr>
          <p:spPr>
            <a:xfrm>
              <a:off x="809" y="374"/>
              <a:ext cx="177" cy="36"/>
            </a:xfrm>
            <a:custGeom>
              <a:rect l="l" t="t" r="r" b="b"/>
              <a:pathLst>
                <a:path w="35" h="7">
                  <a:moveTo>
                    <a:pt x="5" y="0"/>
                  </a:moveTo>
                  <a:cubicBezTo>
                    <a:pt x="0" y="0"/>
                    <a:pt x="7" y="7"/>
                    <a:pt x="14" y="5"/>
                  </a:cubicBezTo>
                  <a:cubicBezTo>
                    <a:pt x="35" y="1"/>
                    <a:pt x="5" y="0"/>
                    <a:pt x="5" y="0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66" name="任意多边形 1249"/>
            <p:cNvSpPr/>
            <p:nvPr userDrawn="1"/>
          </p:nvSpPr>
          <p:spPr>
            <a:xfrm>
              <a:off x="869" y="369"/>
              <a:ext cx="137" cy="81"/>
            </a:xfrm>
            <a:custGeom>
              <a:rect l="l" t="t" r="r" b="b"/>
              <a:pathLst>
                <a:path w="27" h="16">
                  <a:moveTo>
                    <a:pt x="7" y="13"/>
                  </a:moveTo>
                  <a:cubicBezTo>
                    <a:pt x="7" y="13"/>
                    <a:pt x="18" y="16"/>
                    <a:pt x="25" y="6"/>
                  </a:cubicBezTo>
                  <a:cubicBezTo>
                    <a:pt x="27" y="2"/>
                    <a:pt x="23" y="0"/>
                    <a:pt x="17" y="1"/>
                  </a:cubicBezTo>
                  <a:cubicBezTo>
                    <a:pt x="13" y="1"/>
                    <a:pt x="14" y="11"/>
                    <a:pt x="7" y="11"/>
                  </a:cubicBezTo>
                  <a:cubicBezTo>
                    <a:pt x="0" y="11"/>
                    <a:pt x="7" y="13"/>
                    <a:pt x="7" y="13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67" name="任意多边形 1250"/>
            <p:cNvSpPr/>
            <p:nvPr userDrawn="1"/>
          </p:nvSpPr>
          <p:spPr>
            <a:xfrm>
              <a:off x="864" y="420"/>
              <a:ext cx="177" cy="86"/>
            </a:xfrm>
            <a:custGeom>
              <a:rect l="l" t="t" r="r" b="b"/>
              <a:pathLst>
                <a:path w="35" h="17">
                  <a:moveTo>
                    <a:pt x="25" y="6"/>
                  </a:moveTo>
                  <a:cubicBezTo>
                    <a:pt x="20" y="12"/>
                    <a:pt x="8" y="10"/>
                    <a:pt x="8" y="10"/>
                  </a:cubicBezTo>
                  <a:cubicBezTo>
                    <a:pt x="8" y="10"/>
                    <a:pt x="0" y="9"/>
                    <a:pt x="6" y="13"/>
                  </a:cubicBezTo>
                  <a:cubicBezTo>
                    <a:pt x="11" y="17"/>
                    <a:pt x="18" y="15"/>
                    <a:pt x="27" y="12"/>
                  </a:cubicBezTo>
                  <a:cubicBezTo>
                    <a:pt x="35" y="8"/>
                    <a:pt x="31" y="0"/>
                    <a:pt x="25" y="6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68" name="任意多边形 1251"/>
            <p:cNvSpPr/>
            <p:nvPr userDrawn="1"/>
          </p:nvSpPr>
          <p:spPr>
            <a:xfrm>
              <a:off x="748" y="501"/>
              <a:ext cx="248" cy="60"/>
            </a:xfrm>
            <a:custGeom>
              <a:rect l="l" t="t" r="r" b="b"/>
              <a:pathLst>
                <a:path w="49" h="12">
                  <a:moveTo>
                    <a:pt x="40" y="3"/>
                  </a:moveTo>
                  <a:cubicBezTo>
                    <a:pt x="37" y="2"/>
                    <a:pt x="36" y="0"/>
                    <a:pt x="29" y="1"/>
                  </a:cubicBezTo>
                  <a:cubicBezTo>
                    <a:pt x="13" y="4"/>
                    <a:pt x="7" y="0"/>
                    <a:pt x="7" y="0"/>
                  </a:cubicBezTo>
                  <a:cubicBezTo>
                    <a:pt x="7" y="0"/>
                    <a:pt x="0" y="3"/>
                    <a:pt x="2" y="5"/>
                  </a:cubicBezTo>
                  <a:cubicBezTo>
                    <a:pt x="5" y="7"/>
                    <a:pt x="17" y="8"/>
                    <a:pt x="20" y="8"/>
                  </a:cubicBezTo>
                  <a:cubicBezTo>
                    <a:pt x="23" y="8"/>
                    <a:pt x="34" y="12"/>
                    <a:pt x="41" y="8"/>
                  </a:cubicBezTo>
                  <a:cubicBezTo>
                    <a:pt x="49" y="4"/>
                    <a:pt x="44" y="3"/>
                    <a:pt x="40" y="3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69" name="任意多边形 1252"/>
            <p:cNvSpPr/>
            <p:nvPr userDrawn="1"/>
          </p:nvSpPr>
          <p:spPr>
            <a:xfrm>
              <a:off x="773" y="556"/>
              <a:ext cx="203" cy="56"/>
            </a:xfrm>
            <a:custGeom>
              <a:rect l="l" t="t" r="r" b="b"/>
              <a:pathLst>
                <a:path w="40" h="11">
                  <a:moveTo>
                    <a:pt x="37" y="2"/>
                  </a:moveTo>
                  <a:cubicBezTo>
                    <a:pt x="34" y="4"/>
                    <a:pt x="30" y="4"/>
                    <a:pt x="26" y="4"/>
                  </a:cubicBezTo>
                  <a:cubicBezTo>
                    <a:pt x="23" y="4"/>
                    <a:pt x="16" y="2"/>
                    <a:pt x="13" y="3"/>
                  </a:cubicBezTo>
                  <a:cubicBezTo>
                    <a:pt x="10" y="4"/>
                    <a:pt x="1" y="2"/>
                    <a:pt x="1" y="2"/>
                  </a:cubicBezTo>
                  <a:cubicBezTo>
                    <a:pt x="0" y="11"/>
                    <a:pt x="30" y="10"/>
                    <a:pt x="35" y="8"/>
                  </a:cubicBezTo>
                  <a:cubicBezTo>
                    <a:pt x="40" y="5"/>
                    <a:pt x="40" y="0"/>
                    <a:pt x="37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70" name="任意多边形 1253"/>
            <p:cNvSpPr/>
            <p:nvPr userDrawn="1"/>
          </p:nvSpPr>
          <p:spPr>
            <a:xfrm>
              <a:off x="763" y="602"/>
              <a:ext cx="207" cy="172"/>
            </a:xfrm>
            <a:custGeom>
              <a:rect l="l" t="t" r="r" b="b"/>
              <a:pathLst>
                <a:path w="41" h="34">
                  <a:moveTo>
                    <a:pt x="28" y="9"/>
                  </a:moveTo>
                  <a:cubicBezTo>
                    <a:pt x="28" y="6"/>
                    <a:pt x="14" y="0"/>
                    <a:pt x="13" y="6"/>
                  </a:cubicBezTo>
                  <a:cubicBezTo>
                    <a:pt x="11" y="12"/>
                    <a:pt x="4" y="15"/>
                    <a:pt x="4" y="15"/>
                  </a:cubicBezTo>
                  <a:cubicBezTo>
                    <a:pt x="0" y="16"/>
                    <a:pt x="0" y="16"/>
                    <a:pt x="1" y="19"/>
                  </a:cubicBezTo>
                  <a:cubicBezTo>
                    <a:pt x="1" y="22"/>
                    <a:pt x="4" y="24"/>
                    <a:pt x="9" y="19"/>
                  </a:cubicBezTo>
                  <a:cubicBezTo>
                    <a:pt x="17" y="10"/>
                    <a:pt x="17" y="26"/>
                    <a:pt x="17" y="27"/>
                  </a:cubicBezTo>
                  <a:cubicBezTo>
                    <a:pt x="18" y="29"/>
                    <a:pt x="19" y="34"/>
                    <a:pt x="21" y="30"/>
                  </a:cubicBezTo>
                  <a:cubicBezTo>
                    <a:pt x="22" y="26"/>
                    <a:pt x="25" y="14"/>
                    <a:pt x="29" y="19"/>
                  </a:cubicBezTo>
                  <a:cubicBezTo>
                    <a:pt x="35" y="27"/>
                    <a:pt x="41" y="19"/>
                    <a:pt x="39" y="19"/>
                  </a:cubicBezTo>
                  <a:cubicBezTo>
                    <a:pt x="38" y="18"/>
                    <a:pt x="28" y="13"/>
                    <a:pt x="28" y="9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71" name="任意多边形 1254"/>
            <p:cNvSpPr/>
            <p:nvPr userDrawn="1"/>
          </p:nvSpPr>
          <p:spPr>
            <a:xfrm>
              <a:off x="900" y="521"/>
              <a:ext cx="126" cy="318"/>
            </a:xfrm>
            <a:custGeom>
              <a:rect l="l" t="t" r="r" b="b"/>
              <a:pathLst>
                <a:path w="25" h="62">
                  <a:moveTo>
                    <a:pt x="22" y="2"/>
                  </a:moveTo>
                  <a:cubicBezTo>
                    <a:pt x="22" y="2"/>
                    <a:pt x="20" y="15"/>
                    <a:pt x="18" y="17"/>
                  </a:cubicBezTo>
                  <a:cubicBezTo>
                    <a:pt x="15" y="19"/>
                    <a:pt x="10" y="20"/>
                    <a:pt x="7" y="20"/>
                  </a:cubicBezTo>
                  <a:cubicBezTo>
                    <a:pt x="4" y="19"/>
                    <a:pt x="4" y="22"/>
                    <a:pt x="7" y="23"/>
                  </a:cubicBezTo>
                  <a:cubicBezTo>
                    <a:pt x="10" y="24"/>
                    <a:pt x="17" y="29"/>
                    <a:pt x="17" y="34"/>
                  </a:cubicBezTo>
                  <a:cubicBezTo>
                    <a:pt x="17" y="40"/>
                    <a:pt x="17" y="44"/>
                    <a:pt x="12" y="45"/>
                  </a:cubicBezTo>
                  <a:cubicBezTo>
                    <a:pt x="6" y="46"/>
                    <a:pt x="0" y="47"/>
                    <a:pt x="0" y="55"/>
                  </a:cubicBezTo>
                  <a:cubicBezTo>
                    <a:pt x="0" y="55"/>
                    <a:pt x="3" y="57"/>
                    <a:pt x="5" y="58"/>
                  </a:cubicBezTo>
                  <a:cubicBezTo>
                    <a:pt x="8" y="58"/>
                    <a:pt x="14" y="61"/>
                    <a:pt x="16" y="62"/>
                  </a:cubicBezTo>
                  <a:cubicBezTo>
                    <a:pt x="18" y="63"/>
                    <a:pt x="23" y="61"/>
                    <a:pt x="23" y="57"/>
                  </a:cubicBezTo>
                  <a:cubicBezTo>
                    <a:pt x="24" y="52"/>
                    <a:pt x="24" y="20"/>
                    <a:pt x="25" y="14"/>
                  </a:cubicBezTo>
                  <a:cubicBezTo>
                    <a:pt x="25" y="9"/>
                    <a:pt x="25" y="3"/>
                    <a:pt x="25" y="2"/>
                  </a:cubicBezTo>
                  <a:cubicBezTo>
                    <a:pt x="25" y="1"/>
                    <a:pt x="22" y="0"/>
                    <a:pt x="22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0472" name="组合 1255"/>
          <p:cNvGrpSpPr/>
          <p:nvPr/>
        </p:nvGrpSpPr>
        <p:grpSpPr>
          <a:xfrm>
            <a:off x="9245600" y="-7937"/>
            <a:ext cx="3090333" cy="2063750"/>
            <a:chExt cx="1748" cy="1556"/>
          </a:xfrm>
        </p:grpSpPr>
        <p:sp>
          <p:nvSpPr>
            <p:cNvPr id="10473" name="任意多边形 1256"/>
            <p:cNvSpPr/>
            <p:nvPr userDrawn="1"/>
          </p:nvSpPr>
          <p:spPr>
            <a:xfrm>
              <a:off x="81" y="0"/>
              <a:ext cx="1586" cy="1443"/>
            </a:xfrm>
            <a:custGeom>
              <a:rect l="l" t="t" r="r" b="b"/>
              <a:pathLst>
                <a:path w="546" h="497">
                  <a:moveTo>
                    <a:pt x="23" y="4"/>
                  </a:moveTo>
                  <a:cubicBezTo>
                    <a:pt x="23" y="4"/>
                    <a:pt x="0" y="34"/>
                    <a:pt x="11" y="71"/>
                  </a:cubicBezTo>
                  <a:cubicBezTo>
                    <a:pt x="19" y="100"/>
                    <a:pt x="25" y="393"/>
                    <a:pt x="25" y="393"/>
                  </a:cubicBezTo>
                  <a:cubicBezTo>
                    <a:pt x="25" y="393"/>
                    <a:pt x="42" y="452"/>
                    <a:pt x="54" y="457"/>
                  </a:cubicBezTo>
                  <a:cubicBezTo>
                    <a:pt x="66" y="462"/>
                    <a:pt x="158" y="482"/>
                    <a:pt x="158" y="482"/>
                  </a:cubicBezTo>
                  <a:cubicBezTo>
                    <a:pt x="158" y="482"/>
                    <a:pt x="191" y="497"/>
                    <a:pt x="204" y="495"/>
                  </a:cubicBezTo>
                  <a:cubicBezTo>
                    <a:pt x="217" y="494"/>
                    <a:pt x="506" y="487"/>
                    <a:pt x="520" y="475"/>
                  </a:cubicBezTo>
                  <a:cubicBezTo>
                    <a:pt x="533" y="463"/>
                    <a:pt x="546" y="218"/>
                    <a:pt x="533" y="167"/>
                  </a:cubicBezTo>
                  <a:cubicBezTo>
                    <a:pt x="520" y="117"/>
                    <a:pt x="404" y="14"/>
                    <a:pt x="369" y="16"/>
                  </a:cubicBezTo>
                  <a:cubicBezTo>
                    <a:pt x="335" y="17"/>
                    <a:pt x="249" y="29"/>
                    <a:pt x="249" y="29"/>
                  </a:cubicBezTo>
                  <a:lnTo>
                    <a:pt x="198" y="11"/>
                  </a:lnTo>
                  <a:lnTo>
                    <a:pt x="151" y="2"/>
                  </a:lnTo>
                  <a:cubicBezTo>
                    <a:pt x="151" y="2"/>
                    <a:pt x="79" y="0"/>
                    <a:pt x="23" y="4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10474" name="组合 1257"/>
            <p:cNvGrpSpPr/>
            <p:nvPr userDrawn="1"/>
          </p:nvGrpSpPr>
          <p:grpSpPr>
            <a:xfrm>
              <a:off x="0" y="5"/>
              <a:ext cx="1748" cy="1551"/>
              <a:chExt cx="2958" cy="2699"/>
            </a:xfrm>
          </p:grpSpPr>
          <p:sp>
            <p:nvSpPr>
              <p:cNvPr id="10475" name="任意多边形 1258"/>
              <p:cNvSpPr/>
              <p:nvPr/>
            </p:nvSpPr>
            <p:spPr>
              <a:xfrm>
                <a:off x="142" y="0"/>
                <a:ext cx="490" cy="187"/>
              </a:xfrm>
              <a:custGeom>
                <a:rect l="l" t="t" r="r" b="b"/>
                <a:pathLst>
                  <a:path w="97" h="37">
                    <a:moveTo>
                      <a:pt x="71" y="25"/>
                    </a:moveTo>
                    <a:cubicBezTo>
                      <a:pt x="81" y="22"/>
                      <a:pt x="87" y="21"/>
                      <a:pt x="91" y="20"/>
                    </a:cubicBezTo>
                    <a:cubicBezTo>
                      <a:pt x="91" y="19"/>
                      <a:pt x="91" y="19"/>
                      <a:pt x="92" y="17"/>
                    </a:cubicBezTo>
                    <a:cubicBezTo>
                      <a:pt x="97" y="11"/>
                      <a:pt x="95" y="4"/>
                      <a:pt x="88" y="0"/>
                    </a:cubicBezTo>
                    <a:lnTo>
                      <a:pt x="25" y="0"/>
                    </a:lnTo>
                    <a:cubicBezTo>
                      <a:pt x="10" y="3"/>
                      <a:pt x="0" y="10"/>
                      <a:pt x="10" y="22"/>
                    </a:cubicBezTo>
                    <a:cubicBezTo>
                      <a:pt x="10" y="22"/>
                      <a:pt x="28" y="37"/>
                      <a:pt x="71" y="25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76" name="任意多边形 1259"/>
              <p:cNvSpPr>
                <a:spLocks noEditPoints="1"/>
              </p:cNvSpPr>
              <p:nvPr/>
            </p:nvSpPr>
            <p:spPr>
              <a:xfrm>
                <a:off x="0" y="0"/>
                <a:ext cx="2958" cy="2699"/>
              </a:xfrm>
              <a:custGeom>
                <a:rect l="l" t="t" r="r" b="b"/>
                <a:pathLst>
                  <a:path w="585" h="534">
                    <a:moveTo>
                      <a:pt x="554" y="76"/>
                    </a:moveTo>
                    <a:cubicBezTo>
                      <a:pt x="551" y="32"/>
                      <a:pt x="543" y="9"/>
                      <a:pt x="504" y="1"/>
                    </a:cubicBezTo>
                    <a:cubicBezTo>
                      <a:pt x="500" y="1"/>
                      <a:pt x="494" y="0"/>
                      <a:pt x="486" y="0"/>
                    </a:cubicBezTo>
                    <a:lnTo>
                      <a:pt x="157" y="0"/>
                    </a:lnTo>
                    <a:cubicBezTo>
                      <a:pt x="156" y="5"/>
                      <a:pt x="153" y="17"/>
                      <a:pt x="158" y="17"/>
                    </a:cubicBezTo>
                    <a:cubicBezTo>
                      <a:pt x="171" y="17"/>
                      <a:pt x="223" y="21"/>
                      <a:pt x="225" y="21"/>
                    </a:cubicBezTo>
                    <a:cubicBezTo>
                      <a:pt x="226" y="21"/>
                      <a:pt x="250" y="16"/>
                      <a:pt x="237" y="28"/>
                    </a:cubicBezTo>
                    <a:cubicBezTo>
                      <a:pt x="223" y="41"/>
                      <a:pt x="192" y="41"/>
                      <a:pt x="174" y="39"/>
                    </a:cubicBezTo>
                    <a:cubicBezTo>
                      <a:pt x="131" y="36"/>
                      <a:pt x="152" y="56"/>
                      <a:pt x="168" y="56"/>
                    </a:cubicBezTo>
                    <a:cubicBezTo>
                      <a:pt x="218" y="56"/>
                      <a:pt x="228" y="68"/>
                      <a:pt x="207" y="71"/>
                    </a:cubicBezTo>
                    <a:cubicBezTo>
                      <a:pt x="186" y="74"/>
                      <a:pt x="182" y="73"/>
                      <a:pt x="162" y="76"/>
                    </a:cubicBezTo>
                    <a:cubicBezTo>
                      <a:pt x="7" y="101"/>
                      <a:pt x="59" y="60"/>
                      <a:pt x="74" y="60"/>
                    </a:cubicBezTo>
                    <a:cubicBezTo>
                      <a:pt x="139" y="59"/>
                      <a:pt x="123" y="37"/>
                      <a:pt x="107" y="42"/>
                    </a:cubicBezTo>
                    <a:cubicBezTo>
                      <a:pt x="91" y="46"/>
                      <a:pt x="34" y="27"/>
                      <a:pt x="26" y="63"/>
                    </a:cubicBezTo>
                    <a:cubicBezTo>
                      <a:pt x="19" y="100"/>
                      <a:pt x="42" y="282"/>
                      <a:pt x="36" y="317"/>
                    </a:cubicBezTo>
                    <a:cubicBezTo>
                      <a:pt x="0" y="534"/>
                      <a:pt x="199" y="487"/>
                      <a:pt x="199" y="487"/>
                    </a:cubicBezTo>
                    <a:cubicBezTo>
                      <a:pt x="156" y="453"/>
                      <a:pt x="174" y="421"/>
                      <a:pt x="171" y="403"/>
                    </a:cubicBezTo>
                    <a:cubicBezTo>
                      <a:pt x="161" y="345"/>
                      <a:pt x="154" y="337"/>
                      <a:pt x="144" y="341"/>
                    </a:cubicBezTo>
                    <a:cubicBezTo>
                      <a:pt x="121" y="352"/>
                      <a:pt x="123" y="358"/>
                      <a:pt x="126" y="367"/>
                    </a:cubicBezTo>
                    <a:cubicBezTo>
                      <a:pt x="142" y="416"/>
                      <a:pt x="105" y="376"/>
                      <a:pt x="105" y="376"/>
                    </a:cubicBezTo>
                    <a:cubicBezTo>
                      <a:pt x="98" y="380"/>
                      <a:pt x="95" y="390"/>
                      <a:pt x="99" y="399"/>
                    </a:cubicBezTo>
                    <a:cubicBezTo>
                      <a:pt x="131" y="463"/>
                      <a:pt x="101" y="446"/>
                      <a:pt x="94" y="435"/>
                    </a:cubicBezTo>
                    <a:cubicBezTo>
                      <a:pt x="61" y="390"/>
                      <a:pt x="92" y="366"/>
                      <a:pt x="88" y="352"/>
                    </a:cubicBezTo>
                    <a:cubicBezTo>
                      <a:pt x="75" y="295"/>
                      <a:pt x="118" y="274"/>
                      <a:pt x="124" y="265"/>
                    </a:cubicBezTo>
                    <a:cubicBezTo>
                      <a:pt x="130" y="256"/>
                      <a:pt x="127" y="253"/>
                      <a:pt x="129" y="234"/>
                    </a:cubicBezTo>
                    <a:cubicBezTo>
                      <a:pt x="136" y="195"/>
                      <a:pt x="155" y="216"/>
                      <a:pt x="153" y="228"/>
                    </a:cubicBezTo>
                    <a:cubicBezTo>
                      <a:pt x="148" y="274"/>
                      <a:pt x="176" y="242"/>
                      <a:pt x="186" y="228"/>
                    </a:cubicBezTo>
                    <a:cubicBezTo>
                      <a:pt x="218" y="186"/>
                      <a:pt x="214" y="229"/>
                      <a:pt x="209" y="237"/>
                    </a:cubicBezTo>
                    <a:cubicBezTo>
                      <a:pt x="203" y="244"/>
                      <a:pt x="198" y="255"/>
                      <a:pt x="200" y="260"/>
                    </a:cubicBezTo>
                    <a:cubicBezTo>
                      <a:pt x="208" y="283"/>
                      <a:pt x="193" y="305"/>
                      <a:pt x="188" y="306"/>
                    </a:cubicBezTo>
                    <a:cubicBezTo>
                      <a:pt x="184" y="308"/>
                      <a:pt x="170" y="314"/>
                      <a:pt x="170" y="332"/>
                    </a:cubicBezTo>
                    <a:cubicBezTo>
                      <a:pt x="171" y="350"/>
                      <a:pt x="192" y="382"/>
                      <a:pt x="192" y="395"/>
                    </a:cubicBezTo>
                    <a:cubicBezTo>
                      <a:pt x="193" y="492"/>
                      <a:pt x="236" y="499"/>
                      <a:pt x="255" y="497"/>
                    </a:cubicBezTo>
                    <a:cubicBezTo>
                      <a:pt x="275" y="496"/>
                      <a:pt x="445" y="490"/>
                      <a:pt x="515" y="483"/>
                    </a:cubicBezTo>
                    <a:cubicBezTo>
                      <a:pt x="585" y="477"/>
                      <a:pt x="538" y="458"/>
                      <a:pt x="518" y="458"/>
                    </a:cubicBezTo>
                    <a:cubicBezTo>
                      <a:pt x="467" y="458"/>
                      <a:pt x="454" y="427"/>
                      <a:pt x="454" y="427"/>
                    </a:cubicBezTo>
                    <a:cubicBezTo>
                      <a:pt x="454" y="427"/>
                      <a:pt x="453" y="405"/>
                      <a:pt x="431" y="400"/>
                    </a:cubicBezTo>
                    <a:cubicBezTo>
                      <a:pt x="376" y="385"/>
                      <a:pt x="411" y="353"/>
                      <a:pt x="425" y="345"/>
                    </a:cubicBezTo>
                    <a:cubicBezTo>
                      <a:pt x="438" y="338"/>
                      <a:pt x="430" y="335"/>
                      <a:pt x="420" y="329"/>
                    </a:cubicBezTo>
                    <a:cubicBezTo>
                      <a:pt x="398" y="316"/>
                      <a:pt x="394" y="300"/>
                      <a:pt x="396" y="270"/>
                    </a:cubicBezTo>
                    <a:cubicBezTo>
                      <a:pt x="397" y="240"/>
                      <a:pt x="416" y="249"/>
                      <a:pt x="416" y="249"/>
                    </a:cubicBezTo>
                    <a:cubicBezTo>
                      <a:pt x="416" y="249"/>
                      <a:pt x="448" y="262"/>
                      <a:pt x="460" y="256"/>
                    </a:cubicBezTo>
                    <a:cubicBezTo>
                      <a:pt x="472" y="250"/>
                      <a:pt x="467" y="239"/>
                      <a:pt x="461" y="244"/>
                    </a:cubicBezTo>
                    <a:cubicBezTo>
                      <a:pt x="455" y="248"/>
                      <a:pt x="412" y="244"/>
                      <a:pt x="407" y="223"/>
                    </a:cubicBezTo>
                    <a:cubicBezTo>
                      <a:pt x="403" y="202"/>
                      <a:pt x="418" y="213"/>
                      <a:pt x="422" y="214"/>
                    </a:cubicBezTo>
                    <a:cubicBezTo>
                      <a:pt x="427" y="216"/>
                      <a:pt x="427" y="220"/>
                      <a:pt x="439" y="226"/>
                    </a:cubicBezTo>
                    <a:cubicBezTo>
                      <a:pt x="468" y="241"/>
                      <a:pt x="454" y="224"/>
                      <a:pt x="454" y="224"/>
                    </a:cubicBezTo>
                    <a:cubicBezTo>
                      <a:pt x="454" y="224"/>
                      <a:pt x="454" y="224"/>
                      <a:pt x="438" y="209"/>
                    </a:cubicBezTo>
                    <a:cubicBezTo>
                      <a:pt x="423" y="194"/>
                      <a:pt x="406" y="199"/>
                      <a:pt x="389" y="199"/>
                    </a:cubicBezTo>
                    <a:cubicBezTo>
                      <a:pt x="373" y="199"/>
                      <a:pt x="376" y="211"/>
                      <a:pt x="376" y="211"/>
                    </a:cubicBezTo>
                    <a:cubicBezTo>
                      <a:pt x="376" y="211"/>
                      <a:pt x="373" y="242"/>
                      <a:pt x="370" y="291"/>
                    </a:cubicBezTo>
                    <a:cubicBezTo>
                      <a:pt x="368" y="341"/>
                      <a:pt x="360" y="347"/>
                      <a:pt x="357" y="343"/>
                    </a:cubicBezTo>
                    <a:cubicBezTo>
                      <a:pt x="354" y="338"/>
                      <a:pt x="350" y="313"/>
                      <a:pt x="350" y="305"/>
                    </a:cubicBezTo>
                    <a:cubicBezTo>
                      <a:pt x="350" y="298"/>
                      <a:pt x="345" y="264"/>
                      <a:pt x="347" y="230"/>
                    </a:cubicBezTo>
                    <a:cubicBezTo>
                      <a:pt x="350" y="195"/>
                      <a:pt x="356" y="210"/>
                      <a:pt x="334" y="201"/>
                    </a:cubicBezTo>
                    <a:cubicBezTo>
                      <a:pt x="311" y="192"/>
                      <a:pt x="323" y="182"/>
                      <a:pt x="331" y="182"/>
                    </a:cubicBezTo>
                    <a:cubicBezTo>
                      <a:pt x="338" y="182"/>
                      <a:pt x="350" y="189"/>
                      <a:pt x="352" y="181"/>
                    </a:cubicBezTo>
                    <a:cubicBezTo>
                      <a:pt x="356" y="160"/>
                      <a:pt x="359" y="141"/>
                      <a:pt x="347" y="136"/>
                    </a:cubicBezTo>
                    <a:cubicBezTo>
                      <a:pt x="322" y="127"/>
                      <a:pt x="332" y="121"/>
                      <a:pt x="341" y="118"/>
                    </a:cubicBezTo>
                    <a:cubicBezTo>
                      <a:pt x="350" y="115"/>
                      <a:pt x="352" y="94"/>
                      <a:pt x="339" y="99"/>
                    </a:cubicBezTo>
                    <a:cubicBezTo>
                      <a:pt x="313" y="107"/>
                      <a:pt x="316" y="85"/>
                      <a:pt x="321" y="82"/>
                    </a:cubicBezTo>
                    <a:cubicBezTo>
                      <a:pt x="325" y="79"/>
                      <a:pt x="334" y="83"/>
                      <a:pt x="331" y="62"/>
                    </a:cubicBezTo>
                    <a:cubicBezTo>
                      <a:pt x="328" y="41"/>
                      <a:pt x="347" y="34"/>
                      <a:pt x="351" y="53"/>
                    </a:cubicBezTo>
                    <a:cubicBezTo>
                      <a:pt x="354" y="73"/>
                      <a:pt x="363" y="112"/>
                      <a:pt x="369" y="103"/>
                    </a:cubicBezTo>
                    <a:cubicBezTo>
                      <a:pt x="375" y="94"/>
                      <a:pt x="385" y="57"/>
                      <a:pt x="395" y="41"/>
                    </a:cubicBezTo>
                    <a:cubicBezTo>
                      <a:pt x="406" y="24"/>
                      <a:pt x="418" y="38"/>
                      <a:pt x="415" y="47"/>
                    </a:cubicBezTo>
                    <a:cubicBezTo>
                      <a:pt x="401" y="88"/>
                      <a:pt x="426" y="90"/>
                      <a:pt x="426" y="90"/>
                    </a:cubicBezTo>
                    <a:cubicBezTo>
                      <a:pt x="426" y="90"/>
                      <a:pt x="423" y="96"/>
                      <a:pt x="409" y="95"/>
                    </a:cubicBezTo>
                    <a:cubicBezTo>
                      <a:pt x="382" y="92"/>
                      <a:pt x="393" y="110"/>
                      <a:pt x="405" y="115"/>
                    </a:cubicBezTo>
                    <a:cubicBezTo>
                      <a:pt x="431" y="124"/>
                      <a:pt x="414" y="130"/>
                      <a:pt x="401" y="130"/>
                    </a:cubicBezTo>
                    <a:cubicBezTo>
                      <a:pt x="387" y="130"/>
                      <a:pt x="381" y="134"/>
                      <a:pt x="378" y="148"/>
                    </a:cubicBezTo>
                    <a:cubicBezTo>
                      <a:pt x="369" y="191"/>
                      <a:pt x="401" y="181"/>
                      <a:pt x="401" y="181"/>
                    </a:cubicBezTo>
                    <a:cubicBezTo>
                      <a:pt x="452" y="195"/>
                      <a:pt x="528" y="188"/>
                      <a:pt x="528" y="188"/>
                    </a:cubicBezTo>
                    <a:cubicBezTo>
                      <a:pt x="543" y="192"/>
                      <a:pt x="552" y="189"/>
                      <a:pt x="558" y="181"/>
                    </a:cubicBezTo>
                    <a:lnTo>
                      <a:pt x="558" y="103"/>
                    </a:lnTo>
                    <a:cubicBezTo>
                      <a:pt x="556" y="93"/>
                      <a:pt x="555" y="84"/>
                      <a:pt x="554" y="76"/>
                    </a:cubicBezTo>
                    <a:close/>
                    <a:moveTo>
                      <a:pt x="231" y="77"/>
                    </a:moveTo>
                    <a:cubicBezTo>
                      <a:pt x="233" y="65"/>
                      <a:pt x="249" y="69"/>
                      <a:pt x="249" y="69"/>
                    </a:cubicBezTo>
                    <a:cubicBezTo>
                      <a:pt x="249" y="69"/>
                      <a:pt x="278" y="79"/>
                      <a:pt x="290" y="78"/>
                    </a:cubicBezTo>
                    <a:cubicBezTo>
                      <a:pt x="301" y="76"/>
                      <a:pt x="318" y="93"/>
                      <a:pt x="293" y="93"/>
                    </a:cubicBezTo>
                    <a:cubicBezTo>
                      <a:pt x="267" y="93"/>
                      <a:pt x="228" y="104"/>
                      <a:pt x="231" y="77"/>
                    </a:cubicBezTo>
                    <a:close/>
                    <a:moveTo>
                      <a:pt x="171" y="195"/>
                    </a:moveTo>
                    <a:cubicBezTo>
                      <a:pt x="153" y="195"/>
                      <a:pt x="46" y="237"/>
                      <a:pt x="45" y="128"/>
                    </a:cubicBezTo>
                    <a:cubicBezTo>
                      <a:pt x="45" y="104"/>
                      <a:pt x="39" y="83"/>
                      <a:pt x="69" y="98"/>
                    </a:cubicBezTo>
                    <a:cubicBezTo>
                      <a:pt x="99" y="112"/>
                      <a:pt x="72" y="111"/>
                      <a:pt x="137" y="108"/>
                    </a:cubicBezTo>
                    <a:cubicBezTo>
                      <a:pt x="137" y="108"/>
                      <a:pt x="184" y="110"/>
                      <a:pt x="191" y="106"/>
                    </a:cubicBezTo>
                    <a:cubicBezTo>
                      <a:pt x="199" y="101"/>
                      <a:pt x="192" y="91"/>
                      <a:pt x="207" y="91"/>
                    </a:cubicBezTo>
                    <a:cubicBezTo>
                      <a:pt x="222" y="90"/>
                      <a:pt x="220" y="105"/>
                      <a:pt x="220" y="105"/>
                    </a:cubicBezTo>
                    <a:cubicBezTo>
                      <a:pt x="220" y="105"/>
                      <a:pt x="207" y="124"/>
                      <a:pt x="305" y="111"/>
                    </a:cubicBezTo>
                    <a:cubicBezTo>
                      <a:pt x="317" y="109"/>
                      <a:pt x="327" y="121"/>
                      <a:pt x="302" y="121"/>
                    </a:cubicBezTo>
                    <a:cubicBezTo>
                      <a:pt x="290" y="122"/>
                      <a:pt x="272" y="128"/>
                      <a:pt x="278" y="143"/>
                    </a:cubicBezTo>
                    <a:cubicBezTo>
                      <a:pt x="284" y="158"/>
                      <a:pt x="276" y="256"/>
                      <a:pt x="276" y="256"/>
                    </a:cubicBezTo>
                    <a:cubicBezTo>
                      <a:pt x="276" y="256"/>
                      <a:pt x="271" y="274"/>
                      <a:pt x="262" y="245"/>
                    </a:cubicBezTo>
                    <a:cubicBezTo>
                      <a:pt x="259" y="235"/>
                      <a:pt x="262" y="144"/>
                      <a:pt x="260" y="137"/>
                    </a:cubicBezTo>
                    <a:cubicBezTo>
                      <a:pt x="259" y="129"/>
                      <a:pt x="217" y="122"/>
                      <a:pt x="215" y="154"/>
                    </a:cubicBezTo>
                    <a:cubicBezTo>
                      <a:pt x="214" y="185"/>
                      <a:pt x="205" y="195"/>
                      <a:pt x="171" y="195"/>
                    </a:cubicBezTo>
                    <a:close/>
                    <a:moveTo>
                      <a:pt x="237" y="231"/>
                    </a:moveTo>
                    <a:cubicBezTo>
                      <a:pt x="230" y="240"/>
                      <a:pt x="219" y="247"/>
                      <a:pt x="223" y="225"/>
                    </a:cubicBezTo>
                    <a:cubicBezTo>
                      <a:pt x="228" y="202"/>
                      <a:pt x="232" y="170"/>
                      <a:pt x="232" y="155"/>
                    </a:cubicBezTo>
                    <a:cubicBezTo>
                      <a:pt x="232" y="155"/>
                      <a:pt x="244" y="135"/>
                      <a:pt x="247" y="158"/>
                    </a:cubicBezTo>
                    <a:cubicBezTo>
                      <a:pt x="250" y="181"/>
                      <a:pt x="244" y="221"/>
                      <a:pt x="237" y="231"/>
                    </a:cubicBezTo>
                    <a:close/>
                    <a:moveTo>
                      <a:pt x="326" y="292"/>
                    </a:moveTo>
                    <a:cubicBezTo>
                      <a:pt x="327" y="320"/>
                      <a:pt x="355" y="400"/>
                      <a:pt x="286" y="399"/>
                    </a:cubicBezTo>
                    <a:cubicBezTo>
                      <a:pt x="217" y="398"/>
                      <a:pt x="214" y="409"/>
                      <a:pt x="215" y="321"/>
                    </a:cubicBezTo>
                    <a:cubicBezTo>
                      <a:pt x="216" y="236"/>
                      <a:pt x="225" y="253"/>
                      <a:pt x="230" y="264"/>
                    </a:cubicBezTo>
                    <a:cubicBezTo>
                      <a:pt x="230" y="264"/>
                      <a:pt x="253" y="318"/>
                      <a:pt x="309" y="277"/>
                    </a:cubicBezTo>
                    <a:cubicBezTo>
                      <a:pt x="319" y="269"/>
                      <a:pt x="324" y="263"/>
                      <a:pt x="326" y="292"/>
                    </a:cubicBezTo>
                    <a:close/>
                    <a:moveTo>
                      <a:pt x="318" y="133"/>
                    </a:moveTo>
                    <a:cubicBezTo>
                      <a:pt x="338" y="148"/>
                      <a:pt x="316" y="165"/>
                      <a:pt x="316" y="165"/>
                    </a:cubicBezTo>
                    <a:cubicBezTo>
                      <a:pt x="316" y="165"/>
                      <a:pt x="302" y="189"/>
                      <a:pt x="313" y="213"/>
                    </a:cubicBezTo>
                    <a:cubicBezTo>
                      <a:pt x="324" y="237"/>
                      <a:pt x="324" y="265"/>
                      <a:pt x="301" y="239"/>
                    </a:cubicBezTo>
                    <a:cubicBezTo>
                      <a:pt x="279" y="214"/>
                      <a:pt x="293" y="156"/>
                      <a:pt x="299" y="144"/>
                    </a:cubicBezTo>
                    <a:cubicBezTo>
                      <a:pt x="299" y="144"/>
                      <a:pt x="299" y="118"/>
                      <a:pt x="318" y="133"/>
                    </a:cubicBezTo>
                    <a:close/>
                    <a:moveTo>
                      <a:pt x="507" y="179"/>
                    </a:moveTo>
                    <a:cubicBezTo>
                      <a:pt x="498" y="185"/>
                      <a:pt x="507" y="179"/>
                      <a:pt x="465" y="177"/>
                    </a:cubicBezTo>
                    <a:cubicBezTo>
                      <a:pt x="423" y="176"/>
                      <a:pt x="461" y="162"/>
                      <a:pt x="461" y="162"/>
                    </a:cubicBezTo>
                    <a:cubicBezTo>
                      <a:pt x="565" y="166"/>
                      <a:pt x="516" y="173"/>
                      <a:pt x="507" y="179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77" name="任意多边形 1260"/>
              <p:cNvSpPr/>
              <p:nvPr/>
            </p:nvSpPr>
            <p:spPr>
              <a:xfrm>
                <a:off x="703" y="1269"/>
                <a:ext cx="238" cy="283"/>
              </a:xfrm>
              <a:custGeom>
                <a:rect l="l" t="t" r="r" b="b"/>
                <a:pathLst>
                  <a:path w="47" h="56">
                    <a:moveTo>
                      <a:pt x="40" y="15"/>
                    </a:moveTo>
                    <a:cubicBezTo>
                      <a:pt x="37" y="0"/>
                      <a:pt x="0" y="23"/>
                      <a:pt x="27" y="56"/>
                    </a:cubicBezTo>
                    <a:cubicBezTo>
                      <a:pt x="27" y="56"/>
                      <a:pt x="47" y="49"/>
                      <a:pt x="40" y="15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78" name="任意多边形 1261"/>
              <p:cNvSpPr/>
              <p:nvPr/>
            </p:nvSpPr>
            <p:spPr>
              <a:xfrm>
                <a:off x="485" y="1385"/>
                <a:ext cx="208" cy="379"/>
              </a:xfrm>
              <a:custGeom>
                <a:rect l="l" t="t" r="r" b="b"/>
                <a:pathLst>
                  <a:path w="41" h="75">
                    <a:moveTo>
                      <a:pt x="19" y="27"/>
                    </a:moveTo>
                    <a:cubicBezTo>
                      <a:pt x="0" y="54"/>
                      <a:pt x="6" y="63"/>
                      <a:pt x="12" y="69"/>
                    </a:cubicBezTo>
                    <a:cubicBezTo>
                      <a:pt x="18" y="75"/>
                      <a:pt x="30" y="74"/>
                      <a:pt x="40" y="45"/>
                    </a:cubicBezTo>
                    <a:cubicBezTo>
                      <a:pt x="40" y="45"/>
                      <a:pt x="32" y="31"/>
                      <a:pt x="37" y="24"/>
                    </a:cubicBezTo>
                    <a:cubicBezTo>
                      <a:pt x="41" y="16"/>
                      <a:pt x="38" y="0"/>
                      <a:pt x="19" y="27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79" name="任意多边形 1262"/>
              <p:cNvSpPr/>
              <p:nvPr/>
            </p:nvSpPr>
            <p:spPr>
              <a:xfrm>
                <a:off x="354" y="627"/>
                <a:ext cx="683" cy="318"/>
              </a:xfrm>
              <a:custGeom>
                <a:rect l="l" t="t" r="r" b="b"/>
                <a:pathLst>
                  <a:path w="135" h="62">
                    <a:moveTo>
                      <a:pt x="112" y="4"/>
                    </a:moveTo>
                    <a:cubicBezTo>
                      <a:pt x="105" y="9"/>
                      <a:pt x="24" y="4"/>
                      <a:pt x="24" y="4"/>
                    </a:cubicBezTo>
                    <a:cubicBezTo>
                      <a:pt x="15" y="4"/>
                      <a:pt x="3" y="1"/>
                      <a:pt x="2" y="25"/>
                    </a:cubicBezTo>
                    <a:cubicBezTo>
                      <a:pt x="0" y="63"/>
                      <a:pt x="48" y="58"/>
                      <a:pt x="60" y="58"/>
                    </a:cubicBezTo>
                    <a:cubicBezTo>
                      <a:pt x="72" y="58"/>
                      <a:pt x="84" y="48"/>
                      <a:pt x="96" y="54"/>
                    </a:cubicBezTo>
                    <a:cubicBezTo>
                      <a:pt x="96" y="54"/>
                      <a:pt x="107" y="63"/>
                      <a:pt x="113" y="53"/>
                    </a:cubicBezTo>
                    <a:cubicBezTo>
                      <a:pt x="135" y="13"/>
                      <a:pt x="120" y="0"/>
                      <a:pt x="112" y="4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0" name="任意多边形 1263"/>
              <p:cNvSpPr/>
              <p:nvPr/>
            </p:nvSpPr>
            <p:spPr>
              <a:xfrm>
                <a:off x="1128" y="1527"/>
                <a:ext cx="490" cy="515"/>
              </a:xfrm>
              <a:custGeom>
                <a:rect l="l" t="t" r="r" b="b"/>
                <a:pathLst>
                  <a:path w="97" h="102">
                    <a:moveTo>
                      <a:pt x="67" y="5"/>
                    </a:moveTo>
                    <a:cubicBezTo>
                      <a:pt x="55" y="10"/>
                      <a:pt x="31" y="5"/>
                      <a:pt x="31" y="5"/>
                    </a:cubicBezTo>
                    <a:cubicBezTo>
                      <a:pt x="0" y="6"/>
                      <a:pt x="16" y="39"/>
                      <a:pt x="12" y="57"/>
                    </a:cubicBezTo>
                    <a:cubicBezTo>
                      <a:pt x="8" y="76"/>
                      <a:pt x="63" y="102"/>
                      <a:pt x="79" y="62"/>
                    </a:cubicBezTo>
                    <a:cubicBezTo>
                      <a:pt x="97" y="20"/>
                      <a:pt x="79" y="0"/>
                      <a:pt x="67" y="5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1" name="任意多边形 1264"/>
              <p:cNvSpPr/>
              <p:nvPr/>
            </p:nvSpPr>
            <p:spPr>
              <a:xfrm>
                <a:off x="2255" y="1006"/>
                <a:ext cx="501" cy="96"/>
              </a:xfrm>
              <a:custGeom>
                <a:rect l="l" t="t" r="r" b="b"/>
                <a:pathLst>
                  <a:path w="99" h="19">
                    <a:moveTo>
                      <a:pt x="15" y="0"/>
                    </a:moveTo>
                    <a:cubicBezTo>
                      <a:pt x="0" y="0"/>
                      <a:pt x="19" y="19"/>
                      <a:pt x="40" y="15"/>
                    </a:cubicBezTo>
                    <a:cubicBezTo>
                      <a:pt x="99" y="1"/>
                      <a:pt x="15" y="0"/>
                      <a:pt x="15" y="0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2" name="任意多边形 1265"/>
              <p:cNvSpPr/>
              <p:nvPr/>
            </p:nvSpPr>
            <p:spPr>
              <a:xfrm>
                <a:off x="2422" y="986"/>
                <a:ext cx="385" cy="237"/>
              </a:xfrm>
              <a:custGeom>
                <a:rect l="l" t="t" r="r" b="b"/>
                <a:pathLst>
                  <a:path w="76" h="47">
                    <a:moveTo>
                      <a:pt x="21" y="37"/>
                    </a:moveTo>
                    <a:cubicBezTo>
                      <a:pt x="21" y="37"/>
                      <a:pt x="50" y="47"/>
                      <a:pt x="70" y="17"/>
                    </a:cubicBezTo>
                    <a:cubicBezTo>
                      <a:pt x="76" y="7"/>
                      <a:pt x="65" y="0"/>
                      <a:pt x="48" y="3"/>
                    </a:cubicBezTo>
                    <a:cubicBezTo>
                      <a:pt x="39" y="5"/>
                      <a:pt x="39" y="32"/>
                      <a:pt x="19" y="32"/>
                    </a:cubicBezTo>
                    <a:cubicBezTo>
                      <a:pt x="0" y="32"/>
                      <a:pt x="21" y="37"/>
                      <a:pt x="21" y="37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3" name="任意多边形 1266"/>
              <p:cNvSpPr/>
              <p:nvPr/>
            </p:nvSpPr>
            <p:spPr>
              <a:xfrm>
                <a:off x="2407" y="1183"/>
                <a:ext cx="415" cy="187"/>
              </a:xfrm>
              <a:custGeom>
                <a:rect l="l" t="t" r="r" b="b"/>
                <a:pathLst>
                  <a:path w="82" h="37">
                    <a:moveTo>
                      <a:pt x="72" y="6"/>
                    </a:moveTo>
                    <a:cubicBezTo>
                      <a:pt x="57" y="23"/>
                      <a:pt x="24" y="17"/>
                      <a:pt x="24" y="17"/>
                    </a:cubicBezTo>
                    <a:cubicBezTo>
                      <a:pt x="24" y="17"/>
                      <a:pt x="0" y="16"/>
                      <a:pt x="17" y="26"/>
                    </a:cubicBezTo>
                    <a:cubicBezTo>
                      <a:pt x="33" y="37"/>
                      <a:pt x="53" y="32"/>
                      <a:pt x="76" y="23"/>
                    </a:cubicBezTo>
                    <a:cubicBezTo>
                      <a:pt x="78" y="22"/>
                      <a:pt x="80" y="21"/>
                      <a:pt x="82" y="20"/>
                    </a:cubicBezTo>
                    <a:lnTo>
                      <a:pt x="82" y="0"/>
                    </a:lnTo>
                    <a:cubicBezTo>
                      <a:pt x="79" y="1"/>
                      <a:pt x="75" y="2"/>
                      <a:pt x="72" y="6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4" name="任意多边形 1267"/>
              <p:cNvSpPr/>
              <p:nvPr/>
            </p:nvSpPr>
            <p:spPr>
              <a:xfrm>
                <a:off x="2083" y="1360"/>
                <a:ext cx="698" cy="167"/>
              </a:xfrm>
              <a:custGeom>
                <a:rect l="l" t="t" r="r" b="b"/>
                <a:pathLst>
                  <a:path w="138" h="33">
                    <a:moveTo>
                      <a:pt x="21" y="1"/>
                    </a:moveTo>
                    <a:cubicBezTo>
                      <a:pt x="21" y="1"/>
                      <a:pt x="0" y="8"/>
                      <a:pt x="8" y="14"/>
                    </a:cubicBezTo>
                    <a:cubicBezTo>
                      <a:pt x="15" y="20"/>
                      <a:pt x="48" y="22"/>
                      <a:pt x="57" y="22"/>
                    </a:cubicBezTo>
                    <a:cubicBezTo>
                      <a:pt x="66" y="22"/>
                      <a:pt x="96" y="33"/>
                      <a:pt x="117" y="23"/>
                    </a:cubicBezTo>
                    <a:cubicBezTo>
                      <a:pt x="138" y="12"/>
                      <a:pt x="123" y="9"/>
                      <a:pt x="114" y="8"/>
                    </a:cubicBezTo>
                    <a:cubicBezTo>
                      <a:pt x="105" y="6"/>
                      <a:pt x="102" y="0"/>
                      <a:pt x="82" y="3"/>
                    </a:cubicBezTo>
                    <a:cubicBezTo>
                      <a:pt x="37" y="11"/>
                      <a:pt x="21" y="1"/>
                      <a:pt x="21" y="1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5" name="任意多边形 1268"/>
              <p:cNvSpPr/>
              <p:nvPr/>
            </p:nvSpPr>
            <p:spPr>
              <a:xfrm>
                <a:off x="2159" y="1522"/>
                <a:ext cx="567" cy="146"/>
              </a:xfrm>
              <a:custGeom>
                <a:rect l="l" t="t" r="r" b="b"/>
                <a:pathLst>
                  <a:path w="112" h="28">
                    <a:moveTo>
                      <a:pt x="98" y="19"/>
                    </a:moveTo>
                    <a:cubicBezTo>
                      <a:pt x="112" y="13"/>
                      <a:pt x="111" y="0"/>
                      <a:pt x="103" y="4"/>
                    </a:cubicBezTo>
                    <a:cubicBezTo>
                      <a:pt x="96" y="9"/>
                      <a:pt x="83" y="10"/>
                      <a:pt x="74" y="10"/>
                    </a:cubicBezTo>
                    <a:cubicBezTo>
                      <a:pt x="65" y="11"/>
                      <a:pt x="45" y="3"/>
                      <a:pt x="36" y="6"/>
                    </a:cubicBezTo>
                    <a:cubicBezTo>
                      <a:pt x="27" y="9"/>
                      <a:pt x="2" y="4"/>
                      <a:pt x="2" y="4"/>
                    </a:cubicBezTo>
                    <a:cubicBezTo>
                      <a:pt x="0" y="29"/>
                      <a:pt x="83" y="25"/>
                      <a:pt x="98" y="19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" name="任意多边形 1269"/>
              <p:cNvSpPr/>
              <p:nvPr/>
            </p:nvSpPr>
            <p:spPr>
              <a:xfrm>
                <a:off x="2124" y="1638"/>
                <a:ext cx="581" cy="480"/>
              </a:xfrm>
              <a:custGeom>
                <a:rect l="l" t="t" r="r" b="b"/>
                <a:pathLst>
                  <a:path w="115" h="95">
                    <a:moveTo>
                      <a:pt x="3" y="53"/>
                    </a:moveTo>
                    <a:cubicBezTo>
                      <a:pt x="5" y="60"/>
                      <a:pt x="14" y="68"/>
                      <a:pt x="26" y="54"/>
                    </a:cubicBezTo>
                    <a:cubicBezTo>
                      <a:pt x="48" y="29"/>
                      <a:pt x="48" y="72"/>
                      <a:pt x="50" y="77"/>
                    </a:cubicBezTo>
                    <a:cubicBezTo>
                      <a:pt x="51" y="81"/>
                      <a:pt x="54" y="95"/>
                      <a:pt x="59" y="84"/>
                    </a:cubicBezTo>
                    <a:cubicBezTo>
                      <a:pt x="63" y="74"/>
                      <a:pt x="70" y="39"/>
                      <a:pt x="81" y="52"/>
                    </a:cubicBezTo>
                    <a:cubicBezTo>
                      <a:pt x="100" y="76"/>
                      <a:pt x="115" y="54"/>
                      <a:pt x="111" y="52"/>
                    </a:cubicBezTo>
                    <a:cubicBezTo>
                      <a:pt x="106" y="51"/>
                      <a:pt x="79" y="37"/>
                      <a:pt x="79" y="27"/>
                    </a:cubicBezTo>
                    <a:cubicBezTo>
                      <a:pt x="79" y="16"/>
                      <a:pt x="42" y="0"/>
                      <a:pt x="37" y="16"/>
                    </a:cubicBezTo>
                    <a:cubicBezTo>
                      <a:pt x="33" y="33"/>
                      <a:pt x="12" y="41"/>
                      <a:pt x="12" y="41"/>
                    </a:cubicBezTo>
                    <a:cubicBezTo>
                      <a:pt x="0" y="44"/>
                      <a:pt x="2" y="45"/>
                      <a:pt x="3" y="53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" name="任意多边形 1270"/>
              <p:cNvSpPr/>
              <p:nvPr/>
            </p:nvSpPr>
            <p:spPr>
              <a:xfrm>
                <a:off x="2503" y="1446"/>
                <a:ext cx="329" cy="854"/>
              </a:xfrm>
              <a:custGeom>
                <a:rect l="l" t="t" r="r" b="b"/>
                <a:pathLst>
                  <a:path w="65" h="169">
                    <a:moveTo>
                      <a:pt x="51" y="40"/>
                    </a:moveTo>
                    <a:cubicBezTo>
                      <a:pt x="44" y="46"/>
                      <a:pt x="30" y="49"/>
                      <a:pt x="22" y="49"/>
                    </a:cubicBezTo>
                    <a:cubicBezTo>
                      <a:pt x="13" y="48"/>
                      <a:pt x="14" y="56"/>
                      <a:pt x="22" y="59"/>
                    </a:cubicBezTo>
                    <a:cubicBezTo>
                      <a:pt x="30" y="62"/>
                      <a:pt x="49" y="75"/>
                      <a:pt x="50" y="90"/>
                    </a:cubicBezTo>
                    <a:cubicBezTo>
                      <a:pt x="50" y="104"/>
                      <a:pt x="51" y="115"/>
                      <a:pt x="34" y="118"/>
                    </a:cubicBezTo>
                    <a:cubicBezTo>
                      <a:pt x="18" y="122"/>
                      <a:pt x="3" y="124"/>
                      <a:pt x="0" y="148"/>
                    </a:cubicBezTo>
                    <a:cubicBezTo>
                      <a:pt x="0" y="148"/>
                      <a:pt x="10" y="154"/>
                      <a:pt x="17" y="155"/>
                    </a:cubicBezTo>
                    <a:cubicBezTo>
                      <a:pt x="23" y="155"/>
                      <a:pt x="42" y="163"/>
                      <a:pt x="47" y="166"/>
                    </a:cubicBezTo>
                    <a:cubicBezTo>
                      <a:pt x="51" y="169"/>
                      <a:pt x="58" y="167"/>
                      <a:pt x="63" y="162"/>
                    </a:cubicBezTo>
                    <a:lnTo>
                      <a:pt x="65" y="0"/>
                    </a:lnTo>
                    <a:cubicBezTo>
                      <a:pt x="64" y="8"/>
                      <a:pt x="58" y="36"/>
                      <a:pt x="51" y="40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0488" name="标题 1271"/>
          <p:cNvSpPr>
            <a:spLocks noGrp="1" noRot="1"/>
          </p:cNvSpPr>
          <p:nvPr>
            <p:ph type="title"/>
          </p:nvPr>
        </p:nvSpPr>
        <p:spPr>
          <a:xfrm>
            <a:off x="397933" y="228600"/>
            <a:ext cx="11387667" cy="1143000"/>
          </a:xfrm>
          <a:prstGeom prst="rect">
            <a:avLst/>
          </a:prstGeom>
          <a:noFill/>
          <a:ln w="9525">
            <a:noFill/>
          </a:ln>
        </p:spPr>
        <p:txBody>
          <a:bodyPr anchor="ctr"/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" name="文本占位符 1272"/>
          <p:cNvSpPr>
            <a:spLocks noGrp="1" noRot="1"/>
          </p:cNvSpPr>
          <p:nvPr>
            <p:ph type="body" idx="5"/>
          </p:nvPr>
        </p:nvSpPr>
        <p:spPr>
          <a:xfrm>
            <a:off x="812800" y="1600200"/>
            <a:ext cx="10871200" cy="4498975"/>
          </a:xfrm>
          <a:prstGeom prst="rect">
            <a:avLst/>
          </a:prstGeom>
          <a:noFill/>
          <a:ln w="9525">
            <a:noFill/>
          </a:ln>
        </p:spPr>
        <p:txBody>
          <a:bodyPr anchor="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 indent="-285750"/>
            <a:r>
              <a:rPr lang="zh-CN" altLang="en-US"/>
              <a:t>第二级</a:t>
            </a:r>
            <a:endParaRPr lang="zh-CN" altLang="en-US"/>
          </a:p>
          <a:p>
            <a:pPr lvl="2" indent="-228600"/>
            <a:r>
              <a:rPr lang="zh-CN" altLang="en-US"/>
              <a:t>第三级</a:t>
            </a:r>
            <a:endParaRPr lang="zh-CN" altLang="en-US"/>
          </a:p>
          <a:p>
            <a:pPr lvl="3" indent="-228600"/>
            <a:r>
              <a:rPr lang="zh-CN" altLang="en-US"/>
              <a:t>第四级</a:t>
            </a:r>
            <a:endParaRPr lang="zh-CN" altLang="en-US"/>
          </a:p>
          <a:p>
            <a:pPr lvl="4" indent="-228600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274" name="日期占位符 1273"/>
          <p:cNvSpPr>
            <a:spLocks noGrp="1"/>
          </p:cNvSpPr>
          <p:nvPr>
            <p:ph type="dt" sz="half" idx="2"/>
          </p:nvPr>
        </p:nvSpPr>
        <p:spPr>
          <a:xfrm>
            <a:off x="397933" y="6245225"/>
            <a:ext cx="3052233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fontAlgn="base"/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  <p:sp>
        <p:nvSpPr>
          <p:cNvPr id="1275" name="页脚占位符 1274"/>
          <p:cNvSpPr>
            <a:spLocks noGrp="1"/>
          </p:cNvSpPr>
          <p:nvPr>
            <p:ph type="ftr" sz="quarter" idx="3"/>
          </p:nvPr>
        </p:nvSpPr>
        <p:spPr>
          <a:xfrm>
            <a:off x="4161367" y="6245225"/>
            <a:ext cx="38608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algn="ctr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fontAlgn="base"/>
            <a:endParaRPr lang="zh-CN" altLang="en-US" strike="noStrike" noProof="1"/>
          </a:p>
        </p:txBody>
      </p:sp>
      <p:sp>
        <p:nvSpPr>
          <p:cNvPr id="1276" name="灯片编号占位符 1275"/>
          <p:cNvSpPr>
            <a:spLocks noGrp="1"/>
          </p:cNvSpPr>
          <p:nvPr>
            <p:ph type="sldNum" sz="quarter" idx="4"/>
          </p:nvPr>
        </p:nvSpPr>
        <p:spPr>
          <a:xfrm>
            <a:off x="8733367" y="6245225"/>
            <a:ext cx="3052233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algn="r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  <p:pic>
        <p:nvPicPr>
          <p:cNvPr id="10490" name="图片 1073743875" descr="学科网 zxxk.com"/>
          <p:cNvPicPr>
            <a:picLocks noChangeAspect="1"/>
          </p:cNvPicPr>
          <p:nvPr/>
        </p:nvPicPr>
        <p:blipFill>
          <a:blip r:embed="rId13" r:link="rId1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marL="0" lvl="0" indent="0" algn="ctr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4400" b="0" i="0" u="none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42900" lvl="0" indent="-3429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Font typeface="Wingdings" panose="05000000000000000000" pitchFamily="2" charset="2"/>
        <a:buChar char="§"/>
        <a:defRPr sz="32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lvl="1" indent="-28575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85000"/>
        <a:buFont typeface="Wingdings" panose="05000000000000000000" pitchFamily="2" charset="2"/>
        <a:buChar char="Ø"/>
        <a:defRPr sz="2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lvl="2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95000"/>
        <a:buFont typeface="Wingdings" panose="05000000000000000000" pitchFamily="2" charset="2"/>
        <a:buChar char="¡"/>
        <a:defRPr sz="24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lvl="3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tx2"/>
        </a:buClr>
        <a:buSzPct val="90000"/>
        <a:buFont typeface="Wingdings" panose="05000000000000000000" pitchFamily="2" charset="2"/>
        <a:buChar char="Ø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lvl="4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tx2"/>
        </a:buClr>
        <a:buFont typeface="Wingdings 2" panose="05020102010507070707" pitchFamily="2" charset="2"/>
        <a:buChar char="¡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lvl="5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tx2"/>
        </a:buClr>
        <a:buFont typeface="Wingdings 2" panose="05020102010507070707" pitchFamily="2" charset="2"/>
        <a:buChar char="¡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971800" lvl="6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tx2"/>
        </a:buClr>
        <a:buFont typeface="Wingdings 2" panose="05020102010507070707" pitchFamily="2" charset="2"/>
        <a:buChar char="¡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429000" lvl="7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tx2"/>
        </a:buClr>
        <a:buFont typeface="Wingdings 2" panose="05020102010507070707" pitchFamily="2" charset="2"/>
        <a:buChar char="¡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886200" lvl="8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tx2"/>
        </a:buClr>
        <a:buFont typeface="Wingdings 2" panose="05020102010507070707" pitchFamily="2" charset="2"/>
        <a:buChar char="¡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lvl="0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24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lvl="1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24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2pPr>
      <a:lvl3pPr marL="914400" lvl="2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24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3pPr>
      <a:lvl4pPr marL="1371600" lvl="3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24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4pPr>
      <a:lvl5pPr marL="1828800" lvl="4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24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5pPr>
      <a:lvl6pPr marL="2286000" lvl="5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24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6pPr>
      <a:lvl7pPr marL="2743200" lvl="6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24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7pPr>
      <a:lvl8pPr marL="3200400" lvl="7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24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8pPr>
      <a:lvl9pPr marL="3657600" lvl="8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24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.xml" /><Relationship Id="rId4" Type="http://schemas.openxmlformats.org/officeDocument/2006/relationships/tags" Target="../tags/tag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image" Target="../media/image2.png" /><Relationship Id="rId2" Type="http://schemas.openxmlformats.org/officeDocument/2006/relationships/notesSlide" Target="../notesSlides/notesSlide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tags" Target="../tags/tag17.xml" /><Relationship Id="rId8" Type="http://schemas.openxmlformats.org/officeDocument/2006/relationships/tags" Target="../tags/tag18.xml" /><Relationship Id="rId9" Type="http://schemas.openxmlformats.org/officeDocument/2006/relationships/tags" Target="../tags/tag1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2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.xml" /><Relationship Id="rId11" Type="http://schemas.openxmlformats.org/officeDocument/2006/relationships/tags" Target="../tags/tag29.xml" /><Relationship Id="rId12" Type="http://schemas.openxmlformats.org/officeDocument/2006/relationships/tags" Target="../tags/tag30.xml" /><Relationship Id="rId13" Type="http://schemas.openxmlformats.org/officeDocument/2006/relationships/tags" Target="../tags/tag31.xml" /><Relationship Id="rId14" Type="http://schemas.openxmlformats.org/officeDocument/2006/relationships/tags" Target="../tags/tag32.xml" /><Relationship Id="rId15" Type="http://schemas.openxmlformats.org/officeDocument/2006/relationships/tags" Target="../tags/tag33.xml" /><Relationship Id="rId16" Type="http://schemas.openxmlformats.org/officeDocument/2006/relationships/tags" Target="../tags/tag34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2.xml" /><Relationship Id="rId11" Type="http://schemas.openxmlformats.org/officeDocument/2006/relationships/tags" Target="../tags/tag43.xml" /><Relationship Id="rId12" Type="http://schemas.openxmlformats.org/officeDocument/2006/relationships/tags" Target="../tags/tag44.xml" /><Relationship Id="rId13" Type="http://schemas.openxmlformats.org/officeDocument/2006/relationships/tags" Target="../tags/tag45.xml" /><Relationship Id="rId14" Type="http://schemas.openxmlformats.org/officeDocument/2006/relationships/tags" Target="../tags/tag46.xml" /><Relationship Id="rId15" Type="http://schemas.openxmlformats.org/officeDocument/2006/relationships/tags" Target="../tags/tag47.xml" /><Relationship Id="rId16" Type="http://schemas.openxmlformats.org/officeDocument/2006/relationships/tags" Target="../tags/tag48.xml" /><Relationship Id="rId17" Type="http://schemas.openxmlformats.org/officeDocument/2006/relationships/tags" Target="../tags/tag49.xml" /><Relationship Id="rId2" Type="http://schemas.openxmlformats.org/officeDocument/2006/relationships/notesSlide" Target="../notesSlides/notesSlide6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tags" Target="../tags/tag4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7.xml" /><Relationship Id="rId11" Type="http://schemas.openxmlformats.org/officeDocument/2006/relationships/tags" Target="../tags/tag58.xml" /><Relationship Id="rId12" Type="http://schemas.openxmlformats.org/officeDocument/2006/relationships/tags" Target="../tags/tag59.xml" /><Relationship Id="rId13" Type="http://schemas.openxmlformats.org/officeDocument/2006/relationships/tags" Target="../tags/tag60.xml" /><Relationship Id="rId14" Type="http://schemas.openxmlformats.org/officeDocument/2006/relationships/tags" Target="../tags/tag61.xml" /><Relationship Id="rId15" Type="http://schemas.openxmlformats.org/officeDocument/2006/relationships/tags" Target="../tags/tag62.xml" /><Relationship Id="rId16" Type="http://schemas.openxmlformats.org/officeDocument/2006/relationships/tags" Target="../tags/tag63.xml" /><Relationship Id="rId17" Type="http://schemas.openxmlformats.org/officeDocument/2006/relationships/tags" Target="../tags/tag64.xml" /><Relationship Id="rId2" Type="http://schemas.openxmlformats.org/officeDocument/2006/relationships/notesSlide" Target="../notesSlides/notesSlide7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tags" Target="../tags/tag55.xml" /><Relationship Id="rId9" Type="http://schemas.openxmlformats.org/officeDocument/2006/relationships/tags" Target="../tags/tag5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2.xml" /><Relationship Id="rId11" Type="http://schemas.openxmlformats.org/officeDocument/2006/relationships/tags" Target="../tags/tag73.xml" /><Relationship Id="rId12" Type="http://schemas.openxmlformats.org/officeDocument/2006/relationships/tags" Target="../tags/tag74.xml" /><Relationship Id="rId13" Type="http://schemas.openxmlformats.org/officeDocument/2006/relationships/tags" Target="../tags/tag75.xml" /><Relationship Id="rId14" Type="http://schemas.openxmlformats.org/officeDocument/2006/relationships/tags" Target="../tags/tag76.xml" /><Relationship Id="rId15" Type="http://schemas.openxmlformats.org/officeDocument/2006/relationships/tags" Target="../tags/tag77.xml" /><Relationship Id="rId16" Type="http://schemas.openxmlformats.org/officeDocument/2006/relationships/tags" Target="../tags/tag78.xml" /><Relationship Id="rId17" Type="http://schemas.openxmlformats.org/officeDocument/2006/relationships/tags" Target="../tags/tag79.xml" /><Relationship Id="rId18" Type="http://schemas.openxmlformats.org/officeDocument/2006/relationships/tags" Target="../tags/tag80.xml" /><Relationship Id="rId19" Type="http://schemas.openxmlformats.org/officeDocument/2006/relationships/tags" Target="../tags/tag81.xml" /><Relationship Id="rId2" Type="http://schemas.openxmlformats.org/officeDocument/2006/relationships/notesSlide" Target="../notesSlides/notesSlide8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tags" Target="../tags/tag69.xml" /><Relationship Id="rId8" Type="http://schemas.openxmlformats.org/officeDocument/2006/relationships/tags" Target="../tags/tag70.xml" /><Relationship Id="rId9" Type="http://schemas.openxmlformats.org/officeDocument/2006/relationships/tags" Target="../tags/tag7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9.xml" /><Relationship Id="rId11" Type="http://schemas.openxmlformats.org/officeDocument/2006/relationships/tags" Target="../tags/tag90.xml" /><Relationship Id="rId12" Type="http://schemas.openxmlformats.org/officeDocument/2006/relationships/tags" Target="../tags/tag91.xml" /><Relationship Id="rId13" Type="http://schemas.openxmlformats.org/officeDocument/2006/relationships/tags" Target="../tags/tag92.xml" /><Relationship Id="rId14" Type="http://schemas.openxmlformats.org/officeDocument/2006/relationships/tags" Target="../tags/tag93.xml" /><Relationship Id="rId15" Type="http://schemas.openxmlformats.org/officeDocument/2006/relationships/tags" Target="../tags/tag94.xml" /><Relationship Id="rId16" Type="http://schemas.openxmlformats.org/officeDocument/2006/relationships/tags" Target="../tags/tag95.xml" /><Relationship Id="rId17" Type="http://schemas.openxmlformats.org/officeDocument/2006/relationships/tags" Target="../tags/tag96.xml" /><Relationship Id="rId18" Type="http://schemas.openxmlformats.org/officeDocument/2006/relationships/tags" Target="../tags/tag97.xml" /><Relationship Id="rId19" Type="http://schemas.openxmlformats.org/officeDocument/2006/relationships/tags" Target="../tags/tag98.xml" /><Relationship Id="rId2" Type="http://schemas.openxmlformats.org/officeDocument/2006/relationships/notesSlide" Target="../notesSlides/notesSlide9.xml" /><Relationship Id="rId3" Type="http://schemas.openxmlformats.org/officeDocument/2006/relationships/tags" Target="../tags/tag82.xml" /><Relationship Id="rId4" Type="http://schemas.openxmlformats.org/officeDocument/2006/relationships/tags" Target="../tags/tag83.xml" /><Relationship Id="rId5" Type="http://schemas.openxmlformats.org/officeDocument/2006/relationships/tags" Target="../tags/tag84.xml" /><Relationship Id="rId6" Type="http://schemas.openxmlformats.org/officeDocument/2006/relationships/tags" Target="../tags/tag85.xml" /><Relationship Id="rId7" Type="http://schemas.openxmlformats.org/officeDocument/2006/relationships/tags" Target="../tags/tag86.xml" /><Relationship Id="rId8" Type="http://schemas.openxmlformats.org/officeDocument/2006/relationships/tags" Target="../tags/tag87.xml" /><Relationship Id="rId9" Type="http://schemas.openxmlformats.org/officeDocument/2006/relationships/tags" Target="../tags/tag8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6.xml" /><Relationship Id="rId11" Type="http://schemas.openxmlformats.org/officeDocument/2006/relationships/tags" Target="../tags/tag107.xml" /><Relationship Id="rId12" Type="http://schemas.openxmlformats.org/officeDocument/2006/relationships/tags" Target="../tags/tag108.xml" /><Relationship Id="rId13" Type="http://schemas.openxmlformats.org/officeDocument/2006/relationships/tags" Target="../tags/tag109.xml" /><Relationship Id="rId14" Type="http://schemas.openxmlformats.org/officeDocument/2006/relationships/tags" Target="../tags/tag110.xml" /><Relationship Id="rId2" Type="http://schemas.openxmlformats.org/officeDocument/2006/relationships/notesSlide" Target="../notesSlides/notesSlide10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Relationship Id="rId9" Type="http://schemas.openxmlformats.org/officeDocument/2006/relationships/tags" Target="../tags/tag10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8.xml" /><Relationship Id="rId2" Type="http://schemas.openxmlformats.org/officeDocument/2006/relationships/notesSlide" Target="../notesSlides/notesSlide11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6.xml" /><Relationship Id="rId11" Type="http://schemas.openxmlformats.org/officeDocument/2006/relationships/tags" Target="../tags/tag127.xml" /><Relationship Id="rId12" Type="http://schemas.openxmlformats.org/officeDocument/2006/relationships/tags" Target="../tags/tag128.xml" /><Relationship Id="rId2" Type="http://schemas.openxmlformats.org/officeDocument/2006/relationships/notesSlide" Target="../notesSlides/notesSlide12.xml" /><Relationship Id="rId3" Type="http://schemas.openxmlformats.org/officeDocument/2006/relationships/tags" Target="../tags/tag119.xml" /><Relationship Id="rId4" Type="http://schemas.openxmlformats.org/officeDocument/2006/relationships/tags" Target="../tags/tag120.xml" /><Relationship Id="rId5" Type="http://schemas.openxmlformats.org/officeDocument/2006/relationships/tags" Target="../tags/tag121.xml" /><Relationship Id="rId6" Type="http://schemas.openxmlformats.org/officeDocument/2006/relationships/tags" Target="../tags/tag122.xml" /><Relationship Id="rId7" Type="http://schemas.openxmlformats.org/officeDocument/2006/relationships/tags" Target="../tags/tag123.xml" /><Relationship Id="rId8" Type="http://schemas.openxmlformats.org/officeDocument/2006/relationships/tags" Target="../tags/tag124.xml" /><Relationship Id="rId9" Type="http://schemas.openxmlformats.org/officeDocument/2006/relationships/tags" Target="../tags/tag12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6.xml" /><Relationship Id="rId11" Type="http://schemas.openxmlformats.org/officeDocument/2006/relationships/tags" Target="../tags/tag137.xml" /><Relationship Id="rId12" Type="http://schemas.openxmlformats.org/officeDocument/2006/relationships/tags" Target="../tags/tag138.xml" /><Relationship Id="rId13" Type="http://schemas.openxmlformats.org/officeDocument/2006/relationships/tags" Target="../tags/tag139.xml" /><Relationship Id="rId14" Type="http://schemas.openxmlformats.org/officeDocument/2006/relationships/tags" Target="../tags/tag140.xml" /><Relationship Id="rId15" Type="http://schemas.openxmlformats.org/officeDocument/2006/relationships/tags" Target="../tags/tag141.xml" /><Relationship Id="rId16" Type="http://schemas.openxmlformats.org/officeDocument/2006/relationships/tags" Target="../tags/tag142.xml" /><Relationship Id="rId17" Type="http://schemas.openxmlformats.org/officeDocument/2006/relationships/tags" Target="../tags/tag143.xml" /><Relationship Id="rId18" Type="http://schemas.openxmlformats.org/officeDocument/2006/relationships/tags" Target="../tags/tag144.xml" /><Relationship Id="rId2" Type="http://schemas.openxmlformats.org/officeDocument/2006/relationships/notesSlide" Target="../notesSlides/notesSlide13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tags" Target="../tags/tag132.xml" /><Relationship Id="rId7" Type="http://schemas.openxmlformats.org/officeDocument/2006/relationships/tags" Target="../tags/tag133.xml" /><Relationship Id="rId8" Type="http://schemas.openxmlformats.org/officeDocument/2006/relationships/tags" Target="../tags/tag134.xml" /><Relationship Id="rId9" Type="http://schemas.openxmlformats.org/officeDocument/2006/relationships/tags" Target="../tags/tag13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2.xml" /><Relationship Id="rId2" Type="http://schemas.openxmlformats.org/officeDocument/2006/relationships/notesSlide" Target="../notesSlides/notesSlide14.xml" /><Relationship Id="rId3" Type="http://schemas.openxmlformats.org/officeDocument/2006/relationships/tags" Target="../tags/tag145.xml" /><Relationship Id="rId4" Type="http://schemas.openxmlformats.org/officeDocument/2006/relationships/tags" Target="../tags/tag146.xml" /><Relationship Id="rId5" Type="http://schemas.openxmlformats.org/officeDocument/2006/relationships/tags" Target="../tags/tag147.xml" /><Relationship Id="rId6" Type="http://schemas.openxmlformats.org/officeDocument/2006/relationships/tags" Target="../tags/tag148.xml" /><Relationship Id="rId7" Type="http://schemas.openxmlformats.org/officeDocument/2006/relationships/tags" Target="../tags/tag149.xml" /><Relationship Id="rId8" Type="http://schemas.openxmlformats.org/officeDocument/2006/relationships/tags" Target="../tags/tag150.xml" /><Relationship Id="rId9" Type="http://schemas.openxmlformats.org/officeDocument/2006/relationships/tags" Target="../tags/tag151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0.xml" /><Relationship Id="rId11" Type="http://schemas.openxmlformats.org/officeDocument/2006/relationships/tags" Target="../tags/tag161.xml" /><Relationship Id="rId12" Type="http://schemas.openxmlformats.org/officeDocument/2006/relationships/tags" Target="../tags/tag162.xml" /><Relationship Id="rId2" Type="http://schemas.openxmlformats.org/officeDocument/2006/relationships/notesSlide" Target="../notesSlides/notesSlide15.xml" /><Relationship Id="rId3" Type="http://schemas.openxmlformats.org/officeDocument/2006/relationships/tags" Target="../tags/tag153.xml" /><Relationship Id="rId4" Type="http://schemas.openxmlformats.org/officeDocument/2006/relationships/tags" Target="../tags/tag154.xml" /><Relationship Id="rId5" Type="http://schemas.openxmlformats.org/officeDocument/2006/relationships/tags" Target="../tags/tag155.xml" /><Relationship Id="rId6" Type="http://schemas.openxmlformats.org/officeDocument/2006/relationships/tags" Target="../tags/tag156.xml" /><Relationship Id="rId7" Type="http://schemas.openxmlformats.org/officeDocument/2006/relationships/tags" Target="../tags/tag157.xml" /><Relationship Id="rId8" Type="http://schemas.openxmlformats.org/officeDocument/2006/relationships/tags" Target="../tags/tag158.xml" /><Relationship Id="rId9" Type="http://schemas.openxmlformats.org/officeDocument/2006/relationships/tags" Target="../tags/tag159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6.xml" /><Relationship Id="rId3" Type="http://schemas.openxmlformats.org/officeDocument/2006/relationships/tags" Target="../tags/tag163.xml" /><Relationship Id="rId4" Type="http://schemas.openxmlformats.org/officeDocument/2006/relationships/tags" Target="../tags/tag164.xml" /><Relationship Id="rId5" Type="http://schemas.openxmlformats.org/officeDocument/2006/relationships/tags" Target="../tags/tag165.xml" /><Relationship Id="rId6" Type="http://schemas.openxmlformats.org/officeDocument/2006/relationships/tags" Target="../tags/tag166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6013043145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ctrTitle" idx="4294967295"/>
            <p:custDataLst>
              <p:tags r:id="rId3"/>
            </p:custDataLst>
          </p:nvPr>
        </p:nvSpPr>
        <p:spPr>
          <a:xfrm>
            <a:off x="538480" y="1765300"/>
            <a:ext cx="10871200" cy="900430"/>
          </a:xfrm>
          <a:noFill/>
          <a:ln w="9525">
            <a:noFill/>
          </a:ln>
        </p:spPr>
        <p:txBody>
          <a:bodyPr wrap="none" anchor="t">
            <a:spAutoFit/>
          </a:bodyPr>
          <a:lstStyle/>
          <a:p>
            <a:pPr lvl="0" algn="l">
              <a:buClrTx/>
              <a:buSzTx/>
              <a:buFontTx/>
            </a:pPr>
            <a:r>
              <a:rPr sz="526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cs typeface="+mn-cs"/>
                <a:sym typeface="+mn-ea"/>
              </a:rPr>
              <a:t>【中职专用】中职高考语文一轮复习</a:t>
            </a:r>
            <a:endParaRPr sz="5260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cs typeface="+mn-cs"/>
              <a:sym typeface="+mn-ea"/>
            </a:endParaRPr>
          </a:p>
        </p:txBody>
      </p:sp>
      <p:sp>
        <p:nvSpPr>
          <p:cNvPr id="4" name="副标题 3"/>
          <p:cNvSpPr>
            <a:spLocks noGrp="1"/>
          </p:cNvSpPr>
          <p:nvPr>
            <p:ph type="subTitle" idx="4294967295"/>
            <p:custDataLst>
              <p:tags r:id="rId4"/>
            </p:custDataLst>
          </p:nvPr>
        </p:nvSpPr>
        <p:spPr>
          <a:xfrm>
            <a:off x="4005580" y="3100705"/>
            <a:ext cx="4413250" cy="657225"/>
          </a:xfrm>
          <a:noFill/>
          <a:ln w="9525">
            <a:noFill/>
          </a:ln>
        </p:spPr>
        <p:txBody>
          <a:bodyPr wrap="none" anchor="t">
            <a:spAutoFit/>
          </a:bodyPr>
          <a:lstStyle/>
          <a:p>
            <a:pPr marL="0" lvl="0" algn="l">
              <a:buClrTx/>
              <a:buSzTx/>
              <a:buFontTx/>
              <a:buNone/>
            </a:pPr>
            <a:r>
              <a:rPr sz="368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专题0</a:t>
            </a:r>
            <a:r>
              <a:rPr lang="en-US" sz="368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3</a:t>
            </a:r>
            <a:r>
              <a:rPr sz="368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       </a:t>
            </a:r>
            <a:r>
              <a:rPr lang="zh-CN" sz="368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词语运用</a:t>
            </a:r>
            <a:endParaRPr lang="zh-CN" sz="3680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4173220" y="841375"/>
            <a:ext cx="2373630" cy="53086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sz="368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基础知识运用</a:t>
            </a:r>
            <a:endParaRPr sz="3680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669290" y="2701290"/>
            <a:ext cx="2827655" cy="1001395"/>
          </a:xfrm>
          <a:prstGeom prst="rect">
            <a:avLst/>
          </a:prstGeom>
          <a:noFill/>
          <a:ln w="9525">
            <a:noFill/>
          </a:ln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fontAlgn="base">
              <a:buClrTx/>
              <a:buSzTx/>
              <a:buFontTx/>
            </a:pPr>
            <a:r>
              <a:rPr sz="368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职教高考</a:t>
            </a:r>
            <a:endParaRPr sz="3680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+mn-ea"/>
            </a:endParaRPr>
          </a:p>
          <a:p>
            <a:pPr lvl="0" algn="ctr" fontAlgn="base">
              <a:buClrTx/>
              <a:buSzTx/>
              <a:buFontTx/>
            </a:pPr>
            <a:r>
              <a:rPr sz="368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专项复习与突破</a:t>
            </a:r>
            <a:endParaRPr sz="3680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  <p:sp>
        <p:nvSpPr>
          <p:cNvPr id="4" name="左大括号 3"/>
          <p:cNvSpPr/>
          <p:nvPr/>
        </p:nvSpPr>
        <p:spPr>
          <a:xfrm>
            <a:off x="3618230" y="1020445"/>
            <a:ext cx="328930" cy="4307840"/>
          </a:xfrm>
          <a:prstGeom prst="leftBrac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3"/>
            </p:custDataLst>
          </p:nvPr>
        </p:nvSpPr>
        <p:spPr>
          <a:xfrm>
            <a:off x="4188460" y="2938145"/>
            <a:ext cx="2738755" cy="53086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sz="368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文体阅读与鉴赏</a:t>
            </a:r>
            <a:endParaRPr sz="3680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4"/>
            </p:custDataLst>
          </p:nvPr>
        </p:nvSpPr>
        <p:spPr>
          <a:xfrm>
            <a:off x="4203700" y="5076825"/>
            <a:ext cx="2738755" cy="53086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sz="368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语言运用及写作</a:t>
            </a:r>
            <a:endParaRPr sz="3680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  <p:sp>
        <p:nvSpPr>
          <p:cNvPr id="9" name="左大括号 8"/>
          <p:cNvSpPr/>
          <p:nvPr>
            <p:custDataLst>
              <p:tags r:id="rId5"/>
            </p:custDataLst>
          </p:nvPr>
        </p:nvSpPr>
        <p:spPr>
          <a:xfrm>
            <a:off x="7726680" y="2364740"/>
            <a:ext cx="346710" cy="1718945"/>
          </a:xfrm>
          <a:prstGeom prst="leftBrac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012D86"/>
                  </a:gs>
                  <a:gs pos="100000">
                    <a:srgbClr val="0E2557"/>
                  </a:gs>
                </a:gsLst>
                <a:lin scaled="0"/>
              </a:gradFill>
            </a:endParaRPr>
          </a:p>
        </p:txBody>
      </p:sp>
      <p:sp>
        <p:nvSpPr>
          <p:cNvPr id="10" name="矩形 9"/>
          <p:cNvSpPr/>
          <p:nvPr>
            <p:custDataLst>
              <p:tags r:id="rId6"/>
            </p:custDataLst>
          </p:nvPr>
        </p:nvSpPr>
        <p:spPr>
          <a:xfrm>
            <a:off x="8101330" y="2176780"/>
            <a:ext cx="2008505" cy="53086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sz="3680">
                <a:gradFill>
                  <a:gsLst>
                    <a:gs pos="0">
                      <a:srgbClr val="012D86"/>
                    </a:gs>
                    <a:gs pos="100000">
                      <a:srgbClr val="0E2557"/>
                    </a:gs>
                  </a:gsLst>
                  <a:lin scaled="0"/>
                </a:gradFill>
                <a:latin typeface="Arial" pitchFamily="34" charset="0"/>
                <a:ea typeface="华文隶书" panose="02010800040101010101" pitchFamily="2" charset="-122"/>
                <a:sym typeface="+mn-ea"/>
              </a:rPr>
              <a:t>现代文阅读</a:t>
            </a:r>
            <a:endParaRPr sz="3680">
              <a:gradFill>
                <a:gsLst>
                  <a:gs pos="0">
                    <a:srgbClr val="012D86"/>
                  </a:gs>
                  <a:gs pos="100000">
                    <a:srgbClr val="0E2557"/>
                  </a:gs>
                </a:gsLst>
                <a:lin scaled="0"/>
              </a:gra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  <p:sp>
        <p:nvSpPr>
          <p:cNvPr id="12" name="矩形 11"/>
          <p:cNvSpPr/>
          <p:nvPr>
            <p:custDataLst>
              <p:tags r:id="rId7"/>
            </p:custDataLst>
          </p:nvPr>
        </p:nvSpPr>
        <p:spPr>
          <a:xfrm>
            <a:off x="8102600" y="2988310"/>
            <a:ext cx="2008505" cy="53086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sz="3680">
                <a:gradFill>
                  <a:gsLst>
                    <a:gs pos="0">
                      <a:srgbClr val="012D86"/>
                    </a:gs>
                    <a:gs pos="100000">
                      <a:srgbClr val="0E2557"/>
                    </a:gs>
                  </a:gsLst>
                  <a:lin scaled="0"/>
                </a:gradFill>
                <a:latin typeface="Arial" pitchFamily="34" charset="0"/>
                <a:ea typeface="华文隶书" panose="02010800040101010101" pitchFamily="2" charset="-122"/>
                <a:sym typeface="+mn-ea"/>
              </a:rPr>
              <a:t>文言文阅读</a:t>
            </a:r>
            <a:endParaRPr sz="3680">
              <a:gradFill>
                <a:gsLst>
                  <a:gs pos="0">
                    <a:srgbClr val="012D86"/>
                  </a:gs>
                  <a:gs pos="100000">
                    <a:srgbClr val="0E2557"/>
                  </a:gs>
                </a:gsLst>
                <a:lin scaled="0"/>
              </a:gra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8117840" y="3771900"/>
            <a:ext cx="1643380" cy="53086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sz="3680">
                <a:gradFill>
                  <a:gsLst>
                    <a:gs pos="0">
                      <a:srgbClr val="012D86"/>
                    </a:gs>
                    <a:gs pos="100000">
                      <a:srgbClr val="0E2557"/>
                    </a:gs>
                  </a:gsLst>
                  <a:lin scaled="0"/>
                </a:gradFill>
                <a:latin typeface="Arial" pitchFamily="34" charset="0"/>
                <a:ea typeface="华文隶书" panose="02010800040101010101" pitchFamily="2" charset="-122"/>
                <a:sym typeface="+mn-ea"/>
              </a:rPr>
              <a:t>诗词鉴赏</a:t>
            </a:r>
            <a:endParaRPr sz="3680">
              <a:gradFill>
                <a:gsLst>
                  <a:gs pos="0">
                    <a:srgbClr val="012D86"/>
                  </a:gs>
                  <a:gs pos="100000">
                    <a:srgbClr val="0E2557"/>
                  </a:gs>
                </a:gsLst>
                <a:lin scaled="0"/>
              </a:gra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  <p:sp>
        <p:nvSpPr>
          <p:cNvPr id="14" name="左大括号 13"/>
          <p:cNvSpPr/>
          <p:nvPr>
            <p:custDataLst>
              <p:tags r:id="rId9"/>
            </p:custDataLst>
          </p:nvPr>
        </p:nvSpPr>
        <p:spPr>
          <a:xfrm>
            <a:off x="7713980" y="4615180"/>
            <a:ext cx="346710" cy="1718945"/>
          </a:xfrm>
          <a:prstGeom prst="leftBrac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矩形 14"/>
          <p:cNvSpPr/>
          <p:nvPr>
            <p:custDataLst>
              <p:tags r:id="rId10"/>
            </p:custDataLst>
          </p:nvPr>
        </p:nvSpPr>
        <p:spPr>
          <a:xfrm>
            <a:off x="8088630" y="4427220"/>
            <a:ext cx="1643380" cy="53086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sz="368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语言运用</a:t>
            </a:r>
            <a:endParaRPr sz="3680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  <p:sp>
        <p:nvSpPr>
          <p:cNvPr id="16" name="矩形 15"/>
          <p:cNvSpPr/>
          <p:nvPr>
            <p:custDataLst>
              <p:tags r:id="rId11"/>
            </p:custDataLst>
          </p:nvPr>
        </p:nvSpPr>
        <p:spPr>
          <a:xfrm>
            <a:off x="8089900" y="5238750"/>
            <a:ext cx="2008505" cy="53086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sz="368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应用文写作</a:t>
            </a:r>
            <a:endParaRPr sz="3680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  <p:sp>
        <p:nvSpPr>
          <p:cNvPr id="17" name="矩形 16"/>
          <p:cNvSpPr/>
          <p:nvPr>
            <p:custDataLst>
              <p:tags r:id="rId12"/>
            </p:custDataLst>
          </p:nvPr>
        </p:nvSpPr>
        <p:spPr>
          <a:xfrm>
            <a:off x="8105140" y="6022340"/>
            <a:ext cx="913130" cy="53086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sz="368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作文</a:t>
            </a:r>
            <a:endParaRPr sz="3680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 flipH="1">
            <a:off x="12395200" y="12433300"/>
            <a:ext cx="0" cy="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6" grpId="0"/>
      <p:bldP spid="8" grpId="0"/>
      <p:bldP spid="9" grpId="0"/>
      <p:bldP spid="10" grpId="0"/>
      <p:bldP spid="12" grpId="0"/>
      <p:bldP spid="13" grpId="0"/>
      <p:bldP spid="14" grpId="0"/>
      <p:bldP spid="15" grpId="0"/>
      <p:bldP spid="16" grpId="0"/>
      <p:bldP spid="1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4173220" y="799465"/>
            <a:ext cx="1643380" cy="53086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sz="368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语音识记</a:t>
            </a:r>
            <a:endParaRPr sz="3680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571500" y="3022600"/>
            <a:ext cx="2449830" cy="546100"/>
          </a:xfrm>
          <a:prstGeom prst="rect">
            <a:avLst/>
          </a:prstGeom>
          <a:noFill/>
          <a:ln w="9525">
            <a:noFill/>
          </a:ln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sz="368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基础知识运用</a:t>
            </a:r>
            <a:endParaRPr sz="3680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  <p:sp>
        <p:nvSpPr>
          <p:cNvPr id="4" name="左大括号 3"/>
          <p:cNvSpPr/>
          <p:nvPr/>
        </p:nvSpPr>
        <p:spPr>
          <a:xfrm>
            <a:off x="3618230" y="1020445"/>
            <a:ext cx="328930" cy="4723765"/>
          </a:xfrm>
          <a:prstGeom prst="leftBrac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3"/>
            </p:custDataLst>
          </p:nvPr>
        </p:nvSpPr>
        <p:spPr>
          <a:xfrm>
            <a:off x="4188460" y="1443355"/>
            <a:ext cx="1643380" cy="53086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sz="3680">
                <a:solidFill>
                  <a:schemeClr val="tx1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汉字识记</a:t>
            </a:r>
            <a:endParaRPr sz="3680">
              <a:solidFill>
                <a:schemeClr val="tx1"/>
              </a:soli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4"/>
            </p:custDataLst>
          </p:nvPr>
        </p:nvSpPr>
        <p:spPr>
          <a:xfrm>
            <a:off x="4203700" y="2031365"/>
            <a:ext cx="1643380" cy="53086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sz="368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词语运用</a:t>
            </a:r>
            <a:endParaRPr sz="3680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  <p:sp>
        <p:nvSpPr>
          <p:cNvPr id="5" name="矩形 4"/>
          <p:cNvSpPr/>
          <p:nvPr>
            <p:custDataLst>
              <p:tags r:id="rId5"/>
            </p:custDataLst>
          </p:nvPr>
        </p:nvSpPr>
        <p:spPr>
          <a:xfrm>
            <a:off x="4232910" y="2675255"/>
            <a:ext cx="1643380" cy="53086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sz="3680">
                <a:solidFill>
                  <a:schemeClr val="tx1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句子辨析</a:t>
            </a:r>
            <a:endParaRPr sz="3680">
              <a:solidFill>
                <a:schemeClr val="tx1"/>
              </a:soli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  <p:sp>
        <p:nvSpPr>
          <p:cNvPr id="7" name="矩形 6"/>
          <p:cNvSpPr/>
          <p:nvPr>
            <p:custDataLst>
              <p:tags r:id="rId6"/>
            </p:custDataLst>
          </p:nvPr>
        </p:nvSpPr>
        <p:spPr>
          <a:xfrm>
            <a:off x="4174490" y="3329305"/>
            <a:ext cx="1643380" cy="53086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sz="368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修辞运用</a:t>
            </a:r>
            <a:endParaRPr sz="3680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  <p:sp>
        <p:nvSpPr>
          <p:cNvPr id="9" name="矩形 8"/>
          <p:cNvSpPr/>
          <p:nvPr>
            <p:custDataLst>
              <p:tags r:id="rId7"/>
            </p:custDataLst>
          </p:nvPr>
        </p:nvSpPr>
        <p:spPr>
          <a:xfrm>
            <a:off x="4189730" y="4043045"/>
            <a:ext cx="1643380" cy="53086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sz="3680">
                <a:solidFill>
                  <a:schemeClr val="tx1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标点符号</a:t>
            </a:r>
            <a:endParaRPr sz="3680">
              <a:solidFill>
                <a:schemeClr val="tx1"/>
              </a:soli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  <p:sp>
        <p:nvSpPr>
          <p:cNvPr id="10" name="矩形 9"/>
          <p:cNvSpPr/>
          <p:nvPr>
            <p:custDataLst>
              <p:tags r:id="rId8"/>
            </p:custDataLst>
          </p:nvPr>
        </p:nvSpPr>
        <p:spPr>
          <a:xfrm>
            <a:off x="4204970" y="4672965"/>
            <a:ext cx="1643380" cy="53086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sz="368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文学常识</a:t>
            </a:r>
            <a:endParaRPr sz="3680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  <p:sp>
        <p:nvSpPr>
          <p:cNvPr id="11" name="矩形 10"/>
          <p:cNvSpPr/>
          <p:nvPr>
            <p:custDataLst>
              <p:tags r:id="rId9"/>
            </p:custDataLst>
          </p:nvPr>
        </p:nvSpPr>
        <p:spPr>
          <a:xfrm>
            <a:off x="4234180" y="5302885"/>
            <a:ext cx="1643380" cy="53086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sz="3680">
                <a:solidFill>
                  <a:schemeClr val="tx1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名句默写</a:t>
            </a:r>
            <a:endParaRPr sz="3680">
              <a:solidFill>
                <a:schemeClr val="tx1"/>
              </a:soli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6" grpId="0"/>
      <p:bldP spid="8" grpId="0"/>
      <p:bldP spid="5" grpId="0"/>
      <p:bldP spid="7" grpId="0"/>
      <p:bldP spid="9" grpId="0"/>
      <p:bldP spid="10" grpId="0"/>
      <p:bldP spid="1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Rectangle 8"/>
          <p:cNvSpPr/>
          <p:nvPr>
            <p:custDataLst>
              <p:tags r:id="rId3"/>
            </p:custDataLst>
          </p:nvPr>
        </p:nvSpPr>
        <p:spPr>
          <a:xfrm>
            <a:off x="2967990" y="2458085"/>
            <a:ext cx="6931660" cy="90043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base"/>
            <a:r>
              <a:rPr sz="5260" strike="noStrike" noProof="1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cs typeface="+mn-cs"/>
              </a:rPr>
              <a:t>专题0</a:t>
            </a:r>
            <a:r>
              <a:rPr lang="en-US" sz="5260" strike="noStrike" noProof="1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cs typeface="+mn-cs"/>
              </a:rPr>
              <a:t>3</a:t>
            </a:r>
            <a:r>
              <a:rPr sz="5260" strike="noStrike" noProof="1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cs typeface="+mn-cs"/>
              </a:rPr>
              <a:t>       </a:t>
            </a:r>
            <a:r>
              <a:rPr lang="zh-CN" sz="5260" strike="noStrike" noProof="1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cs typeface="+mn-cs"/>
              </a:rPr>
              <a:t>词语运用</a:t>
            </a:r>
            <a:endParaRPr lang="zh-CN" sz="5260" strike="noStrike" noProof="1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cs typeface="+mn-cs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Rectangle 8"/>
          <p:cNvSpPr/>
          <p:nvPr>
            <p:custDataLst>
              <p:tags r:id="rId3"/>
            </p:custDataLst>
          </p:nvPr>
        </p:nvSpPr>
        <p:spPr>
          <a:xfrm>
            <a:off x="570230" y="170815"/>
            <a:ext cx="3731260" cy="65722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base"/>
            <a:r>
              <a:rPr lang="zh-CN" sz="3680" strike="noStrike" noProof="1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cs typeface="+mn-cs"/>
              </a:rPr>
              <a:t>一、考纲解读</a:t>
            </a:r>
            <a:endParaRPr lang="zh-CN" sz="3680" strike="noStrike" noProof="1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宋体" panose="02010600030101010101" pitchFamily="2" charset="-122"/>
            </a:endParaRPr>
          </a:p>
        </p:txBody>
      </p:sp>
      <p:graphicFrame>
        <p:nvGraphicFramePr>
          <p:cNvPr id="4" name="表格 3"/>
          <p:cNvGraphicFramePr>
            <a:graphicFrameLocks noGrp="1"/>
          </p:cNvGraphicFramePr>
          <p:nvPr>
            <p:custDataLst>
              <p:tags r:id="rId4"/>
            </p:custDataLst>
          </p:nvPr>
        </p:nvGraphicFramePr>
        <p:xfrm>
          <a:off x="542925" y="1150620"/>
          <a:ext cx="11078210" cy="4837430"/>
        </p:xfrm>
        <a:graphic>
          <a:graphicData uri="http://schemas.openxmlformats.org/drawingml/2006/table">
            <a:tbl>
              <a:tblPr/>
              <a:tblGrid>
                <a:gridCol w="4229100"/>
                <a:gridCol w="4423410"/>
                <a:gridCol w="837565"/>
                <a:gridCol w="776605"/>
                <a:gridCol w="811530"/>
              </a:tblGrid>
              <a:tr h="604520"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680" b="1">
                          <a:latin typeface="隶书" panose="02010509060101010101" charset="-122"/>
                          <a:ea typeface="隶书" panose="02010509060101010101" charset="-122"/>
                          <a:cs typeface="宋体" panose="02010600030101010101" pitchFamily="2" charset="-122"/>
                        </a:rPr>
                        <a:t>考纲内容</a:t>
                      </a:r>
                      <a:endParaRPr lang="en-US" altLang="en-US" sz="2680" b="1">
                        <a:latin typeface="隶书" panose="02010509060101010101" charset="-122"/>
                        <a:ea typeface="隶书" panose="02010509060101010101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680" b="1">
                          <a:latin typeface="隶书" panose="02010509060101010101" charset="-122"/>
                          <a:ea typeface="隶书" panose="02010509060101010101" charset="-122"/>
                          <a:cs typeface="宋体" panose="02010600030101010101" pitchFamily="2" charset="-122"/>
                        </a:rPr>
                        <a:t>常见考点</a:t>
                      </a:r>
                      <a:endParaRPr lang="en-US" altLang="en-US" sz="2680" b="1">
                        <a:latin typeface="隶书" panose="02010509060101010101" charset="-122"/>
                        <a:ea typeface="隶书" panose="02010509060101010101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680" b="1">
                          <a:latin typeface="隶书" panose="02010509060101010101" charset="-122"/>
                          <a:ea typeface="隶书" panose="02010509060101010101" charset="-122"/>
                          <a:cs typeface="宋体" panose="02010600030101010101" pitchFamily="2" charset="-122"/>
                        </a:rPr>
                        <a:t>考试层次要求</a:t>
                      </a:r>
                      <a:endParaRPr lang="en-US" altLang="en-US" sz="2680" b="1">
                        <a:latin typeface="隶书" panose="02010509060101010101" charset="-122"/>
                        <a:ea typeface="隶书" panose="02010509060101010101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605790"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60" b="1">
                          <a:latin typeface="隶书" panose="02010509060101010101" charset="-122"/>
                          <a:ea typeface="隶书" panose="02010509060101010101" charset="-122"/>
                          <a:cs typeface="宋体" panose="02010600030101010101" pitchFamily="2" charset="-122"/>
                        </a:rPr>
                        <a:t>了解</a:t>
                      </a:r>
                      <a:endParaRPr lang="en-US" altLang="en-US" sz="2360" b="1">
                        <a:latin typeface="隶书" panose="02010509060101010101" charset="-122"/>
                        <a:ea typeface="隶书" panose="02010509060101010101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60" b="1">
                          <a:latin typeface="隶书" panose="02010509060101010101" charset="-122"/>
                          <a:ea typeface="隶书" panose="02010509060101010101" charset="-122"/>
                          <a:cs typeface="宋体" panose="02010600030101010101" pitchFamily="2" charset="-122"/>
                        </a:rPr>
                        <a:t>理解</a:t>
                      </a:r>
                      <a:endParaRPr lang="en-US" altLang="en-US" sz="2360" b="1">
                        <a:latin typeface="隶书" panose="02010509060101010101" charset="-122"/>
                        <a:ea typeface="隶书" panose="02010509060101010101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60" b="1">
                          <a:latin typeface="隶书" panose="02010509060101010101" charset="-122"/>
                          <a:ea typeface="隶书" panose="02010509060101010101" charset="-122"/>
                          <a:cs typeface="宋体" panose="02010600030101010101" pitchFamily="2" charset="-122"/>
                        </a:rPr>
                        <a:t>掌握</a:t>
                      </a:r>
                      <a:endParaRPr lang="en-US" altLang="en-US" sz="2360" b="1">
                        <a:latin typeface="隶书" panose="02010509060101010101" charset="-122"/>
                        <a:ea typeface="隶书" panose="02010509060101010101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25170">
                <a:tc rowSpan="5"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en-US" altLang="en-US" sz="1200" b="1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en-US" altLang="en-US" sz="1200" b="1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1200" b="1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1200" b="1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1200" b="1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1200" b="1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1200" b="1">
                        <a:latin typeface="Arial" pitchFamily="34" charset="0"/>
                        <a:ea typeface="Arial" pitchFamily="34" charset="0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24535"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en-US" altLang="en-US" sz="1200" b="1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1200" b="1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1200" b="1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1200" b="1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1200" b="1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1200" b="1">
                        <a:latin typeface="Arial" pitchFamily="34" charset="0"/>
                        <a:ea typeface="Arial" pitchFamily="34" charset="0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25805"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en-US" altLang="en-US" sz="1200" b="1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1200" b="1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1200" b="1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1200" b="1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1200" b="1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1200" b="1">
                        <a:latin typeface="Arial" pitchFamily="34" charset="0"/>
                        <a:ea typeface="Arial" pitchFamily="34" charset="0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25805"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en-US" altLang="en-US" sz="1200" b="1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1200" b="1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1200" b="1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1200" b="1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1200" b="1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1200" b="1">
                        <a:latin typeface="Arial" pitchFamily="34" charset="0"/>
                        <a:ea typeface="Arial" pitchFamily="34" charset="0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25805"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en-US" altLang="en-US" sz="1200" b="1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1200" b="1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1200" b="1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1200" b="1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1200" b="1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1200" b="1">
                        <a:latin typeface="Arial" pitchFamily="34" charset="0"/>
                        <a:ea typeface="Arial" pitchFamily="34" charset="0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2" name="文本框 1"/>
          <p:cNvSpPr txBox="1"/>
          <p:nvPr/>
        </p:nvSpPr>
        <p:spPr>
          <a:xfrm>
            <a:off x="570230" y="2835910"/>
            <a:ext cx="4191000" cy="8788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1.正确理解和运用常用词语（包括成语）。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5"/>
            </p:custDataLst>
          </p:nvPr>
        </p:nvSpPr>
        <p:spPr>
          <a:xfrm>
            <a:off x="571500" y="3843020"/>
            <a:ext cx="4189095" cy="8788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2.能辨析运用常见的多义词、同义词、反义词。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6"/>
            </p:custDataLst>
          </p:nvPr>
        </p:nvSpPr>
        <p:spPr>
          <a:xfrm>
            <a:off x="4860290" y="2501900"/>
            <a:ext cx="429260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1.近义词语的辨析。。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7"/>
            </p:custDataLst>
          </p:nvPr>
        </p:nvSpPr>
        <p:spPr>
          <a:xfrm>
            <a:off x="4875530" y="3257550"/>
            <a:ext cx="429260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2.多义词语的辨识。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8"/>
            </p:custDataLst>
          </p:nvPr>
        </p:nvSpPr>
        <p:spPr>
          <a:xfrm>
            <a:off x="4897120" y="3985260"/>
            <a:ext cx="429260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3.近义成语的辨识。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9"/>
            </p:custDataLst>
          </p:nvPr>
        </p:nvSpPr>
        <p:spPr>
          <a:xfrm>
            <a:off x="4886325" y="4697730"/>
            <a:ext cx="429260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4.形近成语的辨识。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0" name="文本框 9"/>
          <p:cNvSpPr txBox="1"/>
          <p:nvPr>
            <p:custDataLst>
              <p:tags r:id="rId10"/>
            </p:custDataLst>
          </p:nvPr>
        </p:nvSpPr>
        <p:spPr>
          <a:xfrm>
            <a:off x="4907915" y="5425440"/>
            <a:ext cx="429260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5.具体语境下成语的辨识。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2" name="文本框 11"/>
          <p:cNvSpPr txBox="1"/>
          <p:nvPr>
            <p:custDataLst>
              <p:tags r:id="rId11"/>
            </p:custDataLst>
          </p:nvPr>
        </p:nvSpPr>
        <p:spPr>
          <a:xfrm>
            <a:off x="10924540" y="2517140"/>
            <a:ext cx="61531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√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2"/>
            </p:custDataLst>
          </p:nvPr>
        </p:nvSpPr>
        <p:spPr>
          <a:xfrm>
            <a:off x="10939780" y="3272790"/>
            <a:ext cx="60007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√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3"/>
            </p:custDataLst>
          </p:nvPr>
        </p:nvSpPr>
        <p:spPr>
          <a:xfrm>
            <a:off x="10961370" y="4000500"/>
            <a:ext cx="57785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√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4"/>
            </p:custDataLst>
          </p:nvPr>
        </p:nvSpPr>
        <p:spPr>
          <a:xfrm>
            <a:off x="10950575" y="4712970"/>
            <a:ext cx="71691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√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6" name="文本框 15"/>
          <p:cNvSpPr txBox="1"/>
          <p:nvPr>
            <p:custDataLst>
              <p:tags r:id="rId15"/>
            </p:custDataLst>
          </p:nvPr>
        </p:nvSpPr>
        <p:spPr>
          <a:xfrm>
            <a:off x="10972165" y="5440680"/>
            <a:ext cx="69469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√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16"/>
            </p:custDataLst>
          </p:nvPr>
        </p:nvSpPr>
        <p:spPr>
          <a:xfrm>
            <a:off x="571500" y="4918710"/>
            <a:ext cx="418909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3.能辨析常用词的感情色彩。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6" grpId="0"/>
      <p:bldP spid="7" grpId="0"/>
      <p:bldP spid="8" grpId="0"/>
      <p:bldP spid="9" grpId="0"/>
      <p:bldP spid="10" grpId="0"/>
      <p:bldP spid="12" grpId="0"/>
      <p:bldP spid="13" grpId="0"/>
      <p:bldP spid="14" grpId="0"/>
      <p:bldP spid="15" grpId="0"/>
      <p:bldP spid="16" grpId="0"/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Rectangle 8"/>
          <p:cNvSpPr/>
          <p:nvPr>
            <p:custDataLst>
              <p:tags r:id="rId3"/>
            </p:custDataLst>
          </p:nvPr>
        </p:nvSpPr>
        <p:spPr>
          <a:xfrm>
            <a:off x="570230" y="170815"/>
            <a:ext cx="3731260" cy="65722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base"/>
            <a:r>
              <a:rPr lang="zh-CN" sz="3680" strike="noStrike" noProof="1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cs typeface="+mn-cs"/>
              </a:rPr>
              <a:t>二、考情分析</a:t>
            </a:r>
            <a:endParaRPr lang="zh-CN" sz="3680" strike="noStrike" noProof="1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11" name="Rectangle 8"/>
          <p:cNvSpPr/>
          <p:nvPr>
            <p:custDataLst>
              <p:tags r:id="rId4"/>
            </p:custDataLst>
          </p:nvPr>
        </p:nvSpPr>
        <p:spPr>
          <a:xfrm>
            <a:off x="585470" y="730885"/>
            <a:ext cx="3731260" cy="5461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base"/>
            <a:r>
              <a:rPr lang="zh-CN" sz="2960" strike="noStrike" noProof="1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cs typeface="+mn-cs"/>
              </a:rPr>
              <a:t>（一）单招</a:t>
            </a:r>
            <a:endParaRPr lang="zh-CN" sz="2960" strike="noStrike" noProof="1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cs typeface="+mn-cs"/>
              <a:sym typeface="宋体" panose="02010600030101010101" pitchFamily="2" charset="-122"/>
            </a:endParaRPr>
          </a:p>
        </p:txBody>
      </p:sp>
      <p:graphicFrame>
        <p:nvGraphicFramePr>
          <p:cNvPr id="4" name="表格 3"/>
          <p:cNvGraphicFramePr>
            <a:graphicFrameLocks noGrp="1"/>
          </p:cNvGraphicFramePr>
          <p:nvPr>
            <p:custDataLst>
              <p:tags r:id="rId5"/>
            </p:custDataLst>
          </p:nvPr>
        </p:nvGraphicFramePr>
        <p:xfrm>
          <a:off x="267335" y="1304290"/>
          <a:ext cx="11630660" cy="4517390"/>
        </p:xfrm>
        <a:graphic>
          <a:graphicData uri="http://schemas.openxmlformats.org/drawingml/2006/table">
            <a:tbl>
              <a:tblPr/>
              <a:tblGrid>
                <a:gridCol w="1388745"/>
                <a:gridCol w="2800350"/>
                <a:gridCol w="874395"/>
                <a:gridCol w="875665"/>
                <a:gridCol w="786765"/>
                <a:gridCol w="803275"/>
                <a:gridCol w="830580"/>
                <a:gridCol w="1153160"/>
                <a:gridCol w="1061720"/>
                <a:gridCol w="1056005"/>
              </a:tblGrid>
              <a:tr h="588645"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年度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知识点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分值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4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难易程度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试题类型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97510"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容易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较易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中难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较难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选择题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填空题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解答题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0612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2020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 b="1">
                        <a:latin typeface="Arial" pitchFamily="34" charset="0"/>
                        <a:ea typeface="Arial" pitchFamily="34" charset="0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 b="1">
                        <a:latin typeface="Arial" pitchFamily="34" charset="0"/>
                        <a:ea typeface="Arial" pitchFamily="34" charset="0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05485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2021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 b="1">
                        <a:latin typeface="Arial" pitchFamily="34" charset="0"/>
                        <a:ea typeface="Arial" pitchFamily="34" charset="0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 b="1">
                        <a:latin typeface="Arial" pitchFamily="34" charset="0"/>
                        <a:ea typeface="Arial" pitchFamily="34" charset="0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0866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2022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 b="1">
                        <a:latin typeface="Arial" pitchFamily="34" charset="0"/>
                        <a:ea typeface="Arial" pitchFamily="34" charset="0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 b="1">
                        <a:latin typeface="Arial" pitchFamily="34" charset="0"/>
                        <a:ea typeface="Arial" pitchFamily="34" charset="0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41097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解读分析</a:t>
                      </a:r>
                      <a:endParaRPr lang="en-US" altLang="en-US" sz="2380" b="1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9"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2" name="文本框 1"/>
          <p:cNvSpPr txBox="1"/>
          <p:nvPr/>
        </p:nvSpPr>
        <p:spPr>
          <a:xfrm>
            <a:off x="1925320" y="2458720"/>
            <a:ext cx="253365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成语的使用</a:t>
            </a:r>
            <a:endParaRPr 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6"/>
            </p:custDataLst>
          </p:nvPr>
        </p:nvSpPr>
        <p:spPr>
          <a:xfrm>
            <a:off x="1898650" y="3130550"/>
            <a:ext cx="255397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成语的使用</a:t>
            </a:r>
            <a:endParaRPr 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7"/>
            </p:custDataLst>
          </p:nvPr>
        </p:nvSpPr>
        <p:spPr>
          <a:xfrm>
            <a:off x="1895475" y="3898900"/>
            <a:ext cx="230886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成语的使用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8"/>
            </p:custDataLst>
          </p:nvPr>
        </p:nvSpPr>
        <p:spPr>
          <a:xfrm>
            <a:off x="4735830" y="2391410"/>
            <a:ext cx="57150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5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9"/>
            </p:custDataLst>
          </p:nvPr>
        </p:nvSpPr>
        <p:spPr>
          <a:xfrm>
            <a:off x="4729480" y="3091180"/>
            <a:ext cx="55054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5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0"/>
            </p:custDataLst>
          </p:nvPr>
        </p:nvSpPr>
        <p:spPr>
          <a:xfrm>
            <a:off x="4718685" y="3887470"/>
            <a:ext cx="39814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5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0" name="文本框 9"/>
          <p:cNvSpPr txBox="1"/>
          <p:nvPr>
            <p:custDataLst>
              <p:tags r:id="rId11"/>
            </p:custDataLst>
          </p:nvPr>
        </p:nvSpPr>
        <p:spPr>
          <a:xfrm>
            <a:off x="7066280" y="2392680"/>
            <a:ext cx="62928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√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2" name="文本框 11"/>
          <p:cNvSpPr txBox="1"/>
          <p:nvPr>
            <p:custDataLst>
              <p:tags r:id="rId12"/>
            </p:custDataLst>
          </p:nvPr>
        </p:nvSpPr>
        <p:spPr>
          <a:xfrm>
            <a:off x="7085965" y="3130550"/>
            <a:ext cx="61531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√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3"/>
            </p:custDataLst>
          </p:nvPr>
        </p:nvSpPr>
        <p:spPr>
          <a:xfrm>
            <a:off x="7076440" y="3887470"/>
            <a:ext cx="60007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√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4"/>
            </p:custDataLst>
          </p:nvPr>
        </p:nvSpPr>
        <p:spPr>
          <a:xfrm>
            <a:off x="8865870" y="2393950"/>
            <a:ext cx="57785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√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5"/>
            </p:custDataLst>
          </p:nvPr>
        </p:nvSpPr>
        <p:spPr>
          <a:xfrm>
            <a:off x="8883015" y="3092450"/>
            <a:ext cx="71691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√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6" name="文本框 15"/>
          <p:cNvSpPr txBox="1"/>
          <p:nvPr>
            <p:custDataLst>
              <p:tags r:id="rId16"/>
            </p:custDataLst>
          </p:nvPr>
        </p:nvSpPr>
        <p:spPr>
          <a:xfrm>
            <a:off x="8877300" y="3882390"/>
            <a:ext cx="69469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√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7" name="文本框 16"/>
          <p:cNvSpPr txBox="1"/>
          <p:nvPr>
            <p:custDataLst>
              <p:tags r:id="rId17"/>
            </p:custDataLst>
          </p:nvPr>
        </p:nvSpPr>
        <p:spPr>
          <a:xfrm>
            <a:off x="1765300" y="4772660"/>
            <a:ext cx="10045700" cy="823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近几年词语题型分值稳定，考查内容为成语的正确使用，褒贬不当、用错对象、搭配不当为常考错误类型。</a:t>
            </a:r>
            <a:endParaRPr 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6" grpId="0"/>
      <p:bldP spid="7" grpId="0"/>
      <p:bldP spid="8" grpId="0"/>
      <p:bldP spid="9" grpId="0"/>
      <p:bldP spid="10" grpId="0"/>
      <p:bldP spid="12" grpId="0"/>
      <p:bldP spid="13" grpId="0"/>
      <p:bldP spid="14" grpId="0"/>
      <p:bldP spid="15" grpId="0"/>
      <p:bldP spid="16" grpId="0"/>
      <p:bldP spid="1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Rectangle 8"/>
          <p:cNvSpPr/>
          <p:nvPr>
            <p:custDataLst>
              <p:tags r:id="rId3"/>
            </p:custDataLst>
          </p:nvPr>
        </p:nvSpPr>
        <p:spPr>
          <a:xfrm>
            <a:off x="570230" y="170815"/>
            <a:ext cx="3731260" cy="65722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base"/>
            <a:r>
              <a:rPr lang="zh-CN" sz="3680" strike="noStrike" noProof="1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cs typeface="+mn-cs"/>
              </a:rPr>
              <a:t>二、考情分析</a:t>
            </a:r>
            <a:endParaRPr lang="zh-CN" sz="3680" strike="noStrike" noProof="1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11" name="Rectangle 8"/>
          <p:cNvSpPr/>
          <p:nvPr>
            <p:custDataLst>
              <p:tags r:id="rId4"/>
            </p:custDataLst>
          </p:nvPr>
        </p:nvSpPr>
        <p:spPr>
          <a:xfrm>
            <a:off x="585470" y="730885"/>
            <a:ext cx="3731260" cy="5461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base"/>
            <a:r>
              <a:rPr lang="zh-CN" sz="2960" strike="noStrike" noProof="1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cs typeface="+mn-cs"/>
              </a:rPr>
              <a:t>（二）统招</a:t>
            </a:r>
            <a:endParaRPr lang="zh-CN" sz="2960" strike="noStrike" noProof="1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cs typeface="+mn-cs"/>
              <a:sym typeface="宋体" panose="02010600030101010101" pitchFamily="2" charset="-122"/>
            </a:endParaRPr>
          </a:p>
        </p:txBody>
      </p:sp>
      <p:graphicFrame>
        <p:nvGraphicFramePr>
          <p:cNvPr id="4" name="表格 3"/>
          <p:cNvGraphicFramePr>
            <a:graphicFrameLocks noGrp="1"/>
          </p:cNvGraphicFramePr>
          <p:nvPr>
            <p:custDataLst>
              <p:tags r:id="rId5"/>
            </p:custDataLst>
          </p:nvPr>
        </p:nvGraphicFramePr>
        <p:xfrm>
          <a:off x="267335" y="1304290"/>
          <a:ext cx="11630660" cy="4517390"/>
        </p:xfrm>
        <a:graphic>
          <a:graphicData uri="http://schemas.openxmlformats.org/drawingml/2006/table">
            <a:tbl>
              <a:tblPr/>
              <a:tblGrid>
                <a:gridCol w="1388745"/>
                <a:gridCol w="2800350"/>
                <a:gridCol w="874395"/>
                <a:gridCol w="875665"/>
                <a:gridCol w="786765"/>
                <a:gridCol w="803275"/>
                <a:gridCol w="830580"/>
                <a:gridCol w="1153160"/>
                <a:gridCol w="1061720"/>
                <a:gridCol w="1056005"/>
              </a:tblGrid>
              <a:tr h="588645"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年度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知识点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分值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4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难易程度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试题类型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97510"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容易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较易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中难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较难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选择题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填空题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解答题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0612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2020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 b="1">
                        <a:latin typeface="Arial" pitchFamily="34" charset="0"/>
                        <a:ea typeface="Arial" pitchFamily="34" charset="0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 b="1">
                        <a:latin typeface="Arial" pitchFamily="34" charset="0"/>
                        <a:ea typeface="Arial" pitchFamily="34" charset="0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05485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2021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 b="1">
                        <a:latin typeface="Arial" pitchFamily="34" charset="0"/>
                        <a:ea typeface="Arial" pitchFamily="34" charset="0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 b="1">
                        <a:latin typeface="Arial" pitchFamily="34" charset="0"/>
                        <a:ea typeface="Arial" pitchFamily="34" charset="0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0866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2022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 b="1">
                        <a:latin typeface="Arial" pitchFamily="34" charset="0"/>
                        <a:ea typeface="Arial" pitchFamily="34" charset="0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 b="1">
                        <a:latin typeface="Arial" pitchFamily="34" charset="0"/>
                        <a:ea typeface="Arial" pitchFamily="34" charset="0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41097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解读分析</a:t>
                      </a:r>
                      <a:endParaRPr lang="en-US" altLang="en-US" sz="2380" b="1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9"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2" name="文本框 1"/>
          <p:cNvSpPr txBox="1"/>
          <p:nvPr/>
        </p:nvSpPr>
        <p:spPr>
          <a:xfrm>
            <a:off x="1664970" y="2458720"/>
            <a:ext cx="2894965" cy="41402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1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词语辨析和成语的使用</a:t>
            </a:r>
            <a:endParaRPr lang="zh-CN" altLang="en-US" sz="210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6"/>
            </p:custDataLst>
          </p:nvPr>
        </p:nvSpPr>
        <p:spPr>
          <a:xfrm>
            <a:off x="1664335" y="3130550"/>
            <a:ext cx="3054350" cy="41402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1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词语辨析和成语的使用</a:t>
            </a:r>
            <a:endParaRPr lang="zh-CN" alt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7"/>
            </p:custDataLst>
          </p:nvPr>
        </p:nvSpPr>
        <p:spPr>
          <a:xfrm>
            <a:off x="1663700" y="3898900"/>
            <a:ext cx="2896235" cy="41402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1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词语辨析和成语的使用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8"/>
            </p:custDataLst>
          </p:nvPr>
        </p:nvSpPr>
        <p:spPr>
          <a:xfrm>
            <a:off x="4735830" y="2391410"/>
            <a:ext cx="57150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3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9"/>
            </p:custDataLst>
          </p:nvPr>
        </p:nvSpPr>
        <p:spPr>
          <a:xfrm>
            <a:off x="4729480" y="3091180"/>
            <a:ext cx="55054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3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0"/>
            </p:custDataLst>
          </p:nvPr>
        </p:nvSpPr>
        <p:spPr>
          <a:xfrm>
            <a:off x="4718685" y="3887470"/>
            <a:ext cx="39814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3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0" name="文本框 9"/>
          <p:cNvSpPr txBox="1"/>
          <p:nvPr>
            <p:custDataLst>
              <p:tags r:id="rId11"/>
            </p:custDataLst>
          </p:nvPr>
        </p:nvSpPr>
        <p:spPr>
          <a:xfrm>
            <a:off x="7066280" y="2392680"/>
            <a:ext cx="62928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√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2" name="文本框 11"/>
          <p:cNvSpPr txBox="1"/>
          <p:nvPr>
            <p:custDataLst>
              <p:tags r:id="rId12"/>
            </p:custDataLst>
          </p:nvPr>
        </p:nvSpPr>
        <p:spPr>
          <a:xfrm>
            <a:off x="7044055" y="3130550"/>
            <a:ext cx="61531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√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3"/>
            </p:custDataLst>
          </p:nvPr>
        </p:nvSpPr>
        <p:spPr>
          <a:xfrm>
            <a:off x="7034530" y="3887470"/>
            <a:ext cx="60007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√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4"/>
            </p:custDataLst>
          </p:nvPr>
        </p:nvSpPr>
        <p:spPr>
          <a:xfrm>
            <a:off x="8865870" y="2393950"/>
            <a:ext cx="57785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√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5"/>
            </p:custDataLst>
          </p:nvPr>
        </p:nvSpPr>
        <p:spPr>
          <a:xfrm>
            <a:off x="8883015" y="3092450"/>
            <a:ext cx="71691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√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6" name="文本框 15"/>
          <p:cNvSpPr txBox="1"/>
          <p:nvPr>
            <p:custDataLst>
              <p:tags r:id="rId16"/>
            </p:custDataLst>
          </p:nvPr>
        </p:nvSpPr>
        <p:spPr>
          <a:xfrm>
            <a:off x="8877300" y="3882390"/>
            <a:ext cx="69469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√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7" name="文本框 16"/>
          <p:cNvSpPr txBox="1"/>
          <p:nvPr>
            <p:custDataLst>
              <p:tags r:id="rId17"/>
            </p:custDataLst>
          </p:nvPr>
        </p:nvSpPr>
        <p:spPr>
          <a:xfrm>
            <a:off x="1765300" y="4521200"/>
            <a:ext cx="10045700" cy="11893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近几年词语题型分值稳定，词语辨析考查内容主要集中在实词的使用方面，如近义词语、多义词语解读分析等。成语的使用考查内容主要集中在感情色彩、使用对象、符合语境等方面。</a:t>
            </a:r>
            <a:endParaRPr 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6" grpId="0"/>
      <p:bldP spid="7" grpId="0"/>
      <p:bldP spid="8" grpId="0"/>
      <p:bldP spid="9" grpId="0"/>
      <p:bldP spid="10" grpId="0"/>
      <p:bldP spid="12" grpId="0"/>
      <p:bldP spid="13" grpId="0"/>
      <p:bldP spid="14" grpId="0"/>
      <p:bldP spid="15" grpId="0"/>
      <p:bldP spid="16" grpId="0"/>
      <p:bldP spid="1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/>
          <p:cNvSpPr txBox="1"/>
          <p:nvPr>
            <p:custDataLst>
              <p:tags r:id="rId3"/>
            </p:custDataLst>
          </p:nvPr>
        </p:nvSpPr>
        <p:spPr>
          <a:xfrm>
            <a:off x="66675" y="1927860"/>
            <a:ext cx="11833225" cy="18630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应对这种题型，首先要注意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，无论是哪种错误类型，明确词语的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是前提，这里的意义包括本义，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和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。积累成语时多查资料明确出处可以加深我们对成语的理解。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" name="Rectangle 8"/>
          <p:cNvSpPr/>
          <p:nvPr>
            <p:custDataLst>
              <p:tags r:id="rId4"/>
            </p:custDataLst>
          </p:nvPr>
        </p:nvSpPr>
        <p:spPr>
          <a:xfrm>
            <a:off x="570230" y="170815"/>
            <a:ext cx="3731260" cy="65722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base"/>
            <a:r>
              <a:rPr lang="zh-CN" sz="3680" strike="noStrike" noProof="1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cs typeface="+mn-cs"/>
              </a:rPr>
              <a:t>三、方法指导</a:t>
            </a:r>
            <a:endParaRPr lang="zh-CN" sz="3680" strike="noStrike" noProof="1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6" name="文本框 5"/>
          <p:cNvSpPr txBox="1"/>
          <p:nvPr>
            <p:custDataLst>
              <p:tags r:id="rId5"/>
            </p:custDataLst>
          </p:nvPr>
        </p:nvSpPr>
        <p:spPr>
          <a:xfrm>
            <a:off x="66675" y="712470"/>
            <a:ext cx="11833225" cy="12725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本考点意在考查学生结合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正确使用词语的能力，即根据词语使用的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、对象以及词语本本身的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和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来选择恰当的词语进行准确的表情达意。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7" name="文本框 16"/>
          <p:cNvSpPr txBox="1"/>
          <p:nvPr>
            <p:custDataLst>
              <p:tags r:id="rId6"/>
            </p:custDataLst>
          </p:nvPr>
        </p:nvSpPr>
        <p:spPr>
          <a:xfrm>
            <a:off x="4491990" y="842010"/>
            <a:ext cx="94742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语境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8" name="文本框 17"/>
          <p:cNvSpPr txBox="1"/>
          <p:nvPr>
            <p:custDataLst>
              <p:tags r:id="rId7"/>
            </p:custDataLst>
          </p:nvPr>
        </p:nvSpPr>
        <p:spPr>
          <a:xfrm>
            <a:off x="11010900" y="913765"/>
            <a:ext cx="94742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场合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9" name="文本框 18"/>
          <p:cNvSpPr txBox="1"/>
          <p:nvPr>
            <p:custDataLst>
              <p:tags r:id="rId8"/>
            </p:custDataLst>
          </p:nvPr>
        </p:nvSpPr>
        <p:spPr>
          <a:xfrm>
            <a:off x="3459480" y="1440815"/>
            <a:ext cx="103314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语义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0" name="文本框 19"/>
          <p:cNvSpPr txBox="1"/>
          <p:nvPr>
            <p:custDataLst>
              <p:tags r:id="rId9"/>
            </p:custDataLst>
          </p:nvPr>
        </p:nvSpPr>
        <p:spPr>
          <a:xfrm>
            <a:off x="4678680" y="1440815"/>
            <a:ext cx="94742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词性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1" name="文本框 20"/>
          <p:cNvSpPr txBox="1"/>
          <p:nvPr>
            <p:custDataLst>
              <p:tags r:id="rId10"/>
            </p:custDataLst>
          </p:nvPr>
        </p:nvSpPr>
        <p:spPr>
          <a:xfrm>
            <a:off x="4704715" y="2095500"/>
            <a:ext cx="96139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积累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11"/>
            </p:custDataLst>
          </p:nvPr>
        </p:nvSpPr>
        <p:spPr>
          <a:xfrm>
            <a:off x="66675" y="3688080"/>
            <a:ext cx="11833225" cy="12725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其次，将考点牢记于心，如熟悉成语使用中常见的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类型，可以帮助我们在解题时一一排查，确定正确选项。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2"/>
            </p:custDataLst>
          </p:nvPr>
        </p:nvSpPr>
        <p:spPr>
          <a:xfrm>
            <a:off x="66675" y="4861560"/>
            <a:ext cx="11833225" cy="12725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最后，多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、多阅读规范的文学作品，培养良好的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，在日常生活中养成多推敲、勤思考的好习惯。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66675" y="597916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下面，就词语部分考查的三个方面，即实词、虚词和成语进行归纳。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0" name="文本框 9"/>
          <p:cNvSpPr txBox="1"/>
          <p:nvPr>
            <p:custDataLst>
              <p:tags r:id="rId14"/>
            </p:custDataLst>
          </p:nvPr>
        </p:nvSpPr>
        <p:spPr>
          <a:xfrm>
            <a:off x="10573385" y="2096770"/>
            <a:ext cx="96139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意义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2" name="文本框 11"/>
          <p:cNvSpPr txBox="1"/>
          <p:nvPr>
            <p:custDataLst>
              <p:tags r:id="rId15"/>
            </p:custDataLst>
          </p:nvPr>
        </p:nvSpPr>
        <p:spPr>
          <a:xfrm>
            <a:off x="4398010" y="2686050"/>
            <a:ext cx="126873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引申义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6"/>
            </p:custDataLst>
          </p:nvPr>
        </p:nvSpPr>
        <p:spPr>
          <a:xfrm>
            <a:off x="5815965" y="2673350"/>
            <a:ext cx="126873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比喻义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7"/>
            </p:custDataLst>
          </p:nvPr>
        </p:nvSpPr>
        <p:spPr>
          <a:xfrm>
            <a:off x="8013065" y="3809365"/>
            <a:ext cx="126873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错误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8"/>
            </p:custDataLst>
          </p:nvPr>
        </p:nvSpPr>
        <p:spPr>
          <a:xfrm>
            <a:off x="2127250" y="5016500"/>
            <a:ext cx="64579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听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6" name="文本框 15"/>
          <p:cNvSpPr txBox="1"/>
          <p:nvPr>
            <p:custDataLst>
              <p:tags r:id="rId19"/>
            </p:custDataLst>
          </p:nvPr>
        </p:nvSpPr>
        <p:spPr>
          <a:xfrm>
            <a:off x="8180705" y="5045710"/>
            <a:ext cx="115189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语感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 nodeType="clickPar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 nodeType="clickPar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 nodeType="clickPar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7" grpId="0"/>
      <p:bldP spid="18" grpId="0"/>
      <p:bldP spid="19" grpId="0"/>
      <p:bldP spid="20" grpId="0"/>
      <p:bldP spid="21" grpId="0"/>
      <p:bldP spid="4" grpId="0"/>
      <p:bldP spid="5" grpId="0"/>
      <p:bldP spid="8" grpId="0"/>
      <p:bldP spid="9" grpId="0"/>
      <p:bldP spid="10" grpId="0"/>
      <p:bldP spid="12" grpId="0"/>
      <p:bldP spid="13" grpId="0"/>
      <p:bldP spid="14" grpId="0"/>
      <p:bldP spid="15" grpId="0"/>
      <p:bldP spid="1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/>
          <p:cNvSpPr txBox="1"/>
          <p:nvPr>
            <p:custDataLst>
              <p:tags r:id="rId3"/>
            </p:custDataLst>
          </p:nvPr>
        </p:nvSpPr>
        <p:spPr>
          <a:xfrm>
            <a:off x="66675" y="838200"/>
            <a:ext cx="11833225" cy="18630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所谓实词，是指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、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、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、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、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、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。在实际考查中，主要考查前三类，即名词、动词、形容词，辨析和使用近义词是实词考查的重点。近义实词的辨析，我们可以从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、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和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三个方面入手。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8198485" y="1000760"/>
            <a:ext cx="95186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量词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8" name="文本框 17"/>
          <p:cNvSpPr txBox="1"/>
          <p:nvPr>
            <p:custDataLst>
              <p:tags r:id="rId4"/>
            </p:custDataLst>
          </p:nvPr>
        </p:nvSpPr>
        <p:spPr>
          <a:xfrm>
            <a:off x="3181350" y="1000760"/>
            <a:ext cx="99060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名词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9" name="文本框 18"/>
          <p:cNvSpPr txBox="1"/>
          <p:nvPr>
            <p:custDataLst>
              <p:tags r:id="rId5"/>
            </p:custDataLst>
          </p:nvPr>
        </p:nvSpPr>
        <p:spPr>
          <a:xfrm>
            <a:off x="4297680" y="1000760"/>
            <a:ext cx="91821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动词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0" name="文本框 19"/>
          <p:cNvSpPr txBox="1"/>
          <p:nvPr>
            <p:custDataLst>
              <p:tags r:id="rId6"/>
            </p:custDataLst>
          </p:nvPr>
        </p:nvSpPr>
        <p:spPr>
          <a:xfrm>
            <a:off x="5382260" y="1000760"/>
            <a:ext cx="119888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形容词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1" name="文本框 20"/>
          <p:cNvSpPr txBox="1"/>
          <p:nvPr>
            <p:custDataLst>
              <p:tags r:id="rId7"/>
            </p:custDataLst>
          </p:nvPr>
        </p:nvSpPr>
        <p:spPr>
          <a:xfrm>
            <a:off x="6960870" y="1000760"/>
            <a:ext cx="113538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数词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8"/>
            </p:custDataLst>
          </p:nvPr>
        </p:nvSpPr>
        <p:spPr>
          <a:xfrm>
            <a:off x="9277350" y="972820"/>
            <a:ext cx="108077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代词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9"/>
            </p:custDataLst>
          </p:nvPr>
        </p:nvSpPr>
        <p:spPr>
          <a:xfrm>
            <a:off x="5777865" y="2146300"/>
            <a:ext cx="118300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词义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1" name="Rectangle 8"/>
          <p:cNvSpPr/>
          <p:nvPr>
            <p:custDataLst>
              <p:tags r:id="rId10"/>
            </p:custDataLst>
          </p:nvPr>
        </p:nvSpPr>
        <p:spPr>
          <a:xfrm>
            <a:off x="682625" y="325755"/>
            <a:ext cx="11132820" cy="5035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base"/>
            <a:r>
              <a:rPr lang="zh-CN" sz="2680" strike="noStrike" noProof="1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cs typeface="+mn-cs"/>
              </a:rPr>
              <a:t>（一）正确使用实词</a:t>
            </a:r>
            <a:endParaRPr lang="zh-CN" sz="2680" strike="noStrike" noProof="1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cs typeface="+mn-cs"/>
            </a:endParaRPr>
          </a:p>
        </p:txBody>
      </p:sp>
      <p:sp>
        <p:nvSpPr>
          <p:cNvPr id="3" name="文本框 2"/>
          <p:cNvSpPr txBox="1"/>
          <p:nvPr>
            <p:custDataLst>
              <p:tags r:id="rId11"/>
            </p:custDataLst>
          </p:nvPr>
        </p:nvSpPr>
        <p:spPr>
          <a:xfrm>
            <a:off x="7057390" y="2146300"/>
            <a:ext cx="95186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色彩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12"/>
            </p:custDataLst>
          </p:nvPr>
        </p:nvSpPr>
        <p:spPr>
          <a:xfrm>
            <a:off x="8406765" y="2146300"/>
            <a:ext cx="95186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搭配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26035" y="350774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（1）看词义的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0" name="Rectangle 8"/>
          <p:cNvSpPr/>
          <p:nvPr>
            <p:custDataLst>
              <p:tags r:id="rId14"/>
            </p:custDataLst>
          </p:nvPr>
        </p:nvSpPr>
        <p:spPr>
          <a:xfrm>
            <a:off x="641985" y="2995295"/>
            <a:ext cx="11132820" cy="5035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base"/>
            <a:r>
              <a:rPr lang="en-US" altLang="zh-CN" sz="2680" strike="noStrike" noProof="1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cs typeface="+mn-cs"/>
              </a:rPr>
              <a:t>1.</a:t>
            </a:r>
            <a:r>
              <a:rPr lang="zh-CN" altLang="en-US" sz="2680" strike="noStrike" noProof="1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cs typeface="+mn-cs"/>
              </a:rPr>
              <a:t>辨析词义</a:t>
            </a:r>
            <a:endParaRPr lang="zh-CN" altLang="en-US" sz="2680" strike="noStrike" noProof="1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cs typeface="+mn-cs"/>
            </a:endParaRPr>
          </a:p>
        </p:txBody>
      </p:sp>
      <p:sp>
        <p:nvSpPr>
          <p:cNvPr id="12" name="文本框 11"/>
          <p:cNvSpPr txBox="1"/>
          <p:nvPr>
            <p:custDataLst>
              <p:tags r:id="rId15"/>
            </p:custDataLst>
          </p:nvPr>
        </p:nvSpPr>
        <p:spPr>
          <a:xfrm>
            <a:off x="26035" y="4220210"/>
            <a:ext cx="11833225" cy="18630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近义词虽然表达的意思是相近的，但是在表现事物的某种特征或程度上，却有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之别,我们在辨析时就要注意区分。如“渴望”与“希望”都表达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，但前者的程度要比后者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6"/>
            </p:custDataLst>
          </p:nvPr>
        </p:nvSpPr>
        <p:spPr>
          <a:xfrm>
            <a:off x="2987675" y="3616960"/>
            <a:ext cx="95186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轻重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7"/>
            </p:custDataLst>
          </p:nvPr>
        </p:nvSpPr>
        <p:spPr>
          <a:xfrm>
            <a:off x="435610" y="4968240"/>
            <a:ext cx="95186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轻重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8"/>
            </p:custDataLst>
          </p:nvPr>
        </p:nvSpPr>
        <p:spPr>
          <a:xfrm>
            <a:off x="10523220" y="4938395"/>
            <a:ext cx="95186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愿望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6" name="文本框 15"/>
          <p:cNvSpPr txBox="1"/>
          <p:nvPr>
            <p:custDataLst>
              <p:tags r:id="rId19"/>
            </p:custDataLst>
          </p:nvPr>
        </p:nvSpPr>
        <p:spPr>
          <a:xfrm>
            <a:off x="3471545" y="5550535"/>
            <a:ext cx="95186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深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 nodeType="clickPar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 nodeType="clickPar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 nodeType="clickPar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8" grpId="0"/>
      <p:bldP spid="19" grpId="0"/>
      <p:bldP spid="20" grpId="0"/>
      <p:bldP spid="21" grpId="0"/>
      <p:bldP spid="4" grpId="0"/>
      <p:bldP spid="5" grpId="0"/>
      <p:bldP spid="8" grpId="0"/>
      <p:bldP spid="3" grpId="0"/>
      <p:bldP spid="7" grpId="0"/>
      <p:bldP spid="9" grpId="0"/>
      <p:bldP spid="12" grpId="0"/>
      <p:bldP spid="13" grpId="0"/>
      <p:bldP spid="14" grpId="0"/>
      <p:bldP spid="15" grpId="0"/>
      <p:bldP spid="1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框 4"/>
          <p:cNvSpPr txBox="1"/>
          <p:nvPr>
            <p:custDataLst>
              <p:tags r:id="rId3"/>
            </p:custDataLst>
          </p:nvPr>
        </p:nvSpPr>
        <p:spPr>
          <a:xfrm>
            <a:off x="529590" y="2753360"/>
            <a:ext cx="978027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（3）看词义的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4"/>
            </p:custDataLst>
          </p:nvPr>
        </p:nvSpPr>
        <p:spPr>
          <a:xfrm>
            <a:off x="53975" y="3242310"/>
            <a:ext cx="11833225" cy="18630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分析不同语素的意义，是近义词辨析的重点。辨明了近义词中的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语素，近义词的侧重点就明白了。如“赔偿”和“补偿”，前者指因自己的行为造成损失而给予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，后者指抵消损耗，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欠款。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542290" y="139700"/>
            <a:ext cx="978027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（2）看词义的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5"/>
            </p:custDataLst>
          </p:nvPr>
        </p:nvSpPr>
        <p:spPr>
          <a:xfrm>
            <a:off x="66675" y="628650"/>
            <a:ext cx="11833225" cy="18630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有些近义词意义相近，都指同一事物，但所指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却有大有小，这种分别也是辨析词义的一个标准。如“边疆”和“边界”，前者是指靠近国界的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，范围较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;后者指靠近边界的地方，范围较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7" name="文本框 16"/>
          <p:cNvSpPr txBox="1"/>
          <p:nvPr>
            <p:custDataLst>
              <p:tags r:id="rId6"/>
            </p:custDataLst>
          </p:nvPr>
        </p:nvSpPr>
        <p:spPr>
          <a:xfrm>
            <a:off x="2820670" y="142875"/>
            <a:ext cx="1019175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范围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8" name="文本框 17"/>
          <p:cNvSpPr txBox="1"/>
          <p:nvPr>
            <p:custDataLst>
              <p:tags r:id="rId7"/>
            </p:custDataLst>
          </p:nvPr>
        </p:nvSpPr>
        <p:spPr>
          <a:xfrm>
            <a:off x="7381240" y="795020"/>
            <a:ext cx="91821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范围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9" name="文本框 18"/>
          <p:cNvSpPr txBox="1"/>
          <p:nvPr>
            <p:custDataLst>
              <p:tags r:id="rId8"/>
            </p:custDataLst>
          </p:nvPr>
        </p:nvSpPr>
        <p:spPr>
          <a:xfrm>
            <a:off x="10378440" y="1355090"/>
            <a:ext cx="105092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领土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0" name="文本框 19"/>
          <p:cNvSpPr txBox="1"/>
          <p:nvPr>
            <p:custDataLst>
              <p:tags r:id="rId9"/>
            </p:custDataLst>
          </p:nvPr>
        </p:nvSpPr>
        <p:spPr>
          <a:xfrm>
            <a:off x="888365" y="1950720"/>
            <a:ext cx="73469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大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1" name="文本框 20"/>
          <p:cNvSpPr txBox="1"/>
          <p:nvPr>
            <p:custDataLst>
              <p:tags r:id="rId10"/>
            </p:custDataLst>
          </p:nvPr>
        </p:nvSpPr>
        <p:spPr>
          <a:xfrm>
            <a:off x="6304280" y="1950720"/>
            <a:ext cx="58610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小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" name="文本框 2"/>
          <p:cNvSpPr txBox="1"/>
          <p:nvPr>
            <p:custDataLst>
              <p:tags r:id="rId11"/>
            </p:custDataLst>
          </p:nvPr>
        </p:nvSpPr>
        <p:spPr>
          <a:xfrm>
            <a:off x="2792730" y="2767330"/>
            <a:ext cx="113538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侧重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2"/>
            </p:custDataLst>
          </p:nvPr>
        </p:nvSpPr>
        <p:spPr>
          <a:xfrm>
            <a:off x="9878695" y="3409950"/>
            <a:ext cx="83121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不同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1615440" y="4578350"/>
            <a:ext cx="170688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赔付偿还</a:t>
            </a:r>
            <a:endParaRPr lang="zh-CN" alt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0" name="文本框 9"/>
          <p:cNvSpPr txBox="1"/>
          <p:nvPr>
            <p:custDataLst>
              <p:tags r:id="rId14"/>
            </p:custDataLst>
          </p:nvPr>
        </p:nvSpPr>
        <p:spPr>
          <a:xfrm>
            <a:off x="6129020" y="4578350"/>
            <a:ext cx="178625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补足</a:t>
            </a:r>
            <a:r>
              <a:rPr lang="zh-CN" alt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偿还</a:t>
            </a:r>
            <a:endParaRPr lang="zh-CN" alt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7" grpId="0"/>
      <p:bldP spid="18" grpId="0"/>
      <p:bldP spid="19" grpId="0"/>
      <p:bldP spid="20" grpId="0"/>
      <p:bldP spid="21" grpId="0"/>
      <p:bldP spid="3" grpId="0"/>
      <p:bldP spid="7" grpId="0"/>
      <p:bldP spid="8" grpId="0"/>
      <p:bldP spid="9" grpId="0"/>
      <p:bldP spid="1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框 2"/>
          <p:cNvSpPr txBox="1"/>
          <p:nvPr>
            <p:custDataLst>
              <p:tags r:id="rId3"/>
            </p:custDataLst>
          </p:nvPr>
        </p:nvSpPr>
        <p:spPr>
          <a:xfrm>
            <a:off x="81915" y="1286510"/>
            <a:ext cx="11833225" cy="24536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很多实词都带有明显的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，根据语境选择恰当的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，也是区分实词的一个途径。如“沟通”和“勾通”，两个词都有相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的意思，但后者是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词，指暗中串通，勾结。需要提醒的是，辨析词语的感情色彩时，一定要结合语境，小心修辞手法中的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现象。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542290" y="97790"/>
            <a:ext cx="978027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2.辨析色彩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4"/>
            </p:custDataLst>
          </p:nvPr>
        </p:nvSpPr>
        <p:spPr>
          <a:xfrm>
            <a:off x="66675" y="60071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（1）看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色彩。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7" name="文本框 16"/>
          <p:cNvSpPr txBox="1"/>
          <p:nvPr>
            <p:custDataLst>
              <p:tags r:id="rId5"/>
            </p:custDataLst>
          </p:nvPr>
        </p:nvSpPr>
        <p:spPr>
          <a:xfrm>
            <a:off x="2018030" y="739140"/>
            <a:ext cx="1019175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感情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8" name="文本框 17"/>
          <p:cNvSpPr txBox="1"/>
          <p:nvPr>
            <p:custDataLst>
              <p:tags r:id="rId6"/>
            </p:custDataLst>
          </p:nvPr>
        </p:nvSpPr>
        <p:spPr>
          <a:xfrm>
            <a:off x="4262120" y="1464310"/>
            <a:ext cx="178689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感情色彩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9" name="文本框 18"/>
          <p:cNvSpPr txBox="1"/>
          <p:nvPr>
            <p:custDataLst>
              <p:tags r:id="rId7"/>
            </p:custDataLst>
          </p:nvPr>
        </p:nvSpPr>
        <p:spPr>
          <a:xfrm>
            <a:off x="9005570" y="1450340"/>
            <a:ext cx="164211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感情色彩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0" name="文本框 19"/>
          <p:cNvSpPr txBox="1"/>
          <p:nvPr>
            <p:custDataLst>
              <p:tags r:id="rId8"/>
            </p:custDataLst>
          </p:nvPr>
        </p:nvSpPr>
        <p:spPr>
          <a:xfrm>
            <a:off x="8669020" y="2052320"/>
            <a:ext cx="89471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通连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9"/>
            </p:custDataLst>
          </p:nvPr>
        </p:nvSpPr>
        <p:spPr>
          <a:xfrm>
            <a:off x="570230" y="2599055"/>
            <a:ext cx="89471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贬义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10"/>
            </p:custDataLst>
          </p:nvPr>
        </p:nvSpPr>
        <p:spPr>
          <a:xfrm>
            <a:off x="4919345" y="3185160"/>
            <a:ext cx="194945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褒贬互用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7" grpId="0"/>
      <p:bldP spid="18" grpId="0"/>
      <p:bldP spid="19" grpId="0"/>
      <p:bldP spid="20" grpId="0"/>
      <p:bldP spid="3" grpId="0"/>
      <p:bldP spid="4" grpId="0"/>
      <p:bldP spid="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文本框 5"/>
          <p:cNvSpPr txBox="1"/>
          <p:nvPr>
            <p:custDataLst>
              <p:tags r:id="rId3"/>
            </p:custDataLst>
          </p:nvPr>
        </p:nvSpPr>
        <p:spPr>
          <a:xfrm>
            <a:off x="66675" y="628650"/>
            <a:ext cx="11833225" cy="18630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中华民族是礼仪之邦，同样一个意思，用于自己和用于对方说法完全不同。如“家父”和“令尊”，前者只能用于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的父亲，后者只能用于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的父亲。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529590" y="2753360"/>
            <a:ext cx="978027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（3）看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色彩。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4"/>
            </p:custDataLst>
          </p:nvPr>
        </p:nvSpPr>
        <p:spPr>
          <a:xfrm>
            <a:off x="53975" y="3242310"/>
            <a:ext cx="11833225" cy="18630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有一些词语有语体风格的差异，有的是口语，有的是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，有的是文学用语，有的是政论用语。当然，最常见的区分是前两类，如“启程”和“动身”，前者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色彩浓，后者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色彩浓。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542290" y="139700"/>
            <a:ext cx="978027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（2）看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色彩。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7" name="文本框 16"/>
          <p:cNvSpPr txBox="1"/>
          <p:nvPr>
            <p:custDataLst>
              <p:tags r:id="rId5"/>
            </p:custDataLst>
          </p:nvPr>
        </p:nvSpPr>
        <p:spPr>
          <a:xfrm>
            <a:off x="1912620" y="142875"/>
            <a:ext cx="1019175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敬谦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8" name="文本框 17"/>
          <p:cNvSpPr txBox="1"/>
          <p:nvPr>
            <p:custDataLst>
              <p:tags r:id="rId6"/>
            </p:custDataLst>
          </p:nvPr>
        </p:nvSpPr>
        <p:spPr>
          <a:xfrm>
            <a:off x="5820410" y="1369060"/>
            <a:ext cx="91821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自己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9" name="文本框 18"/>
          <p:cNvSpPr txBox="1"/>
          <p:nvPr>
            <p:custDataLst>
              <p:tags r:id="rId7"/>
            </p:custDataLst>
          </p:nvPr>
        </p:nvSpPr>
        <p:spPr>
          <a:xfrm>
            <a:off x="10227310" y="1378585"/>
            <a:ext cx="105092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对方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0" name="文本框 19"/>
          <p:cNvSpPr txBox="1"/>
          <p:nvPr>
            <p:custDataLst>
              <p:tags r:id="rId8"/>
            </p:custDataLst>
          </p:nvPr>
        </p:nvSpPr>
        <p:spPr>
          <a:xfrm>
            <a:off x="1405890" y="1950720"/>
            <a:ext cx="350266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口诀：家大舍小令他人</a:t>
            </a:r>
            <a:endParaRPr lang="zh-CN" alt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" name="文本框 2"/>
          <p:cNvSpPr txBox="1"/>
          <p:nvPr>
            <p:custDataLst>
              <p:tags r:id="rId9"/>
            </p:custDataLst>
          </p:nvPr>
        </p:nvSpPr>
        <p:spPr>
          <a:xfrm>
            <a:off x="1922145" y="2753360"/>
            <a:ext cx="113538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语体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0"/>
            </p:custDataLst>
          </p:nvPr>
        </p:nvSpPr>
        <p:spPr>
          <a:xfrm>
            <a:off x="8444865" y="3438525"/>
            <a:ext cx="130937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书面语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1"/>
            </p:custDataLst>
          </p:nvPr>
        </p:nvSpPr>
        <p:spPr>
          <a:xfrm>
            <a:off x="927735" y="4578350"/>
            <a:ext cx="170688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书面语体</a:t>
            </a:r>
            <a:endParaRPr lang="zh-CN" alt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0" name="文本框 9"/>
          <p:cNvSpPr txBox="1"/>
          <p:nvPr>
            <p:custDataLst>
              <p:tags r:id="rId12"/>
            </p:custDataLst>
          </p:nvPr>
        </p:nvSpPr>
        <p:spPr>
          <a:xfrm>
            <a:off x="4330065" y="4578350"/>
            <a:ext cx="178625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口语语体</a:t>
            </a:r>
            <a:endParaRPr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7" grpId="0"/>
      <p:bldP spid="18" grpId="0"/>
      <p:bldP spid="19" grpId="0"/>
      <p:bldP spid="20" grpId="0"/>
      <p:bldP spid="3" grpId="0"/>
      <p:bldP spid="7" grpId="0"/>
      <p:bldP spid="8" grpId="0"/>
      <p:bldP spid="9" grpId="0"/>
      <p:bldP spid="10" grpId="0"/>
      <p:bldP spid="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框 4"/>
          <p:cNvSpPr txBox="1"/>
          <p:nvPr>
            <p:custDataLst>
              <p:tags r:id="rId3"/>
            </p:custDataLst>
          </p:nvPr>
        </p:nvSpPr>
        <p:spPr>
          <a:xfrm>
            <a:off x="83185" y="3578860"/>
            <a:ext cx="11833225" cy="24536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很多实词有特定的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，在使用时，要根据这个实词的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加以判断。如“爱戴”和“爱护”,前者适用于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比自己高的人，后者适用于身份地位和自己相当或者比自己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的人。又如“竖起”和“树起”，前者强调的是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事物，后者强调的是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事物。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4"/>
            </p:custDataLst>
          </p:nvPr>
        </p:nvSpPr>
        <p:spPr>
          <a:xfrm>
            <a:off x="67945" y="289306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（2）看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" name="文本框 2"/>
          <p:cNvSpPr txBox="1"/>
          <p:nvPr>
            <p:custDataLst>
              <p:tags r:id="rId5"/>
            </p:custDataLst>
          </p:nvPr>
        </p:nvSpPr>
        <p:spPr>
          <a:xfrm>
            <a:off x="81915" y="1286510"/>
            <a:ext cx="11833225" cy="12725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有些词语虽然意义相近，但其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不同，一般有比较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的搭配，不能混用。如“捉摸”和“琢磨”，前者用于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句中，后者用于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句中。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542290" y="97790"/>
            <a:ext cx="978027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3.看具体搭配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6"/>
            </p:custDataLst>
          </p:nvPr>
        </p:nvSpPr>
        <p:spPr>
          <a:xfrm>
            <a:off x="66675" y="60071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（1）看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7" name="文本框 16"/>
          <p:cNvSpPr txBox="1"/>
          <p:nvPr>
            <p:custDataLst>
              <p:tags r:id="rId7"/>
            </p:custDataLst>
          </p:nvPr>
        </p:nvSpPr>
        <p:spPr>
          <a:xfrm>
            <a:off x="2058670" y="741045"/>
            <a:ext cx="1656080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使用习惯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8" name="文本框 17"/>
          <p:cNvSpPr txBox="1"/>
          <p:nvPr>
            <p:custDataLst>
              <p:tags r:id="rId8"/>
            </p:custDataLst>
          </p:nvPr>
        </p:nvSpPr>
        <p:spPr>
          <a:xfrm>
            <a:off x="5174615" y="1450340"/>
            <a:ext cx="178689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习惯用法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9" name="文本框 18"/>
          <p:cNvSpPr txBox="1"/>
          <p:nvPr>
            <p:custDataLst>
              <p:tags r:id="rId9"/>
            </p:custDataLst>
          </p:nvPr>
        </p:nvSpPr>
        <p:spPr>
          <a:xfrm>
            <a:off x="9278620" y="1438910"/>
            <a:ext cx="111442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固定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6419850" y="2052320"/>
            <a:ext cx="89471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否定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11"/>
            </p:custDataLst>
          </p:nvPr>
        </p:nvSpPr>
        <p:spPr>
          <a:xfrm>
            <a:off x="9483725" y="2038350"/>
            <a:ext cx="89471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肯定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12"/>
            </p:custDataLst>
          </p:nvPr>
        </p:nvSpPr>
        <p:spPr>
          <a:xfrm>
            <a:off x="2037715" y="3069590"/>
            <a:ext cx="194945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搭配对象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3491865" y="3727450"/>
            <a:ext cx="194945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使用对象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0" name="文本框 9"/>
          <p:cNvSpPr txBox="1"/>
          <p:nvPr>
            <p:custDataLst>
              <p:tags r:id="rId14"/>
            </p:custDataLst>
          </p:nvPr>
        </p:nvSpPr>
        <p:spPr>
          <a:xfrm>
            <a:off x="9595485" y="3755390"/>
            <a:ext cx="194945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运用对象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15"/>
            </p:custDataLst>
          </p:nvPr>
        </p:nvSpPr>
        <p:spPr>
          <a:xfrm>
            <a:off x="6311900" y="4348480"/>
            <a:ext cx="194945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身份地位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2" name="文本框 11"/>
          <p:cNvSpPr txBox="1"/>
          <p:nvPr>
            <p:custDataLst>
              <p:tags r:id="rId16"/>
            </p:custDataLst>
          </p:nvPr>
        </p:nvSpPr>
        <p:spPr>
          <a:xfrm>
            <a:off x="4960620" y="4875530"/>
            <a:ext cx="97155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低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>
            <a:off x="979170" y="5447030"/>
            <a:ext cx="97155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具体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8"/>
            </p:custDataLst>
          </p:nvPr>
        </p:nvSpPr>
        <p:spPr>
          <a:xfrm>
            <a:off x="5072380" y="5480050"/>
            <a:ext cx="97155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抽象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 nodeType="clickPar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 nodeType="clickPar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 nodeType="clickPar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7" grpId="0"/>
      <p:bldP spid="18" grpId="0"/>
      <p:bldP spid="19" grpId="0"/>
      <p:bldP spid="20" grpId="0"/>
      <p:bldP spid="3" grpId="0"/>
      <p:bldP spid="4" grpId="0"/>
      <p:bldP spid="7" grpId="0"/>
      <p:bldP spid="8" grpId="0"/>
      <p:bldP spid="5" grpId="0"/>
      <p:bldP spid="9" grpId="0"/>
      <p:bldP spid="10" grpId="0"/>
      <p:bldP spid="11" grpId="0"/>
      <p:bldP spid="12" grpId="0"/>
      <p:bldP spid="13" grpId="0"/>
      <p:bldP spid="1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文本框 5"/>
          <p:cNvSpPr txBox="1"/>
          <p:nvPr>
            <p:custDataLst>
              <p:tags r:id="rId3"/>
            </p:custDataLst>
          </p:nvPr>
        </p:nvSpPr>
        <p:spPr>
          <a:xfrm>
            <a:off x="66675" y="628650"/>
            <a:ext cx="11833225" cy="18630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许多近义词词义相同，但词性却不同，用法差异也大，在辨析近义词时，要抓住这个因素。如“阻碍”和“障碍”，前者是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，作谓语，后者是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，可作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和宾语。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529590" y="2753360"/>
            <a:ext cx="978027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（4）看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4"/>
            </p:custDataLst>
          </p:nvPr>
        </p:nvSpPr>
        <p:spPr>
          <a:xfrm>
            <a:off x="53975" y="3242310"/>
            <a:ext cx="11833225" cy="12725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在选用词语时，全面理解词语的意义，避免和前后文重复。如“胜利”和“凯旋”，后者的意思是“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”，就不能再和“归来”搭配了。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542290" y="139700"/>
            <a:ext cx="978027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（3）看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7" name="文本框 16"/>
          <p:cNvSpPr txBox="1"/>
          <p:nvPr>
            <p:custDataLst>
              <p:tags r:id="rId5"/>
            </p:custDataLst>
          </p:nvPr>
        </p:nvSpPr>
        <p:spPr>
          <a:xfrm>
            <a:off x="1768475" y="153670"/>
            <a:ext cx="1728470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语法位置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8" name="文本框 17"/>
          <p:cNvSpPr txBox="1"/>
          <p:nvPr>
            <p:custDataLst>
              <p:tags r:id="rId6"/>
            </p:custDataLst>
          </p:nvPr>
        </p:nvSpPr>
        <p:spPr>
          <a:xfrm>
            <a:off x="7108825" y="1378585"/>
            <a:ext cx="88900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动词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9" name="文本框 18"/>
          <p:cNvSpPr txBox="1"/>
          <p:nvPr>
            <p:custDataLst>
              <p:tags r:id="rId7"/>
            </p:custDataLst>
          </p:nvPr>
        </p:nvSpPr>
        <p:spPr>
          <a:xfrm>
            <a:off x="10591800" y="1397000"/>
            <a:ext cx="105092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名词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0" name="文本框 19"/>
          <p:cNvSpPr txBox="1"/>
          <p:nvPr>
            <p:custDataLst>
              <p:tags r:id="rId8"/>
            </p:custDataLst>
          </p:nvPr>
        </p:nvSpPr>
        <p:spPr>
          <a:xfrm>
            <a:off x="843915" y="1951355"/>
            <a:ext cx="115316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主语</a:t>
            </a:r>
            <a:endParaRPr lang="zh-CN" alt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" name="文本框 2"/>
          <p:cNvSpPr txBox="1"/>
          <p:nvPr>
            <p:custDataLst>
              <p:tags r:id="rId9"/>
            </p:custDataLst>
          </p:nvPr>
        </p:nvSpPr>
        <p:spPr>
          <a:xfrm>
            <a:off x="1825625" y="2785110"/>
            <a:ext cx="167132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是否重复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0"/>
            </p:custDataLst>
          </p:nvPr>
        </p:nvSpPr>
        <p:spPr>
          <a:xfrm>
            <a:off x="4145280" y="3984625"/>
            <a:ext cx="180086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胜利归来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7" grpId="0"/>
      <p:bldP spid="18" grpId="0"/>
      <p:bldP spid="19" grpId="0"/>
      <p:bldP spid="20" grpId="0"/>
      <p:bldP spid="3" grpId="0"/>
      <p:bldP spid="7" grpId="0"/>
      <p:bldP spid="8" grpId="0"/>
      <p:bldP spid="5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/>
          <p:cNvSpPr txBox="1"/>
          <p:nvPr>
            <p:custDataLst>
              <p:tags r:id="rId3"/>
            </p:custDataLst>
          </p:nvPr>
        </p:nvSpPr>
        <p:spPr>
          <a:xfrm>
            <a:off x="66675" y="838200"/>
            <a:ext cx="11833225" cy="24536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虚词，顾名思义它们表达的意义都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，只能依附实词或语句，不能单独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或表达意义。它们分为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、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、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、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、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、拟声词。在具体考查中，前三类是考查重点，即副词、介词和连词，其中考查最多的是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，尤其是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的使用。我们可以从以下几个方面辨析虚词的用法。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7790815" y="1588135"/>
            <a:ext cx="95186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连词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8" name="文本框 17"/>
          <p:cNvSpPr txBox="1"/>
          <p:nvPr>
            <p:custDataLst>
              <p:tags r:id="rId4"/>
            </p:custDataLst>
          </p:nvPr>
        </p:nvSpPr>
        <p:spPr>
          <a:xfrm>
            <a:off x="5735955" y="1005840"/>
            <a:ext cx="156781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不大实在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9" name="文本框 18"/>
          <p:cNvSpPr txBox="1"/>
          <p:nvPr>
            <p:custDataLst>
              <p:tags r:id="rId5"/>
            </p:custDataLst>
          </p:nvPr>
        </p:nvSpPr>
        <p:spPr>
          <a:xfrm>
            <a:off x="955040" y="1572895"/>
            <a:ext cx="91821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成句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0" name="文本框 19"/>
          <p:cNvSpPr txBox="1"/>
          <p:nvPr>
            <p:custDataLst>
              <p:tags r:id="rId6"/>
            </p:custDataLst>
          </p:nvPr>
        </p:nvSpPr>
        <p:spPr>
          <a:xfrm>
            <a:off x="5163185" y="1597660"/>
            <a:ext cx="119888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副词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1" name="文本框 20"/>
          <p:cNvSpPr txBox="1"/>
          <p:nvPr>
            <p:custDataLst>
              <p:tags r:id="rId7"/>
            </p:custDataLst>
          </p:nvPr>
        </p:nvSpPr>
        <p:spPr>
          <a:xfrm>
            <a:off x="6440170" y="1597660"/>
            <a:ext cx="113538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介词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8"/>
            </p:custDataLst>
          </p:nvPr>
        </p:nvSpPr>
        <p:spPr>
          <a:xfrm>
            <a:off x="8999855" y="1598295"/>
            <a:ext cx="108077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助词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9"/>
            </p:custDataLst>
          </p:nvPr>
        </p:nvSpPr>
        <p:spPr>
          <a:xfrm>
            <a:off x="10107295" y="1564005"/>
            <a:ext cx="118300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叹词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1" name="Rectangle 8"/>
          <p:cNvSpPr/>
          <p:nvPr>
            <p:custDataLst>
              <p:tags r:id="rId10"/>
            </p:custDataLst>
          </p:nvPr>
        </p:nvSpPr>
        <p:spPr>
          <a:xfrm>
            <a:off x="682625" y="325755"/>
            <a:ext cx="11132820" cy="5035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base"/>
            <a:r>
              <a:rPr lang="zh-CN" sz="2680" strike="noStrike" noProof="1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cs typeface="+mn-cs"/>
              </a:rPr>
              <a:t>（二）正确使用虚词</a:t>
            </a:r>
            <a:endParaRPr lang="zh-CN" sz="2680" strike="noStrike" noProof="1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cs typeface="+mn-cs"/>
            </a:endParaRPr>
          </a:p>
        </p:txBody>
      </p:sp>
      <p:sp>
        <p:nvSpPr>
          <p:cNvPr id="3" name="文本框 2"/>
          <p:cNvSpPr txBox="1"/>
          <p:nvPr>
            <p:custDataLst>
              <p:tags r:id="rId11"/>
            </p:custDataLst>
          </p:nvPr>
        </p:nvSpPr>
        <p:spPr>
          <a:xfrm>
            <a:off x="993775" y="2743200"/>
            <a:ext cx="95186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连词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12"/>
            </p:custDataLst>
          </p:nvPr>
        </p:nvSpPr>
        <p:spPr>
          <a:xfrm>
            <a:off x="3270885" y="2743200"/>
            <a:ext cx="139827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关联词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8" grpId="0"/>
      <p:bldP spid="19" grpId="0"/>
      <p:bldP spid="20" grpId="0"/>
      <p:bldP spid="21" grpId="0"/>
      <p:bldP spid="4" grpId="0"/>
      <p:bldP spid="5" grpId="0"/>
      <p:bldP spid="8" grpId="0"/>
      <p:bldP spid="3" grpId="0"/>
      <p:bldP spid="7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542290" y="251460"/>
            <a:ext cx="978027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1.看搭配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3"/>
            </p:custDataLst>
          </p:nvPr>
        </p:nvSpPr>
        <p:spPr>
          <a:xfrm>
            <a:off x="66675" y="740410"/>
            <a:ext cx="11833225" cy="18630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关联词在使用中有着固定的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关系，一般不能换用。在辨析虚词时，要结合句中出现的词语，明确是不是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出现，是否构成了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关系。一些虚词有几种搭配关系，就要结合语境来选择。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7" name="文本框 16"/>
          <p:cNvSpPr txBox="1"/>
          <p:nvPr>
            <p:custDataLst>
              <p:tags r:id="rId4"/>
            </p:custDataLst>
          </p:nvPr>
        </p:nvSpPr>
        <p:spPr>
          <a:xfrm>
            <a:off x="4770755" y="908050"/>
            <a:ext cx="1019175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搭配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8" name="文本框 17"/>
          <p:cNvSpPr txBox="1"/>
          <p:nvPr>
            <p:custDataLst>
              <p:tags r:id="rId5"/>
            </p:custDataLst>
          </p:nvPr>
        </p:nvSpPr>
        <p:spPr>
          <a:xfrm>
            <a:off x="4779645" y="1522095"/>
            <a:ext cx="130556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成套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1" name="文本框 20"/>
          <p:cNvSpPr txBox="1"/>
          <p:nvPr>
            <p:custDataLst>
              <p:tags r:id="rId6"/>
            </p:custDataLst>
          </p:nvPr>
        </p:nvSpPr>
        <p:spPr>
          <a:xfrm>
            <a:off x="8555990" y="1494155"/>
            <a:ext cx="220726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固定搭配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7" grpId="0"/>
      <p:bldP spid="18" grpId="0"/>
      <p:bldP spid="21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https://d.book118.com/016013043145010043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"/>
</p:tagLst>
</file>

<file path=ppt/tags/tag2.xml><?xml version="1.0" encoding="utf-8"?>
<p:tagLst xmlns:p="http://schemas.openxmlformats.org/presentationml/2006/main">
  <p:tag name="KSO_WM_BEAUTIFY_FLAG" val=""/>
</p:tagLst>
</file>

<file path=ppt/tags/tag3.xml><?xml version="1.0" encoding="utf-8"?>
<p:tagLst xmlns:p="http://schemas.openxmlformats.org/presentationml/2006/main">
  <p:tag name="KSO_WM_BEAUTIFY_FLAG" val=""/>
</p:tagLst>
</file>

<file path=ppt/tags/tag4.xml><?xml version="1.0" encoding="utf-8"?>
<p:tagLst xmlns:p="http://schemas.openxmlformats.org/presentationml/2006/main">
  <p:tag name="KSO_WM_BEAUTIFY_FLAG" val=""/>
</p:tagLst>
</file>

<file path=ppt/tags/tag5.xml><?xml version="1.0" encoding="utf-8"?>
<p:tagLst xmlns:p="http://schemas.openxmlformats.org/presentationml/2006/main">
  <p:tag name="KSO_WM_BEAUTIFY_FLAG" val=""/>
</p:tagLst>
</file>

<file path=ppt/tags/tag6.xml><?xml version="1.0" encoding="utf-8"?>
<p:tagLst xmlns:p="http://schemas.openxmlformats.org/presentationml/2006/main">
  <p:tag name="KSO_WM_BEAUTIFY_FLAG" val=""/>
</p:tagLst>
</file>

<file path=ppt/tags/tag7.xml><?xml version="1.0" encoding="utf-8"?>
<p:tagLst xmlns:p="http://schemas.openxmlformats.org/presentationml/2006/main">
  <p:tag name="KSO_WM_BEAUTIFY_FLAG" val=""/>
</p:tagLst>
</file>

<file path=ppt/tags/tag8.xml><?xml version="1.0" encoding="utf-8"?>
<p:tagLst xmlns:p="http://schemas.openxmlformats.org/presentationml/2006/main">
  <p:tag name="KSO_WM_BEAUTIFY_FLAG" val=""/>
</p:tagLst>
</file>

<file path=ppt/tags/tag9.xml><?xml version="1.0" encoding="utf-8"?>
<p:tagLst xmlns:p="http://schemas.openxmlformats.org/presentationml/2006/main">
  <p:tag name="KSO_WM_BEAUTIFY_FLAG" val=""/>
</p:tagLst>
</file>

<file path=ppt/tags/tag10.xml><?xml version="1.0" encoding="utf-8"?>
<p:tagLst xmlns:p="http://schemas.openxmlformats.org/presentationml/2006/main">
  <p:tag name="KSO_WM_BEAUTIFY_FLAG" val=""/>
</p:tagLst>
</file>

<file path=ppt/tags/tag11.xml><?xml version="1.0" encoding="utf-8"?>
<p:tagLst xmlns:p="http://schemas.openxmlformats.org/presentationml/2006/main">
  <p:tag name="KSO_WM_BEAUTIFY_FLAG" val=""/>
</p:tagLst>
</file>

<file path=ppt/tags/tag12.xml><?xml version="1.0" encoding="utf-8"?>
<p:tagLst xmlns:p="http://schemas.openxmlformats.org/presentationml/2006/main">
  <p:tag name="KSO_WM_BEAUTIFY_FLAG" val=""/>
</p:tagLst>
</file>

<file path=ppt/tags/tag13.xml><?xml version="1.0" encoding="utf-8"?>
<p:tagLst xmlns:p="http://schemas.openxmlformats.org/presentationml/2006/main">
  <p:tag name="KSO_WM_BEAUTIFY_FLAG" val=""/>
</p:tagLst>
</file>

<file path=ppt/tags/tag14.xml><?xml version="1.0" encoding="utf-8"?>
<p:tagLst xmlns:p="http://schemas.openxmlformats.org/presentationml/2006/main">
  <p:tag name="KSO_WM_BEAUTIFY_FLAG" val=""/>
</p:tagLst>
</file>

<file path=ppt/tags/tag15.xml><?xml version="1.0" encoding="utf-8"?>
<p:tagLst xmlns:p="http://schemas.openxmlformats.org/presentationml/2006/main">
  <p:tag name="KSO_WM_BEAUTIFY_FLAG" val=""/>
</p:tagLst>
</file>

<file path=ppt/tags/tag16.xml><?xml version="1.0" encoding="utf-8"?>
<p:tagLst xmlns:p="http://schemas.openxmlformats.org/presentationml/2006/main">
  <p:tag name="KSO_WM_BEAUTIFY_FLAG" val=""/>
</p:tagLst>
</file>

<file path=ppt/tags/tag17.xml><?xml version="1.0" encoding="utf-8"?>
<p:tagLst xmlns:p="http://schemas.openxmlformats.org/presentationml/2006/main">
  <p:tag name="KSO_WM_BEAUTIFY_FLAG" val=""/>
</p:tagLst>
</file>

<file path=ppt/tags/tag18.xml><?xml version="1.0" encoding="utf-8"?>
<p:tagLst xmlns:p="http://schemas.openxmlformats.org/presentationml/2006/main">
  <p:tag name="KSO_WM_BEAUTIFY_FLAG" val=""/>
</p:tagLst>
</file>

<file path=ppt/tags/tag19.xml><?xml version="1.0" encoding="utf-8"?>
<p:tagLst xmlns:p="http://schemas.openxmlformats.org/presentationml/2006/main">
  <p:tag name="KSO_WM_BEAUTIFY_FLAG" val=""/>
</p:tagLst>
</file>

<file path=ppt/tags/tag20.xml><?xml version="1.0" encoding="utf-8"?>
<p:tagLst xmlns:p="http://schemas.openxmlformats.org/presentationml/2006/main">
  <p:tag name="KSO_WM_BEAUTIFY_FLAG" val=""/>
</p:tagLst>
</file>

<file path=ppt/tags/tag21.xml><?xml version="1.0" encoding="utf-8"?>
<p:tagLst xmlns:p="http://schemas.openxmlformats.org/presentationml/2006/main">
  <p:tag name="KSO_WM_BEAUTIFY_FLAG" val=""/>
</p:tagLst>
</file>

<file path=ppt/tags/tag22.xml><?xml version="1.0" encoding="utf-8"?>
<p:tagLst xmlns:p="http://schemas.openxmlformats.org/presentationml/2006/main">
  <p:tag name="KSO_WM_UNIT_TABLE_BEAUTIFY" val="smartTable{9ad538cc-89cf-4f74-b6b3-8da9e372aab2}"/>
  <p:tag name="TABLE_ENDDRAG_ORIGIN_RECT" val="872*380"/>
  <p:tag name="TABLE_ENDDRAG_RECT" val="44*79*872*380"/>
</p:tagLst>
</file>

<file path=ppt/tags/tag23.xml><?xml version="1.0" encoding="utf-8"?>
<p:tagLst xmlns:p="http://schemas.openxmlformats.org/presentationml/2006/main">
  <p:tag name="KSO_WM_BEAUTIFY_FLAG" val=""/>
</p:tagLst>
</file>

<file path=ppt/tags/tag24.xml><?xml version="1.0" encoding="utf-8"?>
<p:tagLst xmlns:p="http://schemas.openxmlformats.org/presentationml/2006/main">
  <p:tag name="KSO_WM_BEAUTIFY_FLAG" val=""/>
</p:tagLst>
</file>

<file path=ppt/tags/tag25.xml><?xml version="1.0" encoding="utf-8"?>
<p:tagLst xmlns:p="http://schemas.openxmlformats.org/presentationml/2006/main">
  <p:tag name="KSO_WM_BEAUTIFY_FLAG" val=""/>
</p:tagLst>
</file>

<file path=ppt/tags/tag26.xml><?xml version="1.0" encoding="utf-8"?>
<p:tagLst xmlns:p="http://schemas.openxmlformats.org/presentationml/2006/main">
  <p:tag name="KSO_WM_BEAUTIFY_FLAG" val=""/>
</p:tagLst>
</file>

<file path=ppt/tags/tag27.xml><?xml version="1.0" encoding="utf-8"?>
<p:tagLst xmlns:p="http://schemas.openxmlformats.org/presentationml/2006/main">
  <p:tag name="KSO_WM_BEAUTIFY_FLAG" val=""/>
</p:tagLst>
</file>

<file path=ppt/tags/tag28.xml><?xml version="1.0" encoding="utf-8"?>
<p:tagLst xmlns:p="http://schemas.openxmlformats.org/presentationml/2006/main">
  <p:tag name="KSO_WM_BEAUTIFY_FLAG" val=""/>
</p:tagLst>
</file>

<file path=ppt/tags/tag29.xml><?xml version="1.0" encoding="utf-8"?>
<p:tagLst xmlns:p="http://schemas.openxmlformats.org/presentationml/2006/main">
  <p:tag name="KSO_WM_BEAUTIFY_FLAG" val=""/>
</p:tagLst>
</file>

<file path=ppt/tags/tag30.xml><?xml version="1.0" encoding="utf-8"?>
<p:tagLst xmlns:p="http://schemas.openxmlformats.org/presentationml/2006/main">
  <p:tag name="KSO_WM_BEAUTIFY_FLAG" val=""/>
</p:tagLst>
</file>

<file path=ppt/tags/tag31.xml><?xml version="1.0" encoding="utf-8"?>
<p:tagLst xmlns:p="http://schemas.openxmlformats.org/presentationml/2006/main">
  <p:tag name="KSO_WM_BEAUTIFY_FLAG" val=""/>
</p:tagLst>
</file>

<file path=ppt/tags/tag32.xml><?xml version="1.0" encoding="utf-8"?>
<p:tagLst xmlns:p="http://schemas.openxmlformats.org/presentationml/2006/main">
  <p:tag name="KSO_WM_BEAUTIFY_FLAG" val=""/>
</p:tagLst>
</file>

<file path=ppt/tags/tag33.xml><?xml version="1.0" encoding="utf-8"?>
<p:tagLst xmlns:p="http://schemas.openxmlformats.org/presentationml/2006/main">
  <p:tag name="KSO_WM_BEAUTIFY_FLAG" val=""/>
</p:tagLst>
</file>

<file path=ppt/tags/tag34.xml><?xml version="1.0" encoding="utf-8"?>
<p:tagLst xmlns:p="http://schemas.openxmlformats.org/presentationml/2006/main">
  <p:tag name="KSO_WM_BEAUTIFY_FLAG" val=""/>
</p:tagLst>
</file>

<file path=ppt/tags/tag35.xml><?xml version="1.0" encoding="utf-8"?>
<p:tagLst xmlns:p="http://schemas.openxmlformats.org/presentationml/2006/main">
  <p:tag name="KSO_WM_BEAUTIFY_FLAG" val=""/>
</p:tagLst>
</file>

<file path=ppt/tags/tag36.xml><?xml version="1.0" encoding="utf-8"?>
<p:tagLst xmlns:p="http://schemas.openxmlformats.org/presentationml/2006/main">
  <p:tag name="KSO_WM_BEAUTIFY_FLAG" val=""/>
</p:tagLst>
</file>

<file path=ppt/tags/tag37.xml><?xml version="1.0" encoding="utf-8"?>
<p:tagLst xmlns:p="http://schemas.openxmlformats.org/presentationml/2006/main">
  <p:tag name="KSO_WM_UNIT_TABLE_BEAUTIFY" val="smartTable{8b7f53fd-4c78-47bc-82ed-47cb534d41e7}"/>
  <p:tag name="TABLE_ENDDRAG_ORIGIN_RECT" val="915*364"/>
  <p:tag name="TABLE_ENDDRAG_RECT" val="21*100*915*364"/>
</p:tagLst>
</file>

<file path=ppt/tags/tag38.xml><?xml version="1.0" encoding="utf-8"?>
<p:tagLst xmlns:p="http://schemas.openxmlformats.org/presentationml/2006/main">
  <p:tag name="KSO_WM_BEAUTIFY_FLAG" val=""/>
</p:tagLst>
</file>

<file path=ppt/tags/tag39.xml><?xml version="1.0" encoding="utf-8"?>
<p:tagLst xmlns:p="http://schemas.openxmlformats.org/presentationml/2006/main">
  <p:tag name="KSO_WM_BEAUTIFY_FLAG" val=""/>
</p:tagLst>
</file>

<file path=ppt/tags/tag40.xml><?xml version="1.0" encoding="utf-8"?>
<p:tagLst xmlns:p="http://schemas.openxmlformats.org/presentationml/2006/main">
  <p:tag name="KSO_WM_BEAUTIFY_FLAG" val=""/>
</p:tagLst>
</file>

<file path=ppt/tags/tag41.xml><?xml version="1.0" encoding="utf-8"?>
<p:tagLst xmlns:p="http://schemas.openxmlformats.org/presentationml/2006/main">
  <p:tag name="KSO_WM_BEAUTIFY_FLAG" val=""/>
</p:tagLst>
</file>

<file path=ppt/tags/tag42.xml><?xml version="1.0" encoding="utf-8"?>
<p:tagLst xmlns:p="http://schemas.openxmlformats.org/presentationml/2006/main">
  <p:tag name="KSO_WM_BEAUTIFY_FLAG" val=""/>
</p:tagLst>
</file>

<file path=ppt/tags/tag43.xml><?xml version="1.0" encoding="utf-8"?>
<p:tagLst xmlns:p="http://schemas.openxmlformats.org/presentationml/2006/main">
  <p:tag name="KSO_WM_BEAUTIFY_FLAG" val=""/>
</p:tagLst>
</file>

<file path=ppt/tags/tag44.xml><?xml version="1.0" encoding="utf-8"?>
<p:tagLst xmlns:p="http://schemas.openxmlformats.org/presentationml/2006/main">
  <p:tag name="KSO_WM_BEAUTIFY_FLAG" val=""/>
</p:tagLst>
</file>

<file path=ppt/tags/tag45.xml><?xml version="1.0" encoding="utf-8"?>
<p:tagLst xmlns:p="http://schemas.openxmlformats.org/presentationml/2006/main">
  <p:tag name="KSO_WM_BEAUTIFY_FLAG" val=""/>
</p:tagLst>
</file>

<file path=ppt/tags/tag46.xml><?xml version="1.0" encoding="utf-8"?>
<p:tagLst xmlns:p="http://schemas.openxmlformats.org/presentationml/2006/main">
  <p:tag name="KSO_WM_BEAUTIFY_FLAG" val=""/>
</p:tagLst>
</file>

<file path=ppt/tags/tag47.xml><?xml version="1.0" encoding="utf-8"?>
<p:tagLst xmlns:p="http://schemas.openxmlformats.org/presentationml/2006/main">
  <p:tag name="KSO_WM_BEAUTIFY_FLAG" val=""/>
</p:tagLst>
</file>

<file path=ppt/tags/tag48.xml><?xml version="1.0" encoding="utf-8"?>
<p:tagLst xmlns:p="http://schemas.openxmlformats.org/presentationml/2006/main">
  <p:tag name="KSO_WM_BEAUTIFY_FLAG" val=""/>
</p:tagLst>
</file>

<file path=ppt/tags/tag49.xml><?xml version="1.0" encoding="utf-8"?>
<p:tagLst xmlns:p="http://schemas.openxmlformats.org/presentationml/2006/main">
  <p:tag name="KSO_WM_BEAUTIFY_FLAG" val=""/>
</p:tagLst>
</file>

<file path=ppt/tags/tag50.xml><?xml version="1.0" encoding="utf-8"?>
<p:tagLst xmlns:p="http://schemas.openxmlformats.org/presentationml/2006/main">
  <p:tag name="KSO_WM_BEAUTIFY_FLAG" val=""/>
</p:tagLst>
</file>

<file path=ppt/tags/tag51.xml><?xml version="1.0" encoding="utf-8"?>
<p:tagLst xmlns:p="http://schemas.openxmlformats.org/presentationml/2006/main">
  <p:tag name="KSO_WM_BEAUTIFY_FLAG" val=""/>
</p:tagLst>
</file>

<file path=ppt/tags/tag52.xml><?xml version="1.0" encoding="utf-8"?>
<p:tagLst xmlns:p="http://schemas.openxmlformats.org/presentationml/2006/main">
  <p:tag name="KSO_WM_UNIT_TABLE_BEAUTIFY" val="smartTable{8b7f53fd-4c78-47bc-82ed-47cb534d41e7}"/>
  <p:tag name="TABLE_ENDDRAG_ORIGIN_RECT" val="915*364"/>
  <p:tag name="TABLE_ENDDRAG_RECT" val="21*100*915*364"/>
</p:tagLst>
</file>

<file path=ppt/tags/tag53.xml><?xml version="1.0" encoding="utf-8"?>
<p:tagLst xmlns:p="http://schemas.openxmlformats.org/presentationml/2006/main">
  <p:tag name="KSO_WM_BEAUTIFY_FLAG" val=""/>
</p:tagLst>
</file>

<file path=ppt/tags/tag54.xml><?xml version="1.0" encoding="utf-8"?>
<p:tagLst xmlns:p="http://schemas.openxmlformats.org/presentationml/2006/main">
  <p:tag name="KSO_WM_BEAUTIFY_FLAG" val=""/>
</p:tagLst>
</file>

<file path=ppt/tags/tag55.xml><?xml version="1.0" encoding="utf-8"?>
<p:tagLst xmlns:p="http://schemas.openxmlformats.org/presentationml/2006/main">
  <p:tag name="KSO_WM_BEAUTIFY_FLAG" val=""/>
</p:tagLst>
</file>

<file path=ppt/tags/tag56.xml><?xml version="1.0" encoding="utf-8"?>
<p:tagLst xmlns:p="http://schemas.openxmlformats.org/presentationml/2006/main">
  <p:tag name="KSO_WM_BEAUTIFY_FLAG" val=""/>
</p:tagLst>
</file>

<file path=ppt/tags/tag57.xml><?xml version="1.0" encoding="utf-8"?>
<p:tagLst xmlns:p="http://schemas.openxmlformats.org/presentationml/2006/main">
  <p:tag name="KSO_WM_BEAUTIFY_FLAG" val=""/>
</p:tagLst>
</file>

<file path=ppt/tags/tag58.xml><?xml version="1.0" encoding="utf-8"?>
<p:tagLst xmlns:p="http://schemas.openxmlformats.org/presentationml/2006/main">
  <p:tag name="KSO_WM_BEAUTIFY_FLAG" val=""/>
</p:tagLst>
</file>

<file path=ppt/tags/tag59.xml><?xml version="1.0" encoding="utf-8"?>
<p:tagLst xmlns:p="http://schemas.openxmlformats.org/presentationml/2006/main">
  <p:tag name="KSO_WM_BEAUTIFY_FLAG" val=""/>
</p:tagLst>
</file>

<file path=ppt/tags/tag60.xml><?xml version="1.0" encoding="utf-8"?>
<p:tagLst xmlns:p="http://schemas.openxmlformats.org/presentationml/2006/main">
  <p:tag name="KSO_WM_BEAUTIFY_FLAG" val=""/>
</p:tagLst>
</file>

<file path=ppt/tags/tag61.xml><?xml version="1.0" encoding="utf-8"?>
<p:tagLst xmlns:p="http://schemas.openxmlformats.org/presentationml/2006/main">
  <p:tag name="KSO_WM_BEAUTIFY_FLAG" val=""/>
</p:tagLst>
</file>

<file path=ppt/tags/tag62.xml><?xml version="1.0" encoding="utf-8"?>
<p:tagLst xmlns:p="http://schemas.openxmlformats.org/presentationml/2006/main">
  <p:tag name="KSO_WM_BEAUTIFY_FLAG" val=""/>
</p:tagLst>
</file>

<file path=ppt/tags/tag63.xml><?xml version="1.0" encoding="utf-8"?>
<p:tagLst xmlns:p="http://schemas.openxmlformats.org/presentationml/2006/main">
  <p:tag name="KSO_WM_BEAUTIFY_FLAG" val=""/>
</p:tagLst>
</file>

<file path=ppt/tags/tag64.xml><?xml version="1.0" encoding="utf-8"?>
<p:tagLst xmlns:p="http://schemas.openxmlformats.org/presentationml/2006/main">
  <p:tag name="KSO_WM_BEAUTIFY_FLAG" val=""/>
</p:tagLst>
</file>

<file path=ppt/tags/tag65.xml><?xml version="1.0" encoding="utf-8"?>
<p:tagLst xmlns:p="http://schemas.openxmlformats.org/presentationml/2006/main">
  <p:tag name="KSO_WM_BEAUTIFY_FLAG" val=""/>
</p:tagLst>
</file>

<file path=ppt/tags/tag66.xml><?xml version="1.0" encoding="utf-8"?>
<p:tagLst xmlns:p="http://schemas.openxmlformats.org/presentationml/2006/main">
  <p:tag name="KSO_WM_BEAUTIFY_FLAG" val=""/>
</p:tagLst>
</file>

<file path=ppt/tags/tag67.xml><?xml version="1.0" encoding="utf-8"?>
<p:tagLst xmlns:p="http://schemas.openxmlformats.org/presentationml/2006/main">
  <p:tag name="KSO_WM_BEAUTIFY_FLAG" val=""/>
</p:tagLst>
</file>

<file path=ppt/tags/tag68.xml><?xml version="1.0" encoding="utf-8"?>
<p:tagLst xmlns:p="http://schemas.openxmlformats.org/presentationml/2006/main">
  <p:tag name="KSO_WM_BEAUTIFY_FLAG" val=""/>
</p:tagLst>
</file>

<file path=ppt/tags/tag69.xml><?xml version="1.0" encoding="utf-8"?>
<p:tagLst xmlns:p="http://schemas.openxmlformats.org/presentationml/2006/main">
  <p:tag name="KSO_WM_BEAUTIFY_FLAG" val=""/>
</p:tagLst>
</file>

<file path=ppt/tags/tag70.xml><?xml version="1.0" encoding="utf-8"?>
<p:tagLst xmlns:p="http://schemas.openxmlformats.org/presentationml/2006/main">
  <p:tag name="KSO_WM_BEAUTIFY_FLAG" val=""/>
</p:tagLst>
</file>

<file path=ppt/tags/tag71.xml><?xml version="1.0" encoding="utf-8"?>
<p:tagLst xmlns:p="http://schemas.openxmlformats.org/presentationml/2006/main">
  <p:tag name="KSO_WM_BEAUTIFY_FLAG" val=""/>
</p:tagLst>
</file>

<file path=ppt/tags/tag72.xml><?xml version="1.0" encoding="utf-8"?>
<p:tagLst xmlns:p="http://schemas.openxmlformats.org/presentationml/2006/main">
  <p:tag name="KSO_WM_BEAUTIFY_FLAG" val=""/>
</p:tagLst>
</file>

<file path=ppt/tags/tag73.xml><?xml version="1.0" encoding="utf-8"?>
<p:tagLst xmlns:p="http://schemas.openxmlformats.org/presentationml/2006/main">
  <p:tag name="KSO_WM_BEAUTIFY_FLAG" val=""/>
</p:tagLst>
</file>

<file path=ppt/tags/tag74.xml><?xml version="1.0" encoding="utf-8"?>
<p:tagLst xmlns:p="http://schemas.openxmlformats.org/presentationml/2006/main">
  <p:tag name="KSO_WM_BEAUTIFY_FLAG" val=""/>
</p:tagLst>
</file>

<file path=ppt/tags/tag75.xml><?xml version="1.0" encoding="utf-8"?>
<p:tagLst xmlns:p="http://schemas.openxmlformats.org/presentationml/2006/main">
  <p:tag name="KSO_WM_BEAUTIFY_FLAG" val=""/>
</p:tagLst>
</file>

<file path=ppt/tags/tag76.xml><?xml version="1.0" encoding="utf-8"?>
<p:tagLst xmlns:p="http://schemas.openxmlformats.org/presentationml/2006/main">
  <p:tag name="KSO_WM_BEAUTIFY_FLAG" val=""/>
</p:tagLst>
</file>

<file path=ppt/tags/tag77.xml><?xml version="1.0" encoding="utf-8"?>
<p:tagLst xmlns:p="http://schemas.openxmlformats.org/presentationml/2006/main">
  <p:tag name="KSO_WM_BEAUTIFY_FLAG" val=""/>
</p:tagLst>
</file>

<file path=ppt/tags/tag78.xml><?xml version="1.0" encoding="utf-8"?>
<p:tagLst xmlns:p="http://schemas.openxmlformats.org/presentationml/2006/main">
  <p:tag name="KSO_WM_BEAUTIFY_FLAG" val=""/>
</p:tagLst>
</file>

<file path=ppt/tags/tag79.xml><?xml version="1.0" encoding="utf-8"?>
<p:tagLst xmlns:p="http://schemas.openxmlformats.org/presentationml/2006/main">
  <p:tag name="KSO_WM_BEAUTIFY_FLAG" val=""/>
</p:tagLst>
</file>

<file path=ppt/tags/tag80.xml><?xml version="1.0" encoding="utf-8"?>
<p:tagLst xmlns:p="http://schemas.openxmlformats.org/presentationml/2006/main">
  <p:tag name="KSO_WM_BEAUTIFY_FLAG" val=""/>
</p:tagLst>
</file>

<file path=ppt/tags/tag81.xml><?xml version="1.0" encoding="utf-8"?>
<p:tagLst xmlns:p="http://schemas.openxmlformats.org/presentationml/2006/main">
  <p:tag name="KSO_WM_BEAUTIFY_FLAG" val=""/>
</p:tagLst>
</file>

<file path=ppt/tags/tag82.xml><?xml version="1.0" encoding="utf-8"?>
<p:tagLst xmlns:p="http://schemas.openxmlformats.org/presentationml/2006/main">
  <p:tag name="KSO_WM_BEAUTIFY_FLAG" val=""/>
</p:tagLst>
</file>

<file path=ppt/tags/tag83.xml><?xml version="1.0" encoding="utf-8"?>
<p:tagLst xmlns:p="http://schemas.openxmlformats.org/presentationml/2006/main">
  <p:tag name="KSO_WM_BEAUTIFY_FLAG" val=""/>
</p:tagLst>
</file>

<file path=ppt/tags/tag84.xml><?xml version="1.0" encoding="utf-8"?>
<p:tagLst xmlns:p="http://schemas.openxmlformats.org/presentationml/2006/main">
  <p:tag name="KSO_WM_BEAUTIFY_FLAG" val=""/>
</p:tagLst>
</file>

<file path=ppt/tags/tag85.xml><?xml version="1.0" encoding="utf-8"?>
<p:tagLst xmlns:p="http://schemas.openxmlformats.org/presentationml/2006/main">
  <p:tag name="KSO_WM_BEAUTIFY_FLAG" val=""/>
</p:tagLst>
</file>

<file path=ppt/tags/tag86.xml><?xml version="1.0" encoding="utf-8"?>
<p:tagLst xmlns:p="http://schemas.openxmlformats.org/presentationml/2006/main">
  <p:tag name="KSO_WM_BEAUTIFY_FLAG" val=""/>
</p:tagLst>
</file>

<file path=ppt/tags/tag87.xml><?xml version="1.0" encoding="utf-8"?>
<p:tagLst xmlns:p="http://schemas.openxmlformats.org/presentationml/2006/main">
  <p:tag name="KSO_WM_BEAUTIFY_FLAG" val=""/>
</p:tagLst>
</file>

<file path=ppt/tags/tag88.xml><?xml version="1.0" encoding="utf-8"?>
<p:tagLst xmlns:p="http://schemas.openxmlformats.org/presentationml/2006/main">
  <p:tag name="KSO_WM_BEAUTIFY_FLAG" val=""/>
</p:tagLst>
</file>

<file path=ppt/tags/tag89.xml><?xml version="1.0" encoding="utf-8"?>
<p:tagLst xmlns:p="http://schemas.openxmlformats.org/presentationml/2006/main">
  <p:tag name="KSO_WM_BEAUTIFY_FLAG" val=""/>
</p:tagLst>
</file>

<file path=ppt/tags/tag90.xml><?xml version="1.0" encoding="utf-8"?>
<p:tagLst xmlns:p="http://schemas.openxmlformats.org/presentationml/2006/main">
  <p:tag name="KSO_WM_BEAUTIFY_FLAG" val=""/>
</p:tagLst>
</file>

<file path=ppt/tags/tag91.xml><?xml version="1.0" encoding="utf-8"?>
<p:tagLst xmlns:p="http://schemas.openxmlformats.org/presentationml/2006/main">
  <p:tag name="KSO_WM_BEAUTIFY_FLAG" val=""/>
</p:tagLst>
</file>

<file path=ppt/tags/tag92.xml><?xml version="1.0" encoding="utf-8"?>
<p:tagLst xmlns:p="http://schemas.openxmlformats.org/presentationml/2006/main">
  <p:tag name="KSO_WM_BEAUTIFY_FLAG" val=""/>
</p:tagLst>
</file>

<file path=ppt/tags/tag93.xml><?xml version="1.0" encoding="utf-8"?>
<p:tagLst xmlns:p="http://schemas.openxmlformats.org/presentationml/2006/main">
  <p:tag name="KSO_WM_BEAUTIFY_FLAG" val=""/>
</p:tagLst>
</file>

<file path=ppt/tags/tag94.xml><?xml version="1.0" encoding="utf-8"?>
<p:tagLst xmlns:p="http://schemas.openxmlformats.org/presentationml/2006/main">
  <p:tag name="KSO_WM_BEAUTIFY_FLAG" val=""/>
</p:tagLst>
</file>

<file path=ppt/tags/tag95.xml><?xml version="1.0" encoding="utf-8"?>
<p:tagLst xmlns:p="http://schemas.openxmlformats.org/presentationml/2006/main">
  <p:tag name="KSO_WM_BEAUTIFY_FLAG" val=""/>
</p:tagLst>
</file>

<file path=ppt/tags/tag96.xml><?xml version="1.0" encoding="utf-8"?>
<p:tagLst xmlns:p="http://schemas.openxmlformats.org/presentationml/2006/main">
  <p:tag name="KSO_WM_BEAUTIFY_FLAG" val=""/>
</p:tagLst>
</file>

<file path=ppt/tags/tag97.xml><?xml version="1.0" encoding="utf-8"?>
<p:tagLst xmlns:p="http://schemas.openxmlformats.org/presentationml/2006/main">
  <p:tag name="KSO_WM_BEAUTIFY_FLAG" val=""/>
</p:tagLst>
</file>

<file path=ppt/tags/tag98.xml><?xml version="1.0" encoding="utf-8"?>
<p:tagLst xmlns:p="http://schemas.openxmlformats.org/presentationml/2006/main">
  <p:tag name="KSO_WM_BEAUTIFY_FLAG" val=""/>
</p:tagLst>
</file>

<file path=ppt/tags/tag99.xml><?xml version="1.0" encoding="utf-8"?>
<p:tagLst xmlns:p="http://schemas.openxmlformats.org/presentationml/2006/main">
  <p:tag name="KSO_WM_BEAUTIFY_FLAG" val=""/>
</p:tagLst>
</file>

<file path=ppt/tags/tag100.xml><?xml version="1.0" encoding="utf-8"?>
<p:tagLst xmlns:p="http://schemas.openxmlformats.org/presentationml/2006/main">
  <p:tag name="KSO_WM_BEAUTIFY_FLAG" val=""/>
</p:tagLst>
</file>

<file path=ppt/tags/tag101.xml><?xml version="1.0" encoding="utf-8"?>
<p:tagLst xmlns:p="http://schemas.openxmlformats.org/presentationml/2006/main">
  <p:tag name="KSO_WM_BEAUTIFY_FLAG" val=""/>
</p:tagLst>
</file>

<file path=ppt/tags/tag102.xml><?xml version="1.0" encoding="utf-8"?>
<p:tagLst xmlns:p="http://schemas.openxmlformats.org/presentationml/2006/main">
  <p:tag name="KSO_WM_BEAUTIFY_FLAG" val=""/>
</p:tagLst>
</file>

<file path=ppt/tags/tag103.xml><?xml version="1.0" encoding="utf-8"?>
<p:tagLst xmlns:p="http://schemas.openxmlformats.org/presentationml/2006/main">
  <p:tag name="KSO_WM_BEAUTIFY_FLAG" val=""/>
</p:tagLst>
</file>

<file path=ppt/tags/tag104.xml><?xml version="1.0" encoding="utf-8"?>
<p:tagLst xmlns:p="http://schemas.openxmlformats.org/presentationml/2006/main">
  <p:tag name="KSO_WM_BEAUTIFY_FLAG" val=""/>
</p:tagLst>
</file>

<file path=ppt/tags/tag105.xml><?xml version="1.0" encoding="utf-8"?>
<p:tagLst xmlns:p="http://schemas.openxmlformats.org/presentationml/2006/main">
  <p:tag name="KSO_WM_BEAUTIFY_FLAG" val=""/>
</p:tagLst>
</file>

<file path=ppt/tags/tag106.xml><?xml version="1.0" encoding="utf-8"?>
<p:tagLst xmlns:p="http://schemas.openxmlformats.org/presentationml/2006/main">
  <p:tag name="KSO_WM_BEAUTIFY_FLAG" val=""/>
</p:tagLst>
</file>

<file path=ppt/tags/tag107.xml><?xml version="1.0" encoding="utf-8"?>
<p:tagLst xmlns:p="http://schemas.openxmlformats.org/presentationml/2006/main">
  <p:tag name="KSO_WM_BEAUTIFY_FLAG" val=""/>
</p:tagLst>
</file>

<file path=ppt/tags/tag108.xml><?xml version="1.0" encoding="utf-8"?>
<p:tagLst xmlns:p="http://schemas.openxmlformats.org/presentationml/2006/main">
  <p:tag name="KSO_WM_BEAUTIFY_FLAG" val=""/>
</p:tagLst>
</file>

<file path=ppt/tags/tag109.xml><?xml version="1.0" encoding="utf-8"?>
<p:tagLst xmlns:p="http://schemas.openxmlformats.org/presentationml/2006/main">
  <p:tag name="KSO_WM_BEAUTIFY_FLAG" val=""/>
</p:tagLst>
</file>

<file path=ppt/tags/tag110.xml><?xml version="1.0" encoding="utf-8"?>
<p:tagLst xmlns:p="http://schemas.openxmlformats.org/presentationml/2006/main">
  <p:tag name="KSO_WM_BEAUTIFY_FLAG" val=""/>
</p:tagLst>
</file>

<file path=ppt/tags/tag111.xml><?xml version="1.0" encoding="utf-8"?>
<p:tagLst xmlns:p="http://schemas.openxmlformats.org/presentationml/2006/main">
  <p:tag name="KSO_WM_BEAUTIFY_FLAG" val=""/>
</p:tagLst>
</file>

<file path=ppt/tags/tag112.xml><?xml version="1.0" encoding="utf-8"?>
<p:tagLst xmlns:p="http://schemas.openxmlformats.org/presentationml/2006/main">
  <p:tag name="KSO_WM_BEAUTIFY_FLAG" val=""/>
</p:tagLst>
</file>

<file path=ppt/tags/tag113.xml><?xml version="1.0" encoding="utf-8"?>
<p:tagLst xmlns:p="http://schemas.openxmlformats.org/presentationml/2006/main">
  <p:tag name="KSO_WM_BEAUTIFY_FLAG" val=""/>
</p:tagLst>
</file>

<file path=ppt/tags/tag114.xml><?xml version="1.0" encoding="utf-8"?>
<p:tagLst xmlns:p="http://schemas.openxmlformats.org/presentationml/2006/main">
  <p:tag name="KSO_WM_BEAUTIFY_FLAG" val=""/>
</p:tagLst>
</file>

<file path=ppt/tags/tag115.xml><?xml version="1.0" encoding="utf-8"?>
<p:tagLst xmlns:p="http://schemas.openxmlformats.org/presentationml/2006/main">
  <p:tag name="KSO_WM_BEAUTIFY_FLAG" val=""/>
</p:tagLst>
</file>

<file path=ppt/tags/tag116.xml><?xml version="1.0" encoding="utf-8"?>
<p:tagLst xmlns:p="http://schemas.openxmlformats.org/presentationml/2006/main">
  <p:tag name="KSO_WM_BEAUTIFY_FLAG" val=""/>
</p:tagLst>
</file>

<file path=ppt/tags/tag117.xml><?xml version="1.0" encoding="utf-8"?>
<p:tagLst xmlns:p="http://schemas.openxmlformats.org/presentationml/2006/main">
  <p:tag name="KSO_WM_BEAUTIFY_FLAG" val=""/>
</p:tagLst>
</file>

<file path=ppt/tags/tag118.xml><?xml version="1.0" encoding="utf-8"?>
<p:tagLst xmlns:p="http://schemas.openxmlformats.org/presentationml/2006/main">
  <p:tag name="KSO_WM_BEAUTIFY_FLAG" val=""/>
</p:tagLst>
</file>

<file path=ppt/tags/tag119.xml><?xml version="1.0" encoding="utf-8"?>
<p:tagLst xmlns:p="http://schemas.openxmlformats.org/presentationml/2006/main">
  <p:tag name="KSO_WM_BEAUTIFY_FLAG" val=""/>
</p:tagLst>
</file>

<file path=ppt/tags/tag120.xml><?xml version="1.0" encoding="utf-8"?>
<p:tagLst xmlns:p="http://schemas.openxmlformats.org/presentationml/2006/main">
  <p:tag name="KSO_WM_BEAUTIFY_FLAG" val=""/>
</p:tagLst>
</file>

<file path=ppt/tags/tag121.xml><?xml version="1.0" encoding="utf-8"?>
<p:tagLst xmlns:p="http://schemas.openxmlformats.org/presentationml/2006/main">
  <p:tag name="KSO_WM_BEAUTIFY_FLAG" val=""/>
</p:tagLst>
</file>

<file path=ppt/tags/tag122.xml><?xml version="1.0" encoding="utf-8"?>
<p:tagLst xmlns:p="http://schemas.openxmlformats.org/presentationml/2006/main">
  <p:tag name="KSO_WM_BEAUTIFY_FLAG" val=""/>
</p:tagLst>
</file>

<file path=ppt/tags/tag123.xml><?xml version="1.0" encoding="utf-8"?>
<p:tagLst xmlns:p="http://schemas.openxmlformats.org/presentationml/2006/main">
  <p:tag name="KSO_WM_BEAUTIFY_FLAG" val=""/>
</p:tagLst>
</file>

<file path=ppt/tags/tag124.xml><?xml version="1.0" encoding="utf-8"?>
<p:tagLst xmlns:p="http://schemas.openxmlformats.org/presentationml/2006/main">
  <p:tag name="KSO_WM_BEAUTIFY_FLAG" val=""/>
</p:tagLst>
</file>

<file path=ppt/tags/tag125.xml><?xml version="1.0" encoding="utf-8"?>
<p:tagLst xmlns:p="http://schemas.openxmlformats.org/presentationml/2006/main">
  <p:tag name="KSO_WM_BEAUTIFY_FLAG" val=""/>
</p:tagLst>
</file>

<file path=ppt/tags/tag126.xml><?xml version="1.0" encoding="utf-8"?>
<p:tagLst xmlns:p="http://schemas.openxmlformats.org/presentationml/2006/main">
  <p:tag name="KSO_WM_BEAUTIFY_FLAG" val=""/>
</p:tagLst>
</file>

<file path=ppt/tags/tag127.xml><?xml version="1.0" encoding="utf-8"?>
<p:tagLst xmlns:p="http://schemas.openxmlformats.org/presentationml/2006/main">
  <p:tag name="KSO_WM_BEAUTIFY_FLAG" val=""/>
</p:tagLst>
</file>

<file path=ppt/tags/tag128.xml><?xml version="1.0" encoding="utf-8"?>
<p:tagLst xmlns:p="http://schemas.openxmlformats.org/presentationml/2006/main">
  <p:tag name="KSO_WM_BEAUTIFY_FLAG" val=""/>
</p:tagLst>
</file>

<file path=ppt/tags/tag129.xml><?xml version="1.0" encoding="utf-8"?>
<p:tagLst xmlns:p="http://schemas.openxmlformats.org/presentationml/2006/main">
  <p:tag name="KSO_WM_BEAUTIFY_FLAG" val=""/>
</p:tagLst>
</file>

<file path=ppt/tags/tag130.xml><?xml version="1.0" encoding="utf-8"?>
<p:tagLst xmlns:p="http://schemas.openxmlformats.org/presentationml/2006/main">
  <p:tag name="KSO_WM_BEAUTIFY_FLAG" val=""/>
</p:tagLst>
</file>

<file path=ppt/tags/tag131.xml><?xml version="1.0" encoding="utf-8"?>
<p:tagLst xmlns:p="http://schemas.openxmlformats.org/presentationml/2006/main">
  <p:tag name="KSO_WM_BEAUTIFY_FLAG" val=""/>
</p:tagLst>
</file>

<file path=ppt/tags/tag132.xml><?xml version="1.0" encoding="utf-8"?>
<p:tagLst xmlns:p="http://schemas.openxmlformats.org/presentationml/2006/main">
  <p:tag name="KSO_WM_BEAUTIFY_FLAG" val=""/>
</p:tagLst>
</file>

<file path=ppt/tags/tag133.xml><?xml version="1.0" encoding="utf-8"?>
<p:tagLst xmlns:p="http://schemas.openxmlformats.org/presentationml/2006/main">
  <p:tag name="KSO_WM_BEAUTIFY_FLAG" val=""/>
</p:tagLst>
</file>

<file path=ppt/tags/tag134.xml><?xml version="1.0" encoding="utf-8"?>
<p:tagLst xmlns:p="http://schemas.openxmlformats.org/presentationml/2006/main">
  <p:tag name="KSO_WM_BEAUTIFY_FLAG" val=""/>
</p:tagLst>
</file>

<file path=ppt/tags/tag135.xml><?xml version="1.0" encoding="utf-8"?>
<p:tagLst xmlns:p="http://schemas.openxmlformats.org/presentationml/2006/main">
  <p:tag name="KSO_WM_BEAUTIFY_FLAG" val=""/>
</p:tagLst>
</file>

<file path=ppt/tags/tag136.xml><?xml version="1.0" encoding="utf-8"?>
<p:tagLst xmlns:p="http://schemas.openxmlformats.org/presentationml/2006/main">
  <p:tag name="KSO_WM_BEAUTIFY_FLAG" val=""/>
</p:tagLst>
</file>

<file path=ppt/tags/tag137.xml><?xml version="1.0" encoding="utf-8"?>
<p:tagLst xmlns:p="http://schemas.openxmlformats.org/presentationml/2006/main">
  <p:tag name="KSO_WM_BEAUTIFY_FLAG" val=""/>
</p:tagLst>
</file>

<file path=ppt/tags/tag138.xml><?xml version="1.0" encoding="utf-8"?>
<p:tagLst xmlns:p="http://schemas.openxmlformats.org/presentationml/2006/main">
  <p:tag name="KSO_WM_BEAUTIFY_FLAG" val=""/>
</p:tagLst>
</file>

<file path=ppt/tags/tag139.xml><?xml version="1.0" encoding="utf-8"?>
<p:tagLst xmlns:p="http://schemas.openxmlformats.org/presentationml/2006/main">
  <p:tag name="KSO_WM_BEAUTIFY_FLAG" val=""/>
</p:tagLst>
</file>

<file path=ppt/tags/tag140.xml><?xml version="1.0" encoding="utf-8"?>
<p:tagLst xmlns:p="http://schemas.openxmlformats.org/presentationml/2006/main">
  <p:tag name="KSO_WM_BEAUTIFY_FLAG" val=""/>
</p:tagLst>
</file>

<file path=ppt/tags/tag141.xml><?xml version="1.0" encoding="utf-8"?>
<p:tagLst xmlns:p="http://schemas.openxmlformats.org/presentationml/2006/main">
  <p:tag name="KSO_WM_BEAUTIFY_FLAG" val=""/>
</p:tagLst>
</file>

<file path=ppt/tags/tag142.xml><?xml version="1.0" encoding="utf-8"?>
<p:tagLst xmlns:p="http://schemas.openxmlformats.org/presentationml/2006/main">
  <p:tag name="KSO_WM_BEAUTIFY_FLAG" val=""/>
</p:tagLst>
</file>

<file path=ppt/tags/tag143.xml><?xml version="1.0" encoding="utf-8"?>
<p:tagLst xmlns:p="http://schemas.openxmlformats.org/presentationml/2006/main">
  <p:tag name="KSO_WM_BEAUTIFY_FLAG" val=""/>
</p:tagLst>
</file>

<file path=ppt/tags/tag144.xml><?xml version="1.0" encoding="utf-8"?>
<p:tagLst xmlns:p="http://schemas.openxmlformats.org/presentationml/2006/main">
  <p:tag name="KSO_WM_BEAUTIFY_FLAG" val=""/>
</p:tagLst>
</file>

<file path=ppt/tags/tag145.xml><?xml version="1.0" encoding="utf-8"?>
<p:tagLst xmlns:p="http://schemas.openxmlformats.org/presentationml/2006/main">
  <p:tag name="KSO_WM_BEAUTIFY_FLAG" val=""/>
</p:tagLst>
</file>

<file path=ppt/tags/tag146.xml><?xml version="1.0" encoding="utf-8"?>
<p:tagLst xmlns:p="http://schemas.openxmlformats.org/presentationml/2006/main">
  <p:tag name="KSO_WM_BEAUTIFY_FLAG" val=""/>
</p:tagLst>
</file>

<file path=ppt/tags/tag147.xml><?xml version="1.0" encoding="utf-8"?>
<p:tagLst xmlns:p="http://schemas.openxmlformats.org/presentationml/2006/main">
  <p:tag name="KSO_WM_BEAUTIFY_FLAG" val=""/>
</p:tagLst>
</file>

<file path=ppt/tags/tag148.xml><?xml version="1.0" encoding="utf-8"?>
<p:tagLst xmlns:p="http://schemas.openxmlformats.org/presentationml/2006/main">
  <p:tag name="KSO_WM_BEAUTIFY_FLAG" val=""/>
</p:tagLst>
</file>

<file path=ppt/tags/tag149.xml><?xml version="1.0" encoding="utf-8"?>
<p:tagLst xmlns:p="http://schemas.openxmlformats.org/presentationml/2006/main">
  <p:tag name="KSO_WM_BEAUTIFY_FLAG" val=""/>
</p:tagLst>
</file>

<file path=ppt/tags/tag150.xml><?xml version="1.0" encoding="utf-8"?>
<p:tagLst xmlns:p="http://schemas.openxmlformats.org/presentationml/2006/main">
  <p:tag name="KSO_WM_BEAUTIFY_FLAG" val=""/>
</p:tagLst>
</file>

<file path=ppt/tags/tag151.xml><?xml version="1.0" encoding="utf-8"?>
<p:tagLst xmlns:p="http://schemas.openxmlformats.org/presentationml/2006/main">
  <p:tag name="KSO_WM_BEAUTIFY_FLAG" val=""/>
</p:tagLst>
</file>

<file path=ppt/tags/tag152.xml><?xml version="1.0" encoding="utf-8"?>
<p:tagLst xmlns:p="http://schemas.openxmlformats.org/presentationml/2006/main">
  <p:tag name="KSO_WM_BEAUTIFY_FLAG" val=""/>
</p:tagLst>
</file>

<file path=ppt/tags/tag153.xml><?xml version="1.0" encoding="utf-8"?>
<p:tagLst xmlns:p="http://schemas.openxmlformats.org/presentationml/2006/main">
  <p:tag name="KSO_WM_BEAUTIFY_FLAG" val=""/>
</p:tagLst>
</file>

<file path=ppt/tags/tag154.xml><?xml version="1.0" encoding="utf-8"?>
<p:tagLst xmlns:p="http://schemas.openxmlformats.org/presentationml/2006/main">
  <p:tag name="KSO_WM_BEAUTIFY_FLAG" val=""/>
</p:tagLst>
</file>

<file path=ppt/tags/tag155.xml><?xml version="1.0" encoding="utf-8"?>
<p:tagLst xmlns:p="http://schemas.openxmlformats.org/presentationml/2006/main">
  <p:tag name="KSO_WM_BEAUTIFY_FLAG" val=""/>
</p:tagLst>
</file>

<file path=ppt/tags/tag156.xml><?xml version="1.0" encoding="utf-8"?>
<p:tagLst xmlns:p="http://schemas.openxmlformats.org/presentationml/2006/main">
  <p:tag name="KSO_WM_BEAUTIFY_FLAG" val=""/>
</p:tagLst>
</file>

<file path=ppt/tags/tag157.xml><?xml version="1.0" encoding="utf-8"?>
<p:tagLst xmlns:p="http://schemas.openxmlformats.org/presentationml/2006/main">
  <p:tag name="KSO_WM_BEAUTIFY_FLAG" val=""/>
</p:tagLst>
</file>

<file path=ppt/tags/tag158.xml><?xml version="1.0" encoding="utf-8"?>
<p:tagLst xmlns:p="http://schemas.openxmlformats.org/presentationml/2006/main">
  <p:tag name="KSO_WM_BEAUTIFY_FLAG" val=""/>
</p:tagLst>
</file>

<file path=ppt/tags/tag159.xml><?xml version="1.0" encoding="utf-8"?>
<p:tagLst xmlns:p="http://schemas.openxmlformats.org/presentationml/2006/main">
  <p:tag name="KSO_WM_BEAUTIFY_FLAG" val=""/>
</p:tagLst>
</file>

<file path=ppt/tags/tag160.xml><?xml version="1.0" encoding="utf-8"?>
<p:tagLst xmlns:p="http://schemas.openxmlformats.org/presentationml/2006/main">
  <p:tag name="KSO_WM_BEAUTIFY_FLAG" val=""/>
</p:tagLst>
</file>

<file path=ppt/tags/tag161.xml><?xml version="1.0" encoding="utf-8"?>
<p:tagLst xmlns:p="http://schemas.openxmlformats.org/presentationml/2006/main">
  <p:tag name="KSO_WM_BEAUTIFY_FLAG" val=""/>
</p:tagLst>
</file>

<file path=ppt/tags/tag162.xml><?xml version="1.0" encoding="utf-8"?>
<p:tagLst xmlns:p="http://schemas.openxmlformats.org/presentationml/2006/main">
  <p:tag name="KSO_WM_BEAUTIFY_FLAG" val=""/>
</p:tagLst>
</file>

<file path=ppt/tags/tag163.xml><?xml version="1.0" encoding="utf-8"?>
<p:tagLst xmlns:p="http://schemas.openxmlformats.org/presentationml/2006/main">
  <p:tag name="KSO_WM_BEAUTIFY_FLAG" val=""/>
</p:tagLst>
</file>

<file path=ppt/tags/tag164.xml><?xml version="1.0" encoding="utf-8"?>
<p:tagLst xmlns:p="http://schemas.openxmlformats.org/presentationml/2006/main">
  <p:tag name="KSO_WM_BEAUTIFY_FLAG" val=""/>
</p:tagLst>
</file>

<file path=ppt/tags/tag165.xml><?xml version="1.0" encoding="utf-8"?>
<p:tagLst xmlns:p="http://schemas.openxmlformats.org/presentationml/2006/main">
  <p:tag name="KSO_WM_BEAUTIFY_FLAG" val=""/>
</p:tagLst>
</file>

<file path=ppt/tags/tag166.xml><?xml version="1.0" encoding="utf-8"?>
<p:tagLst xmlns:p="http://schemas.openxmlformats.org/presentationml/2006/main">
  <p:tag name="KSO_WM_BEAUTIFY_FLAG" val=""/>
</p:tagLst>
</file>

<file path=ppt/tags/tag16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吉祥如意">
  <a:themeElements>
    <a:clrScheme name="">
      <a:dk1>
        <a:srgbClr val="000000"/>
      </a:dk1>
      <a:lt1>
        <a:srgbClr val="FFFFFF"/>
      </a:lt1>
      <a:dk2>
        <a:srgbClr val="E40000"/>
      </a:dk2>
      <a:lt2>
        <a:srgbClr val="DDDDDD"/>
      </a:lt2>
      <a:accent1>
        <a:srgbClr val="E1F4FF"/>
      </a:accent1>
      <a:accent2>
        <a:srgbClr val="FFE2C5"/>
      </a:accent2>
      <a:accent3>
        <a:srgbClr val="FFFFFF"/>
      </a:accent3>
      <a:accent4>
        <a:srgbClr val="000000"/>
      </a:accent4>
      <a:accent5>
        <a:srgbClr val="EDF8FF"/>
      </a:accent5>
      <a:accent6>
        <a:srgbClr val="E5CAB0"/>
      </a:accent6>
      <a:hlink>
        <a:srgbClr val="0066CC"/>
      </a:hlink>
      <a:folHlink>
        <a:srgbClr val="9F9FBF"/>
      </a:folHlink>
    </a:clrScheme>
    <a:fontScheme name="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raClrSchemeLst>
    <a:extraClrScheme>
      <a:clrScheme name="">
        <a:dk1>
          <a:srgbClr val="000000"/>
        </a:dk1>
        <a:lt1>
          <a:srgbClr val="FFFFFF"/>
        </a:lt1>
        <a:dk2>
          <a:srgbClr val="E40000"/>
        </a:dk2>
        <a:lt2>
          <a:srgbClr val="DDDDDD"/>
        </a:lt2>
        <a:accent1>
          <a:srgbClr val="E1F4FF"/>
        </a:accent1>
        <a:accent2>
          <a:srgbClr val="FFE2C5"/>
        </a:accent2>
        <a:accent3>
          <a:srgbClr val="FFFFFF"/>
        </a:accent3>
        <a:accent4>
          <a:srgbClr val="000000"/>
        </a:accent4>
        <a:accent5>
          <a:srgbClr val="EDF8FF"/>
        </a:accent5>
        <a:accent6>
          <a:srgbClr val="E5CAB0"/>
        </a:accent6>
        <a:hlink>
          <a:srgbClr val="0066CC"/>
        </a:hlink>
        <a:folHlink>
          <a:srgbClr val="9F9FB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59582D"/>
        </a:dk1>
        <a:lt1>
          <a:srgbClr val="EAEAEA"/>
        </a:lt1>
        <a:dk2>
          <a:srgbClr val="666699"/>
        </a:dk2>
        <a:lt2>
          <a:srgbClr val="D9D9D9"/>
        </a:lt2>
        <a:accent1>
          <a:srgbClr val="CCECFF"/>
        </a:accent1>
        <a:accent2>
          <a:srgbClr val="B2D2C7"/>
        </a:accent2>
        <a:accent3>
          <a:srgbClr val="F2F2F2"/>
        </a:accent3>
        <a:accent4>
          <a:srgbClr val="4B4B25"/>
        </a:accent4>
        <a:accent5>
          <a:srgbClr val="E2F4FF"/>
        </a:accent5>
        <a:accent6>
          <a:srgbClr val="9FBCB2"/>
        </a:accent6>
        <a:hlink>
          <a:srgbClr val="993366"/>
        </a:hlink>
        <a:folHlink>
          <a:srgbClr val="92B9E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99"/>
        </a:dk1>
        <a:lt1>
          <a:srgbClr val="FFFFCC"/>
        </a:lt1>
        <a:dk2>
          <a:srgbClr val="004000"/>
        </a:dk2>
        <a:lt2>
          <a:srgbClr val="FFD9B3"/>
        </a:lt2>
        <a:accent1>
          <a:srgbClr val="FFD9D9"/>
        </a:accent1>
        <a:accent2>
          <a:srgbClr val="DDDDDD"/>
        </a:accent2>
        <a:accent3>
          <a:srgbClr val="FFFFE2"/>
        </a:accent3>
        <a:accent4>
          <a:srgbClr val="000083"/>
        </a:accent4>
        <a:accent5>
          <a:srgbClr val="FFE9E9"/>
        </a:accent5>
        <a:accent6>
          <a:srgbClr val="C6C6C6"/>
        </a:accent6>
        <a:hlink>
          <a:srgbClr val="FF0000"/>
        </a:hlink>
        <a:folHlink>
          <a:srgbClr val="FFAB57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CE8E2"/>
        </a:lt1>
        <a:dk2>
          <a:srgbClr val="0033CC"/>
        </a:dk2>
        <a:lt2>
          <a:srgbClr val="C4C4D8"/>
        </a:lt2>
        <a:accent1>
          <a:srgbClr val="FFFFFF"/>
        </a:accent1>
        <a:accent2>
          <a:srgbClr val="A9CFB1"/>
        </a:accent2>
        <a:accent3>
          <a:srgbClr val="EAF1EE"/>
        </a:accent3>
        <a:accent4>
          <a:srgbClr val="000000"/>
        </a:accent4>
        <a:accent5>
          <a:srgbClr val="FFFFFF"/>
        </a:accent5>
        <a:accent6>
          <a:srgbClr val="97B99E"/>
        </a:accent6>
        <a:hlink>
          <a:srgbClr val="CC3300"/>
        </a:hlink>
        <a:folHlink>
          <a:srgbClr val="6666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606090"/>
        </a:dk1>
        <a:lt1>
          <a:srgbClr val="E5FFFF"/>
        </a:lt1>
        <a:dk2>
          <a:srgbClr val="0000CC"/>
        </a:dk2>
        <a:lt2>
          <a:srgbClr val="91DAFF"/>
        </a:lt2>
        <a:accent1>
          <a:srgbClr val="EAEAEA"/>
        </a:accent1>
        <a:accent2>
          <a:srgbClr val="FFE2C5"/>
        </a:accent2>
        <a:accent3>
          <a:srgbClr val="EFFFFF"/>
        </a:accent3>
        <a:accent4>
          <a:srgbClr val="52527B"/>
        </a:accent4>
        <a:accent5>
          <a:srgbClr val="F2F2F2"/>
        </a:accent5>
        <a:accent6>
          <a:srgbClr val="E5CAB0"/>
        </a:accent6>
        <a:hlink>
          <a:srgbClr val="000000"/>
        </a:hlink>
        <a:folHlink>
          <a:srgbClr val="3DB77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CC0066"/>
        </a:dk1>
        <a:lt1>
          <a:srgbClr val="FFDDBB"/>
        </a:lt1>
        <a:dk2>
          <a:srgbClr val="000000"/>
        </a:dk2>
        <a:lt2>
          <a:srgbClr val="C0C0C0"/>
        </a:lt2>
        <a:accent1>
          <a:srgbClr val="FFFFCC"/>
        </a:accent1>
        <a:accent2>
          <a:srgbClr val="FFFFFF"/>
        </a:accent2>
        <a:accent3>
          <a:srgbClr val="FFEBD9"/>
        </a:accent3>
        <a:accent4>
          <a:srgbClr val="AF0057"/>
        </a:accent4>
        <a:accent5>
          <a:srgbClr val="FFFFE2"/>
        </a:accent5>
        <a:accent6>
          <a:srgbClr val="E5E5E5"/>
        </a:accent6>
        <a:hlink>
          <a:srgbClr val="0066CC"/>
        </a:hlink>
        <a:folHlink>
          <a:srgbClr val="8EB37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99"/>
        </a:dk1>
        <a:lt1>
          <a:srgbClr val="800000"/>
        </a:lt1>
        <a:dk2>
          <a:srgbClr val="FFFFFF"/>
        </a:dk2>
        <a:lt2>
          <a:srgbClr val="B60000"/>
        </a:lt2>
        <a:accent1>
          <a:srgbClr val="9888A4"/>
        </a:accent1>
        <a:accent2>
          <a:srgbClr val="A9335D"/>
        </a:accent2>
        <a:accent3>
          <a:srgbClr val="C1AAAA"/>
        </a:accent3>
        <a:accent4>
          <a:srgbClr val="DCDC83"/>
        </a:accent4>
        <a:accent5>
          <a:srgbClr val="CAC4CF"/>
        </a:accent5>
        <a:accent6>
          <a:srgbClr val="972D53"/>
        </a:accent6>
        <a:hlink>
          <a:srgbClr val="CCECFF"/>
        </a:hlink>
        <a:folHlink>
          <a:srgbClr val="FF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1C1C1C"/>
        </a:lt1>
        <a:dk2>
          <a:srgbClr val="FFFF66"/>
        </a:dk2>
        <a:lt2>
          <a:srgbClr val="808080"/>
        </a:lt2>
        <a:accent1>
          <a:srgbClr val="9898BA"/>
        </a:accent1>
        <a:accent2>
          <a:srgbClr val="777777"/>
        </a:accent2>
        <a:accent3>
          <a:srgbClr val="AAAAAA"/>
        </a:accent3>
        <a:accent4>
          <a:srgbClr val="DCDCDC"/>
        </a:accent4>
        <a:accent5>
          <a:srgbClr val="CACAD9"/>
        </a:accent5>
        <a:accent6>
          <a:srgbClr val="6A6A6A"/>
        </a:accent6>
        <a:hlink>
          <a:srgbClr val="CCFF99"/>
        </a:hlink>
        <a:folHlink>
          <a:srgbClr val="E436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180</Paragraphs>
  <Slides>17</Slides>
  <Notes>16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9">
      <vt:lpstr>Arial</vt:lpstr>
      <vt:lpstr>Calibri</vt:lpstr>
      <vt:lpstr>宋体</vt:lpstr>
      <vt:lpstr>Times New Roman</vt:lpstr>
      <vt:lpstr>Wingdings</vt:lpstr>
      <vt:lpstr>Wingdings 2</vt:lpstr>
      <vt:lpstr>华文隶书</vt:lpstr>
      <vt:lpstr>Calibri Light</vt:lpstr>
      <vt:lpstr>楷体</vt:lpstr>
      <vt:lpstr>隶书</vt:lpstr>
      <vt:lpstr>等线</vt:lpstr>
      <vt:lpstr>Office Theme</vt:lpstr>
      <vt:lpstr>【中职专用】中职高考语文一轮复习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2024-09-11T15:08:19.546</cp:lastPrinted>
  <dcterms:created xsi:type="dcterms:W3CDTF">2024-09-11T07:08:19Z</dcterms:created>
  <dcterms:modified xsi:type="dcterms:W3CDTF">2024-09-11T07:08:21Z</dcterms:modified>
</cp:coreProperties>
</file>