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BDF18-2E56-4464-9D17-02F7C6CF5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DDD2B-12E6-43D7-96FF-D16C03D43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7771C-23A7-4048-A482-05B5BB7A2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C3FA0-1EC1-4857-A05F-6830A538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EB78F6-20AB-423E-BEB8-32B0DD05C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FCCA6-6EDA-49DA-BA88-0CFCEC8C1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6B050-AB90-4FC8-9B91-1F6D254EA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BAEAE-4284-41EB-88A0-3AFDDBAF8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C151B-FB1F-46E8-8C51-F6A244A78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E400D-A1AF-469F-8F80-5C51B1418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A1ACB-2528-4DF1-A2C4-F62A3DCF5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13210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互联网行业在线音乐市场规模预测报告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在线音乐市场现状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在线音乐市场规模预测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在线音乐市场的发展趋势与挑战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互联网技术的快速发展为在线音乐提供了广阔的发展空间。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随着智能手机的普及，用户对音乐的需求呈现爆发式增长。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在线音乐平台成为用户获取音乐的主要渠道，市场规模不断扩大。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4458" b="44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500" b="16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分析在线音乐市场的现状和发展趋势。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预测未来几年在线音乐市场规模及增长速度。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为投资者、企业决策者提供参考，为行业发展提供指导。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互联网诞生于20世纪60年代，最初用于军事和学术研究目的。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Web的出现和发展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1991年，互联网向公众开放，随着万维网的出现，互联网开始进入快速发展阶段。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移动互联网的崛起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随着智能手机和平板电脑的普及，移动互联网成为互联网发展的新趋势。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互联网行业注重数据分析和用户行为研究，以实现精准营销和个性化服务。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互联网行业与其他传统行业相互融合，催生出新的业态和商业模式。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高度创新和快速变化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互联网行业不断涌现出新的技术和商业模式，竞争激烈。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互联网行业的主要特点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区块链技术将改变互联网行业的信任机制和数据管理方式，具有广阔的应用前景。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人工智能和机器学习技术在互联网行业的应用将更加广泛，提升用户体验和运营效率。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5G和物联网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5G和物联网技术的发展将为互联网行业带来新的应用场景和商业模式。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在线音乐市场现状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随着互联网的普及和智能终端的广泛使用，全球在线音乐市场呈现出稳步增长的趋势。根据数据，2022年全球在线音乐市场规模达到了约XX亿美元，预计到2025年将增长至XX亿美元。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全球在线音乐市场规模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中国作为全球最大的互联网市场之一，在线音乐市场也表现出强劲的增长势头。据统计，2022年中国在线音乐市场规模约为XX亿元人民币，预计到2025年将增长至XX亿元人民币。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中国在线音乐市场规模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在线音乐市场的规模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腾讯音乐娱乐集团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作为中国最大的在线音乐平台之一，腾讯音乐娱乐集团涵盖了QQ音乐、酷狗音乐、酷我音乐等多个知名品牌，拥有庞大的用户群体和丰富的音乐资源。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网易云音乐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网易云音乐是网易旗下的在线音乐平台，以其独特的社区属性和高质量的音乐内容吸引了大量用户。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阿里巴巴集团旗下的虾米音乐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作为阿里巴巴集团旗下的在线音乐平台，虾米音乐拥有庞大的曲库和优秀的用户体验。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在线音乐市场的主要参与者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https://d.book118.com/016013210030010054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2024-09-21T03:42:26.516</cp:lastPrinted>
  <dcterms:created xsi:type="dcterms:W3CDTF">2024-09-20T19:42:26Z</dcterms:created>
  <dcterms:modified xsi:type="dcterms:W3CDTF">2024-09-20T19:42:28Z</dcterms:modified>
</cp:coreProperties>
</file>