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8993B-9884-4D31-BDCC-E5B2C06F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A74D-6E39-4627-A732-492097296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C3D3D-F457-4F5A-8A72-5415E820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03D2B-1137-4025-A34B-BA1EB351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492C0-E159-41D5-B914-4B6DC75A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8F480-2E32-4FBC-9982-2DD4EAA4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8CBC8-C5E1-4DB0-9CD3-974854A48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8C6E5-C4A6-40D4-8614-B684CEB4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2EA05-4E0D-428C-89F0-C224A4A5F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1007D-27A0-43C5-949F-C77B372E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C455-ECBC-41A6-AC42-02D441CC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4154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职业能力评估标准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职业能力评估流程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职业能力提升建议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44" r="2054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提升员工绩效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通过评估员工的职业能力，发现其优势和不足，进而制定个性化的培训和发展计划，提高员工的工作绩效。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职业能力评估可以帮助员工了解自身的职业倾向和发展潜力，从而更好地规划自己的职业生涯。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优化人力资源配置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企业可以根据评估结果，将员工安排在更适合的岗位上，实现人力资源的优化配置。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评估员工在特定领域所具备的专业知识和实践技能，包括专业知识储备、技能熟练程度等。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考察员工的沟通协作、创新思维、解决问题等能力，以及责任心、主动性等职业素养。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绩效表现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结合员工的工作业绩和成果，评价其在实际工作中的表现和能力。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发展潜力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预测员工在未来的职业发展中可能取得的成就和进步空间。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职业能力评估方法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824" b="198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压力面试法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通过提出具有挑战性的问题或施加压力，观察应聘者的应对能力和心理素质。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通过询问过去的行为来预测未来的表现，如“请描述一个你曾经克服困难的经历”。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情境面试法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模拟实际工作场景，观察应聘者在特定情境下的反应和表现。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关键信息筛选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关注应聘者的工作经验、教育背景、技能等关键信息，判断其与职位要求的匹配程度。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简历内容分析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分析应聘者的工作成果、项目经验、自我评价等内容，了解其职业能力和潜力。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简历真实性核查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通过背景调查、学历认证等方式，核实简历信息的真实性。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运用心理学原理和方法，对应聘者的智力、性格、情绪等心理特质进行测量和评估。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针对特定职位所需的技能，设计相应的测试题目或任务，评估应聘者的技能水平。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模拟实际工作场景或任务，观察应聘者在模拟情境中的表现，评估其职业能力和潜力。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职业能力评估标准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专业知识掌握程度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评估个人在特定领域内的知识广度和深度，包括理论知识和实践经验。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技能熟练度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评估个人在工作过程中所需技能的熟练程度，如操作技巧、分析工具使用等。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评估个人在面对复杂问题时，能否运用专业知识和技能进行有效分析和解决。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评估个人是否具备积极的团队意识和合作精神，能否与团队成员保持良好的沟通和协作。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评估个人在团队中能否有效发挥自己的作用，与团队成员协同完成任务的能力。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评估个人是否具备领导潜质，能否在团队中发挥领导作用，带领团队取得成功。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https://d.book118.com/016014154051010055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2024-09-22T18:44:07.001</cp:lastPrinted>
  <dcterms:created xsi:type="dcterms:W3CDTF">2024-09-22T10:44:07Z</dcterms:created>
  <dcterms:modified xsi:type="dcterms:W3CDTF">2024-09-22T10:44:08Z</dcterms:modified>
</cp:coreProperties>
</file>