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8A812-5E7F-48D8-A0F4-976FA10A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ABB0D-3B7A-4711-9005-090606D3A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EDA42-81F2-4DEB-80DA-0E54E1CED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D3119-F515-460A-98A5-6BB8D28E7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D3FFC-D0A3-495E-99D7-0841E3DE3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2DFC9-E432-4DD6-8A34-19F5B16E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5324F-7B90-4CFA-B1F4-28397810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A7D7-7ABF-4995-8A08-26B42B00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A9884-13AE-4283-859D-6D0DBF16B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C89DC-8603-4E5C-8E7F-AA239F01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9C65D-EF03-4900-9071-6DE791FB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50212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2024年AI医疗设备推动医疗技术创新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AI医疗设备在医疗技术创新中的作用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2024年AI医疗设备关键技术分析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AI医疗设备推动医疗技术创新的挑战与机遇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近年来，人工智能技术在深度学习、自然语言处理等领域取得了重大突破，为医疗设备的智能化提供了有力支持。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随着医疗技术的不断进步，对医疗设备的智能化、精准化要求越来越高，传统医疗设备已无法满足现代医疗需求。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医疗设备智能化需求迫切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AI医疗设备能够实现对医疗数据的自动分析和处理，提高诊断准确性和治疗效率，推动医疗技术的创新发展。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AI医疗设备推动医疗技术创新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本报告旨在分析2024年AI医疗设备在推动医疗技术创新方面的作用，探讨其发展趋势及前景，为相关企业和研究机构提供参考。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重点关注AI医疗设备在医学影像分析、辅助诊断、智能手术机器人、智能康复设备等领域的应用现状及未来发展趋势。同时，还将涉及AI医疗设备在医疗行业中的市场规模、产业链结构、竞争格局等方面的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72" r="35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7" r="32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AI医疗设备是指应用人工智能技术，在医学领域进行辅助诊断、治疗、康复等功能的设备。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根据应用场景和功能，AI医疗设备可分为诊断类、治疗类、康复类、辅助类等。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AI医疗设备经历了从初步探索到逐步应用的过程，随着人工智能技术的不断发展，其应用场景和效果也不断提升。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目前，AI医疗设备已经在多个领域得到广泛应用，如医学影像诊断、智能手术机器人、智能康复设备等，取得了显著的临床效果。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医疗机构对AI医疗设备的需求主要集中在提高诊断准确率、降低医疗成本、提升患者满意度等方面。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292" r="22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患者对AI医疗设备的需求主要体现在提高治疗效果、减轻痛苦、缩短康复时间等方面。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政府对AI医疗设备的发展给予了大力支持，出台了一系列相关政策和法规，为其推广应用提供了有力保障。同时，政府还在加强监管，确保AI医疗设备的安全性和有效性。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AI医疗设备在医疗技术创新中的作用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提高诊断准确性与效率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图像识别和处理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AI医疗设备能够快速、准确地识别和分析医学影像，如X光、CT、MRI等，帮助医生迅速定位病灶，提高诊断速度和准确性。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数据分析和挖掘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通过对大量医疗数据的深度学习和分析，AI能够发现人类难以察觉的疾病模式和关联，为早期诊断和预防提供有力支持。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AI技术可以应用于远程医疗诊断，使患者在偏远地区也能获得及时、准确的医疗服务，缓解医疗资源分布不均的问题。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AI能够根据患者的基因、生活习惯、病史等信息，制定个性化的治疗方案，提高治疗效果和患者生活质量。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AI在药物研发领域具有巨大潜力，可以通过模拟实验和大数据分析，加速新药的开发和上市进程。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AI可以帮助医生对患者进行全程管理，包括病情监测、用药提醒、康复训练等，确保治疗过程的连续性和有效性。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优化治疗方案和个性化医疗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自动化工作流程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AI可以自动化处理一些常规的医疗工作流程，如病历整理、医嘱录入等，减轻医生的工作负担，提高工作效率。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AI可以为医生提供基于大数据和深度学习的辅助决策建议，帮助医生在复杂病例中做出更准确的诊断和治疗决策。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AI可以作为医学教育和培训的有力工具，通过模拟病例、手术模拟等方式，提高医学生和医生的临床技能和应变能力。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244" r="2524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辅助医生决策，减轻工作负担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https://d.book118.com/016015021240010042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2024-09-10T14:58:04.336</cp:lastPrinted>
  <dcterms:created xsi:type="dcterms:W3CDTF">2024-09-10T06:58:04Z</dcterms:created>
  <dcterms:modified xsi:type="dcterms:W3CDTF">2024-09-10T06:58:06Z</dcterms:modified>
</cp:coreProperties>
</file>