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0EC47-9C22-4245-86ED-1C147F82C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2E919-7F92-479F-921B-ABF9192E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4FBC6-E574-4A8A-88D3-EAAE3BEDD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A5433-AE79-4FC8-8B50-E8F557A6D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C31867-81B8-4A4D-AB3D-B01CE8DDC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F94EEA-1B03-41C0-816B-47278598C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AA41AC-6715-4DC3-BCE6-71D2E6F09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A9D16-34DA-4CBA-871F-79C24509C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37B93-AA27-465B-90AE-C9D12F57B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FDDE5-C097-409A-88D7-A8F609DBE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9918B-132E-4447-AC54-E00DC046B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5052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社会公益与慈善事业市场前景分析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分析社会公益与慈善事业市场的发展趋势：通过对历史数据和当前状况的研究，预测市场未来的发展方向。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探讨社会公益与慈善事业市场的机遇与挑战：分析市场中的有利因素和不利因素，为相关企业和组织提供参考。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提出推动社会公益与慈善事业市场发展的建议：基于分析结果，给出针对性的建议和措施。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社会公益与慈善事业市场的定义和分类：明确市场的范围和边界，以及不同类型的社会公益与慈善事业。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社会公益与慈善事业市场的历史发展：回顾市场的发展历程，总结过去的经验和教训。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社会公益与慈善事业市场的现状分析：深入剖析市场的现状，包括市场规模、结构、竞争格局等方面。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社会公益与慈善事业市场的未来趋势：预测市场未来的发展趋势，包括市场规模、结构、竞争格局等方面的变化。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社会公益与慈善事业市场的机遇与挑战：分析市场中的有利因素和不利因素，为相关企业和组织提供参考。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推动社会公益与慈善事业市场发展的建议：基于分析结果，给出针对性的建议和措施。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慈善事业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指基于慈善、同情和爱心等情感因素，通过捐赠、志愿服务等方式，为弱势群体提供帮助和支持的行为。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非营利性、自愿性、社会性、多样性。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指以社会公共利益为出发点，通过各种形式的活动和行动，促进社会进步和发展，提高社会福利水平的行为。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社会公益与慈善事业经历了从个体化、零散化到组织化、专业化的过程，逐渐形成了政府、企业和社会组织共同参与的格局。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目前，社会公益与慈善事业在全球范围内得到了广泛关注和发展，各种公益机构和慈善组织不断涌现，涉及的领域也越来越广泛。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各国政府普遍重视社会公益与慈善事业的发展，通过制定相关法律法规和政策措施，为其提供了良好的制度环境和政策支持。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政策法规对社会公益与慈善事业的支持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为了保障社会公益与慈善事业的健康有序发展，各国政府也加强了对相关机构和组织的监管和规范，确保其合法合规运作。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政策法规对社会公益与慈善事业的规范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667" b="12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随着社会进步和人们道德观念的提高，越来越多的人开始关注社会公益和慈善事业，积极参与公益活动，为社会做出贡献。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公益慈善意识提升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政府逐步加大对公益慈善事业的扶持力度，推动相关法规的完善，为社会公益和慈善事业的发展提供了有力保障。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越来越多的企业开始积极履行社会责任，通过捐赠、发起公益项目等方式回馈社会，提升企业形象。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企业社会责任增强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总体市场需求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关注贫困地区儿童教育问题，通过捐建学校、提供教育资源等方式支持贫困地区儿童接受良好教育。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扶贫领域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致力于环境保护和可持续发展，倡导绿色低碳生活方式，推动生态文明建设。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针对贫困地区和贫困人口，提供生活救助、产业扶持等多元化扶贫措施，助力实现全面小康。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关注弱势群体的健康问题，通过提供医疗救助、普及健康知识等方式，提高弱势群体的健康水平。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不同领域需求差异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随着年轻人逐渐成为社会公益和慈善事业的主力军，他们更加注重个人价值和社会价值的统一，积极参与公益活动。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高知群体参与度高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高知群体通常具有较高的社会责任感和公益意识，更愿意参与社会公益和慈善事业。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跨界合作与资源共享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越来越多的企业和个人开始跨界合作，共享资源，共同推动社会公益和慈善事业的发展。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越来越多的企业和个人开始关注社会公益和慈善事业，通过跨界合作实现资源共享和优势互补，推动行业发展。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在竞争激烈的市场环境下，创新成为推动社会公益和慈善事业发展的重要动力，包括技术创新、模式创新和管理创新等。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多元化竞争格局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社会公益与慈善事业市场参与者众多，包括政府、企业、社会组织和个人等，形成了多元化的竞争格局。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https://d.book118.com/016015052022010042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2024-09-09T09:24:56.777</cp:lastPrinted>
  <dcterms:created xsi:type="dcterms:W3CDTF">2024-09-09T01:24:56Z</dcterms:created>
  <dcterms:modified xsi:type="dcterms:W3CDTF">2024-09-09T01:24:59Z</dcterms:modified>
</cp:coreProperties>
</file>