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928F36-4557-48A1-82FB-C4AF29DEF5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F58796-68CD-4C27-9609-63F5F1E0B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77F837-DD57-4B14-8B94-125CD90D53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FBEE5F-5E31-4614-9D56-F75D4AD1E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3AFE4B-93F0-42B6-ACB9-27A2194BFC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5FA7D7-7CCE-4CBF-8877-FC8DB086E8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56CE33-6556-495C-87FD-110C34ADAA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8ADCAA-5EA6-44B3-8FE6-AEB0E95B4D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684832-FF6A-4126-914A-6B0356E247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BB1C75-65AA-451E-A08F-E9CC2F417C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58EF24-421A-416B-8084-614D9DD0B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6015054022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塑料与橡胶制品市场前景分析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市场概述与发展趋势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各类塑料与橡胶制品市场分析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应用领域及需求分析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竞争格局与主要厂商分析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政策法规及环保要求解读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技术创新与发展趋势预测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市场机遇与挑战剖析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市场概述与发展趋势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855" r="3385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根据市场研究数据，全球塑料与橡胶制品市场规模已达数万亿美元，并呈持续增长趋势。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全球市场规模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中国作为全球最大的塑料与橡胶制品生产国和消费国，市场规模庞大，占据全球市场份额的近三分之一。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中国市场规模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塑料与橡胶制品市场规模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历年增长率及预测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历史增长率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过去几年，全球塑料与橡胶制品市场保持稳定增长，年复合增长率在5%左右。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未来预测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随着全球经济的复苏和新兴市场的崛起，预计未来几年塑料与橡胶制品市场将继续保持增长态势，年复合增长率有望达到6%以上。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720" r="2572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随着环保意识的提高，消费者对环保、可降解的塑料与橡胶制品需求增加，推动行业向绿色、环保方向发展。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绿色环保趋势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市场对高性能、高附加值的塑料与橡胶制品需求增加，如工程塑料、特种橡胶等，推动行业技术创新和产品升级。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高性能、高附加值产品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随着工业4.0的推进和智能制造技术的发展，塑料与橡胶制品生产将向智能化、自动化方向发展，提高生产效率和产品质量。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智能化、自动化生产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跨国企业加速全球化布局，通过并购、合作等方式拓展市场份额和资源优势，提高国际竞争力。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全球化布局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各类塑料与橡胶制品市场分析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聚乙烯制品市场规模庞大，涉及包装、建筑、农业等多个领域。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随着环保意识的提高，可降解聚乙烯制品市场需求增长迅速。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市场集中度逐渐提高，龙头企业占据较大市场份额。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聚乙烯（PE）制品市场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聚丙烯制品市场规模不断扩大，主要应用于汽车、家电、医疗等领域。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高性能、高附加值聚丙烯制品市场需求不断增长。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市场呈现多元化竞争格局，中小企业在细分领域具有竞争优势。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聚丙烯（PP）制品市场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聚氯乙烯制品市场规模稳定，主要应用于建筑、电线电缆、包装等领域。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833" r="1783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环保型聚氯乙烯制品市场需求不断增长，替代传统高污染产品。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市场集中度较高，大型企业占据主导地位。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聚氯乙烯（PVC）制品市场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橡胶制品市场规模庞大，涉及轮胎、密封件、橡胶管等多个领域。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市场呈现多元化竞争格局，国内外企业在不同领域具有竞争优势。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高性能、环保型橡胶制品市场需求不断增长。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橡胶制品市场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应用领域及需求分析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塑料在包装领域具有广泛应用，如食品包装、药品包装等，对塑料薄膜、容器等包装材料有持续需求。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随着环保意识的增强，对可降解、可回收的塑料包装材料需求增加，推动生物降解塑料等环保材料的发展。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包装领域需求分析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环保要求提高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包装材料需求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建筑节能要求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塑料在建筑领域的应用主要体现在保温、隔热、防水等方面，随着建筑节能要求的提高，对高性能塑料的需求增加。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绿色建筑发展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绿色建筑对环保、节能材料的需求推动塑料在建筑领域的应用，如塑料管材、塑料门窗等。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594" r="21594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建筑领域需求分析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567" r="2456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轻量化趋势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汽车工业对塑料的需求主要体现在轻量化方面，塑料零部件能够减轻汽车重量，提高燃油经济性。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新能源汽车发展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新能源汽车的发展对塑料的需求增加，如电池盒、充电口等零部件需要使用高性能塑料。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汽车工业需求分析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医疗器械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医疗器械对塑料的需求主要体现在无毒、耐腐蚀、易加工等方面，如输液器、注射器等。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电子产品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电子产品对塑料的需求主要体现在绝缘、耐高温、阻燃等方面，如电线电缆绝缘层、电子元件外壳等。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农业领域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农业领域对塑料的需求主要体现在农膜、滴灌管等方面，用于提高农作物产量和品质。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其他应用领域需求分析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https://d.book118.com/016015054022010042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2024-09-09T09:24:57.516</cp:lastPrinted>
  <dcterms:created xsi:type="dcterms:W3CDTF">2024-09-09T01:24:57Z</dcterms:created>
  <dcterms:modified xsi:type="dcterms:W3CDTF">2024-09-09T01:24:59Z</dcterms:modified>
</cp:coreProperties>
</file>