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7003F-A45C-47A4-B969-018FB423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AA1E1-92D0-4379-8898-44AAEA2F9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E88C1-E0C0-484E-ADEA-E4FAAF7A0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D627A-4989-4FB8-BBFA-D93715D8F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1A2AE-0FE0-4714-94EE-F6AE9AA5E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0D267A-DC44-45AF-A979-9ACB6EB4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A26CD-7E3E-402E-8EBF-BCBCE9647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5C22F-DF92-4195-AA06-CF560E025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284C1-A282-4751-96D5-DEABAC99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7CF1E-E02A-4DF1-979B-2FC30AA61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D1299-4F8B-49F5-AED3-FACCBD217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15120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《班轮运输业务流程》ppt课件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班轮运输概述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班轮运输业务流程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班轮运输中的单证流转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班轮运输中的风险管理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班轮运输的未来发展趋势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班轮运输概述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标准化、定线、定班期、定费的运输服务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班轮运输是一种按照预定的船期表，在固定航线上进行规则的、反复的航行，并按事先公布的费率收取运费的运输方式。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班轮运输的定义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便利、稳定、成本低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班轮运输具有便利性、稳定性和成本低廉的特点。由于船期表固定，客户可以提前安排货物的装运和交付，而且运费固定，相对成本较低。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班轮运输的特点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按航线分类、按货物种类分类、按组织形式分类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轮运输可以根据航线、货物种类和组织形式进行分类。按航线分类可以分为远洋航线、近洋航线和内河航线；按货物种类分类可以分为杂货班轮运输、集装箱班轮运输和特种货物班轮运输；按组织形式分类可以分为班轮公会和独立船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班轮运输的分类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班轮运输业务流程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是班轮运输企业首先需要进行的业务活动，包括向货主揽取货物，并签订货物运输合同。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货主或货运代理根据运输合同向班轮公司或其代理人申请订舱，填写订舱单。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揽货与订舱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揽货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42" r="23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货物在指定的装运港装上指定的船舶，完成货物的运输任务。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货物在到达卸货港后，从船上卸下，并完成货物的交付任务。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装船与卸船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44" r="2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是承运货物的凭证，也是向收货人核收费用和交货的依据。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运费结算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根据货物的重量、体积、目的地等因素计算运费，并与货主进行结算。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提单与运费结算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班轮运输中的单证流转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托运单是货运合同的一部分，由托运人填写并提供给承运人，用于表明货物的详细信息、运输要求和费用支付方式。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运单是班轮运输中必不可少的一份单证，它详细列出了货物的名称、数量、重量、体积等基本信息，以及收货人、装运港、目的港、运输方式和保险条款等运输要求。托运单的准确性对于后续的装运和运输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托运单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https://d.book118.com/016015120110010045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2024-09-14T03:36:17.711</cp:lastPrinted>
  <dcterms:created xsi:type="dcterms:W3CDTF">2024-09-13T19:36:17Z</dcterms:created>
  <dcterms:modified xsi:type="dcterms:W3CDTF">2024-09-13T19:36:19Z</dcterms:modified>
</cp:coreProperties>
</file>