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3AFA2-3EAE-4543-A19B-73F0D3A4E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8DCE1-E3CC-4FDA-902F-E728ECFE3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86D83-1358-4AB7-AD49-617CF8C94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152E1-00CE-49A3-BA4B-FB9EB6C66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0A5A7A-EF47-411F-A520-36ED1ED9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BE1CF-5AB8-4BA1-B042-48FD15CE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4CC7AB-C597-425B-8061-5F3A692C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6117D-6329-4976-BC85-39C565543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D081A-297A-4025-8C3A-691A42A05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83961-826E-4208-A2AC-3C13F28F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5D8E4-F729-4515-8020-3717A0C8C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2003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如何帮助学生摆脱消极情绪和消极心态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学生消极情绪和心态的表现及原因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帮助学生摆脱消极情绪和心态的重要性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帮助学生摆脱消极情绪和心态的方法和措施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教师在帮助学生摆脱消极情绪和心态中的角色和责任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家长在帮助学生摆脱消极情绪和心态中的角色和责任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学校在帮助学生摆脱消极情绪和心态中的角色和责任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当前学生面临着日益增长的学业压力、人际关系困扰等问题，容易产生消极情绪和心态。因此，帮助学生摆脱消极情绪和心态，提高其心理健康水平，成为一项迫切的任务。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消极情绪和心态会影响学生的学习、生活和人际交往，进而阻碍其全面发展。通过帮助学生摆脱消极情绪和心态，可以为其创造更加良好的成长环境，促进其全面发展。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消极情绪和心态的表现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阐述学生中常见的消极情绪和心态，如焦虑、抑郁、自卑等，并分析其产生的原因。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3208" b="13208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说明消极情绪和心态对学生学习、生活和人际交往的负面影响，以及长期存在可能导致的严重后果。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帮助学生摆脱消极情绪和心态的方法和措施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详细介绍学校、家庭和社会可以采取的方法和措施，如心理咨询、心理辅导、家庭教育指导等，以帮助学生摆脱消极情绪和心态，走向健康、积极的人生道路。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学生消极情绪和心态的表现及原因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学生常常感到沮丧、无助、绝望，对学习和生活失去兴趣和活力。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情绪低落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学生对自己的能力和价值感到怀疑，缺乏自信心，不敢尝试新事物或接受挑战。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学生可能表现出孤独、不合群，避免与同学和老师交流，缺乏社交技能。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学生可能遇到学习上的困难，如注意力不集中、记忆力减退、思维迟缓等，导致学习成绩下降。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压力过大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学生可能面临来自家庭、学校、社会等多方面的压力，如考试成绩、升学压力、家庭期望等，导致情绪紧张和焦虑。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挫折经历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学生在成长过程中可能遇到挫折和失败，如考试失败、人际关系破裂等，这些经历可能导致他们产生消极情绪和心态。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学生可能存在一些心理问题，如抑郁症、焦虑症等，这些问题会影响他们的情绪和心态，需要专业的心理咨询和治疗。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学生所处的环境也可能对他们的情绪和心态产生影响，如家庭环境不和谐、学校氛围压抑等。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帮助学生摆脱消极情绪和心态的重要性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消极情绪和心态可能导致学生出现焦虑、抑郁等心理问题，长期积累可能引发心理疾病。帮助学生摆脱消极情绪有助于维护其心理健康，提高心理素质。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消极情绪和心态会对学生的身体健康产生负面影响，如导致失眠、食欲不振、免疫力下降等。积极的心态和良好的情绪有助于学生保持身体健康，增强抵抗力。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对学生身心健康的影响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消极情绪和心态会削弱学生的学习动力，使其对学习失去兴趣和信心。帮助学生摆脱消极情绪可以激发其学习动力，提高学习积极性。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消极情绪和心态会影响学生的注意力和专注力，降低学习效率。积极的心态和良好的情绪有助于学生集中注意力，提高学习效率。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消极情绪和心态可能影响学生的人际交往，导致与同学、老师关系紧张。帮助学生摆脱消极情绪有助于改善其人际关系，增强社交能力。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消极情绪和心态可能限制学生的视野和思维，影响其未来发展。积极的心态和良好的情绪有助于学生拓展思维，培养创新精神和实践能力，为未来发展奠定基础。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对学生学习和成长的影响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帮助学生摆脱消极情绪和心态的方法和措施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倾听学生的心声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耐心聆听学生的倾诉，不打断、不评价，给予学生充分的表达空间。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理解学生的感受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设身处地地体会学生的情绪和感受，不轻易否定或忽视学生的内心体验。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尊重学生的个性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接纳和尊重每个学生的独特性，不对学生进行简单的比较或归类。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倾听和理解学生的内心世界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https://d.book118.com/016020031120010040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2024-09-06T21:39:00.479</cp:lastPrinted>
  <dcterms:created xsi:type="dcterms:W3CDTF">2024-09-06T13:39:00Z</dcterms:created>
  <dcterms:modified xsi:type="dcterms:W3CDTF">2024-09-06T13:39:02Z</dcterms:modified>
</cp:coreProperties>
</file>