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17812C-4787-4A78-9845-7D87C4556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2C9A3D-A801-45F3-AFA2-8D92E3785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C73F9-960D-453E-BC29-9D3F33B3D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D9C62D-A75B-4BE0-811C-19258F015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515CCA-5493-449A-B795-B3F622AE4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793DA3-39BD-476F-A2AF-033A915BD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16E4EB-9DB0-4ED7-A78D-2AB73439C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6A7EED-CD21-4008-8671-DD63BD77D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358A17-AFFF-41D8-8BB0-85FD22528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BBF2E0-F040-443C-B7A0-589DB211C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9E3AA-EF44-4144-BCD0-171109CA3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02102500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果树整形修剪技术课件\n## 1.果树整形修剪的重要性及基本原理\n### 1.1果树整形修剪对果实产量和品质的影响\n### 1.2果树整形修剪的基本原则和方法\n### 1.3果树整形修剪的时机和技巧\n## 2.果树主要树形的整形修剪技术\n### 2.1疏散分层形果树的整形修剪技术\n### 2.2自然开心形果树的整形修剪技术\n### 2.3主干形果树的整形修剪技术\n## 3.果树不同生育期的整形修剪技术\n### 3.1果树幼树期的整形修剪技术\n### 3.2果树盛果期的整形修剪技术\n### 3.3果树衰老期的整形修剪技术\n## 4.果树特殊情况的整形修剪技术\n### 4.1果树病虫害的整形修剪技术\n### 4.2果树修剪伤口的处理和修复\n### 4.3果树与其他作物的间作套种整形修剪技术\n## 5.果树整形修剪的劳动保护及安全操作\n### 5.1果树整形修剪的劳动保护措施\n### 5.2果树整形修剪的安全操作规范\n### 5.3果树整形修剪的事故预防与处理\n## 6.果树整形修剪技术的实践与应用\n### 6.1果树整形修剪技术的实践案例\n### 6.2果树整形修剪技术的应用效果\n### 6.3果树整形修剪技术的创新与展望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果树整形修剪技术课件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果树整形修剪的重要性及基本原理</a:t>
            </a:r>
            <a:endParaRPr/>
          </a:p>
        </p:txBody>
      </p:sp>
      <p:sp>
        <p:nvSpPr>
          <p:cNvPr id="13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提高果实产量</a:t>
                </a:r>
                <a:endParaRPr/>
              </a:p>
            </p:txBody>
          </p:sp>
          <p:sp>
            <p:nvSpPr>
              <p:cNvPr id="2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通过整形修剪，调整树冠结构，增加有效结果枝组，提高果实的着果率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减少树冠内膛的遮光，提高果实的光照条件，促进果实生长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优化果实生长环境，提高果实的生长速度，提前果实成熟期</a:t>
                </a:r>
                <a:endParaRPr/>
              </a:p>
            </p:txBody>
          </p:sp>
          <p:sp>
            <p:nvSpPr>
              <p:cNvPr id="24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提高果实品质</a:t>
                </a:r>
                <a:endParaRPr/>
              </a:p>
            </p:txBody>
          </p:sp>
          <p:sp>
            <p:nvSpPr>
              <p:cNvPr id="2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通过整形修剪，改善果实的生长环境，提高果实的品质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减少果实间的竞争，使果实生长更加均匀，提高果实的商品性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通过修剪病虫害枝条，减少病虫害的发生，提高果实的安全性</a:t>
                </a:r>
                <a:endParaRPr/>
              </a:p>
            </p:txBody>
          </p:sp>
          <p:sp>
            <p:nvSpPr>
              <p:cNvPr id="25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果树整形修剪对果实产量和品质的影响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5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6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6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基本原则</a:t>
                </a:r>
                <a:endParaRPr/>
              </a:p>
            </p:txBody>
          </p:sp>
          <p:sp>
            <p:nvSpPr>
              <p:cNvPr id="26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适应性原则：根据果树的生长习性、气候条件、土壤条件等因素，选择适宜的整形修剪方法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平衡性原则：保持树冠内膛和外膛的平衡，使果实生长均匀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经济性原则：在满足果实产量和品质的前提下，尽量减少修剪工作量，降低生产成本</a:t>
                </a:r>
                <a:endParaRPr/>
              </a:p>
            </p:txBody>
          </p:sp>
        </p:grpSp>
        <p:grpSp>
          <p:nvGrpSpPr>
            <p:cNvPr id="26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6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基本方法</a:t>
                </a:r>
                <a:endParaRPr/>
              </a:p>
            </p:txBody>
          </p:sp>
          <p:sp>
            <p:nvSpPr>
              <p:cNvPr id="26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枝组修剪：通过修剪果枝、果苞、果轴等，调整果枝的生长方向和角度，提高果实的着果率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枝干修剪：通过修剪果树的主干、主枝、侧枝等，调整树冠结构，提高果实的光照条件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枝梢修剪：通过修剪果梢、果苞、果轴等，控制果实的生长速度，提高果实的品质</a:t>
                </a:r>
                <a:endParaRPr/>
              </a:p>
            </p:txBody>
          </p:sp>
          <p:sp>
            <p:nvSpPr>
              <p:cNvPr id="26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果树整形修剪的基本原则和方法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整形修剪的时机</a:t>
                </a:r>
                <a:endParaRPr/>
              </a:p>
            </p:txBody>
          </p:sp>
          <p:sp>
            <p:nvSpPr>
              <p:cNvPr id="2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生长季节修剪：在果树生长旺盛期进行修剪，有利于果树的生长和恢复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休眠期修剪：在果树休眠期进行修剪，可以减少果树的损伤，促进果树的生长发育</a:t>
                </a:r>
                <a:endParaRPr/>
              </a:p>
            </p:txBody>
          </p:sp>
          <p:sp>
            <p:nvSpPr>
              <p:cNvPr id="28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整形修剪的技巧</a:t>
                </a:r>
                <a:endParaRPr/>
              </a:p>
            </p:txBody>
          </p:sp>
          <p:sp>
            <p:nvSpPr>
              <p:cNvPr id="28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选用合适的修剪工具：根据果树的生长状况，选择合适的修剪工具，如剪刀、锯子等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保持修剪工具的锋利：定期修磨修剪工具，保持工具的锋利，减少果树的损伤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注意修剪的力度：修剪时要注意力度，避免损伤果树的枝条和果实</a:t>
                </a:r>
                <a:endParaRPr/>
              </a:p>
            </p:txBody>
          </p:sp>
          <p:sp>
            <p:nvSpPr>
              <p:cNvPr id="28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果树整形修剪的时机和技巧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9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果树主要树形的整形修剪技术</a:t>
            </a:r>
            <a:endParaRPr/>
          </a:p>
        </p:txBody>
      </p:sp>
      <p:sp>
        <p:nvSpPr>
          <p:cNvPr id="29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整形修剪方法</a:t>
                </a:r>
                <a:endParaRPr/>
              </a:p>
            </p:txBody>
          </p:sp>
          <p:sp>
            <p:nvSpPr>
              <p:cNvPr id="3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保留中心干：在果树生长过程中，保留中心干，作为树冠的主要支撑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疏枝：修剪过密的果枝，保持果枝间的适当距离，提高果实的着果率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摘心：对果枝进行摘心，控制果枝的生长长度，提高果实的品质</a:t>
                </a:r>
                <a:endParaRPr/>
              </a:p>
            </p:txBody>
          </p:sp>
          <p:sp>
            <p:nvSpPr>
              <p:cNvPr id="30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整形修剪要点</a:t>
                </a:r>
                <a:endParaRPr/>
              </a:p>
            </p:txBody>
          </p:sp>
          <p:sp>
            <p:nvSpPr>
              <p:cNvPr id="30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保持树冠内膛的通风透光：通过修剪，保持树冠内膛的通风透光，减少果树的病虫害发生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调整树冠外膛的结果枝组：通过修剪，调整树冠外膛的结果枝组，提高果实的产量</a:t>
                </a:r>
                <a:endParaRPr/>
              </a:p>
            </p:txBody>
          </p:sp>
          <p:sp>
            <p:nvSpPr>
              <p:cNvPr id="30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疏散分层形果树的整形修剪技术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整形修剪方法</a:t>
                </a:r>
                <a:endParaRPr/>
              </a:p>
            </p:txBody>
          </p:sp>
          <p:sp>
            <p:nvSpPr>
              <p:cNvPr id="3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保留主枝：在果树生长过程中，保留主枝，作为树冠的主要支撑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疏枝：修剪过密的果枝，保持果枝间的适当距离，提高果实的着果率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摘心：对果枝进行摘心，控制果枝的生长长度，提高果实的品质</a:t>
                </a:r>
                <a:endParaRPr/>
              </a:p>
            </p:txBody>
          </p:sp>
          <p:sp>
            <p:nvSpPr>
              <p:cNvPr id="3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整形修剪要点</a:t>
                </a:r>
                <a:endParaRPr/>
              </a:p>
            </p:txBody>
          </p:sp>
          <p:sp>
            <p:nvSpPr>
              <p:cNvPr id="3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保持树冠内膛的通风透光：通过修剪，保持树冠内膛的通风透光，减少果树的病虫害发生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调整树冠外膛的结果枝组：通过修剪，调整树冠外膛的结果枝组，提高果实的产量</a:t>
                </a:r>
                <a:endParaRPr/>
              </a:p>
            </p:txBody>
          </p:sp>
          <p:sp>
            <p:nvSpPr>
              <p:cNvPr id="3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自然开心形果树的整形修剪技术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整形修剪方法</a:t>
                </a:r>
                <a:endParaRPr/>
              </a:p>
            </p:txBody>
          </p:sp>
          <p:sp>
            <p:nvSpPr>
              <p:cNvPr id="3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截干：在果树生长初期，对果树进行截干，使果树形成主干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培养主枝：在果树生长过程中，培养主枝，作为树冠的主要支撑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疏枝：修剪过密的果枝，保持果枝间的适当距离，提高果实的着果率</a:t>
                </a:r>
                <a:endParaRPr/>
              </a:p>
            </p:txBody>
          </p:sp>
          <p:sp>
            <p:nvSpPr>
              <p:cNvPr id="3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整形修剪要点</a:t>
                </a:r>
                <a:endParaRPr/>
              </a:p>
            </p:txBody>
          </p:sp>
          <p:sp>
            <p:nvSpPr>
              <p:cNvPr id="3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保持树冠内膛的通风透光：通过修剪，保持树冠内膛的通风透光，减少果树的病虫害发生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调整树冠外膛的结果枝组：通过修剪，调整树冠外膛的结果枝组，提高果实的产量</a:t>
                </a:r>
                <a:endParaRPr/>
              </a:p>
            </p:txBody>
          </p:sp>
          <p:sp>
            <p:nvSpPr>
              <p:cNvPr id="3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主干形果树的整形修剪技术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果树不同生育期的整形修剪技术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截干：在果树生长初期，对果树进行截干，使果树形成主干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培养主枝：在果树生长过程中，培养主枝，作为树冠的主要支撑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疏枝：修剪过密的果枝，保持果枝间的适当距离，提高果实的着果率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整形修剪要点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保持树冠内膛的通风透光：通过修剪，保持树冠内膛的通风透光，减少果树的病虫害发生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调整树冠外膛的结果枝组：通过修剪，调整树冠外膛的结果枝组，提高果实的产量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果树幼树期的整形修剪技术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整形修剪方法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疏枝：修剪过密的果枝，保持果枝间的适当距离，提高果实的着果率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摘心：对果枝进行摘心，控制果枝的生长长度，提高果实的品质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修剪病虫害枝条：修剪病虫害枝条，减少病虫害的发生，提高果实的安全性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整形修剪要点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保持树冠内膛的通风透光：通过修剪，保持树冠内膛的通风透光，减少果树的病虫害发生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调整树冠外膛的结果枝组：通过修剪，调整树冠外膛的结果枝组，提高果实的产量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果树盛果期的整形修剪技术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整形修剪方法</a:t>
                </a:r>
                <a:endParaRPr/>
              </a:p>
            </p:txBody>
          </p:sp>
          <p:sp>
            <p:nvSpPr>
              <p:cNvPr id="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疏枝：修剪过密的果枝，保持果枝间的适当距离，提高果实的着果率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摘心：对果枝进行摘心，控制果枝的生长长度，提高果实的品质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修剪病虫害枝条：修剪病虫害枝条，减少病虫害的发生，提高果实的安全性</a:t>
                </a:r>
                <a:endParaRPr/>
              </a:p>
            </p:txBody>
          </p:sp>
          <p:sp>
            <p:nvSpPr>
              <p:cNvPr id="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整形修剪要点</a:t>
                </a:r>
                <a:endParaRPr/>
              </a:p>
            </p:txBody>
          </p:sp>
          <p:sp>
            <p:nvSpPr>
              <p:cNvPr id="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保持树冠内膛的通风透光：通过修剪，保持树冠内膛的通风透光，减少果树的病虫害发生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调整树冠外膛的结果枝组：通过修剪，调整树冠外膛的结果枝组，提高果实的产量</a:t>
                </a:r>
                <a:endParaRPr/>
              </a:p>
            </p:txBody>
          </p:sp>
          <p:sp>
            <p:nvSpPr>
              <p:cNvPr id="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果树衰老期的整形修剪技术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https://d.book118.com/016021025003010052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果树整形修剪技术课件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2024-09-18T02:29:05.565</cp:lastPrinted>
  <dcterms:created xsi:type="dcterms:W3CDTF">2024-09-17T18:29:05Z</dcterms:created>
  <dcterms:modified xsi:type="dcterms:W3CDTF">2024-09-17T18:29:07Z</dcterms:modified>
</cp:coreProperties>
</file>