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26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8.xml" /><Relationship Id="rId2" Type="http://schemas.openxmlformats.org/officeDocument/2006/relationships/tags" Target="../tags/tag19.xml" /><Relationship Id="rId3" Type="http://schemas.openxmlformats.org/officeDocument/2006/relationships/tags" Target="../tags/tag20.xml" /><Relationship Id="rId4" Type="http://schemas.openxmlformats.org/officeDocument/2006/relationships/tags" Target="../tags/tag21.xml" /><Relationship Id="rId5" Type="http://schemas.openxmlformats.org/officeDocument/2006/relationships/tags" Target="../tags/tag22.xml" /><Relationship Id="rId6" Type="http://schemas.openxmlformats.org/officeDocument/2006/relationships/tags" Target="../tags/tag2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4.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1.xml" /><Relationship Id="rId10" Type="http://schemas.openxmlformats.org/officeDocument/2006/relationships/tags" Target="../tags/tag40.xml" /><Relationship Id="rId11" Type="http://schemas.openxmlformats.org/officeDocument/2006/relationships/slideMaster" Target="../slideMasters/slideMaster2.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tags" Target="../tags/tag37.xml" /><Relationship Id="rId8" Type="http://schemas.openxmlformats.org/officeDocument/2006/relationships/tags" Target="../tags/tag38.xml" /><Relationship Id="rId9" Type="http://schemas.openxmlformats.org/officeDocument/2006/relationships/tags" Target="../tags/tag39.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1.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8.xml" /><Relationship Id="rId10" Type="http://schemas.openxmlformats.org/officeDocument/2006/relationships/slideMaster" Target="../slideMasters/slideMaster2.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tags" Target="../tags/tag53.xml" /><Relationship Id="rId7" Type="http://schemas.openxmlformats.org/officeDocument/2006/relationships/tags" Target="../tags/tag54.xml" /><Relationship Id="rId8" Type="http://schemas.openxmlformats.org/officeDocument/2006/relationships/tags" Target="../tags/tag55.xml" /><Relationship Id="rId9" Type="http://schemas.openxmlformats.org/officeDocument/2006/relationships/tags" Target="../tags/tag56.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6.xml" /><Relationship Id="rId2" Type="http://schemas.openxmlformats.org/officeDocument/2006/relationships/tags" Target="../tags/tag67.xml"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1.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tags" Target="../tags/tag76.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7.xml" /><Relationship Id="rId10" Type="http://schemas.openxmlformats.org/officeDocument/2006/relationships/tags" Target="../tags/tag86.xml" /><Relationship Id="rId11" Type="http://schemas.openxmlformats.org/officeDocument/2006/relationships/tags" Target="../tags/tag87.xml" /><Relationship Id="rId12" Type="http://schemas.openxmlformats.org/officeDocument/2006/relationships/tags" Target="../tags/tag88.xml" /><Relationship Id="rId13" Type="http://schemas.openxmlformats.org/officeDocument/2006/relationships/tags" Target="../tags/tag89.xml" /><Relationship Id="rId14" Type="http://schemas.openxmlformats.org/officeDocument/2006/relationships/tags" Target="../tags/tag90.xml" /><Relationship Id="rId15" Type="http://schemas.openxmlformats.org/officeDocument/2006/relationships/tags" Target="../tags/tag91.xml" /><Relationship Id="rId16" Type="http://schemas.openxmlformats.org/officeDocument/2006/relationships/tags" Target="../tags/tag92.xml" /><Relationship Id="rId17" Type="http://schemas.openxmlformats.org/officeDocument/2006/relationships/slideMaster" Target="../slideMasters/slideMaster2.xml" /><Relationship Id="rId2" Type="http://schemas.openxmlformats.org/officeDocument/2006/relationships/tags" Target="../tags/tag78.xml" /><Relationship Id="rId3" Type="http://schemas.openxmlformats.org/officeDocument/2006/relationships/tags" Target="../tags/tag79.xml" /><Relationship Id="rId4" Type="http://schemas.openxmlformats.org/officeDocument/2006/relationships/tags" Target="../tags/tag80.xml" /><Relationship Id="rId5" Type="http://schemas.openxmlformats.org/officeDocument/2006/relationships/tags" Target="../tags/tag81.xml" /><Relationship Id="rId6" Type="http://schemas.openxmlformats.org/officeDocument/2006/relationships/tags" Target="../tags/tag82.xml" /><Relationship Id="rId7" Type="http://schemas.openxmlformats.org/officeDocument/2006/relationships/tags" Target="../tags/tag83.xml" /><Relationship Id="rId8" Type="http://schemas.openxmlformats.org/officeDocument/2006/relationships/tags" Target="../tags/tag84.xml" /><Relationship Id="rId9" Type="http://schemas.openxmlformats.org/officeDocument/2006/relationships/tags" Target="../tags/tag85.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1D2190-678C-4116-9537-7FD01E18A7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4C367E-F620-4471-9193-A5A527BE56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0A90AD-660F-40F9-927B-DFD3EC4D95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47E1E30-87B4-437A-AFF1-A1EABA6440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C1401B3-E0B0-40B5-A4BA-0C4EED175D0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8CB368B-178A-4E30-BFD4-BC5752A1DA6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F2998F-ABC4-45D1-9225-51E3AE0F06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A23E33-319D-4175-9AAB-23743C63E6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EE6847-D9D6-47A5-8664-B8E9510A6C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1EFD06-760F-4D09-89A2-9D0B6167D4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C08BFA-D883-4F6E-8939-93580EAF5E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15" name="任意多边形 14"/>
          <p:cNvSpPr/>
          <p:nvPr>
            <p:custDataLst>
              <p:tags r:id="rId1"/>
            </p:custDataLst>
          </p:nvPr>
        </p:nvSpPr>
        <p:spPr>
          <a:xfrm>
            <a:off x="-14605" y="-14605"/>
            <a:ext cx="6006465" cy="6897370"/>
          </a:xfrm>
          <a:custGeom>
            <a:cxnLst>
              <a:cxn ang="3">
                <a:pos x="hc" y="t"/>
              </a:cxn>
              <a:cxn ang="cd2">
                <a:pos x="l" y="vc"/>
              </a:cxn>
              <a:cxn ang="cd4">
                <a:pos x="hc" y="b"/>
              </a:cxn>
              <a:cxn ang="0">
                <a:pos x="r" y="vc"/>
              </a:cxn>
            </a:cxnLst>
            <a:rect l="l" t="t" r="r" b="b"/>
            <a:pathLst>
              <a:path w="9459" h="10862">
                <a:moveTo>
                  <a:pt x="0" y="0"/>
                </a:moveTo>
                <a:lnTo>
                  <a:pt x="7595" y="0"/>
                </a:lnTo>
                <a:lnTo>
                  <a:pt x="7612" y="22"/>
                </a:lnTo>
                <a:cubicBezTo>
                  <a:pt x="8770" y="1514"/>
                  <a:pt x="9459" y="3388"/>
                  <a:pt x="9459" y="5423"/>
                </a:cubicBezTo>
                <a:cubicBezTo>
                  <a:pt x="9459" y="7458"/>
                  <a:pt x="8770" y="9332"/>
                  <a:pt x="7612" y="10824"/>
                </a:cubicBezTo>
                <a:lnTo>
                  <a:pt x="7582" y="10862"/>
                </a:lnTo>
                <a:lnTo>
                  <a:pt x="0" y="10862"/>
                </a:lnTo>
                <a:lnTo>
                  <a:pt x="0" y="0"/>
                </a:lnTo>
                <a:close/>
              </a:path>
            </a:pathLst>
          </a:custGeom>
          <a:solidFill>
            <a:schemeClr val="bg1"/>
          </a:solidFill>
          <a:ln>
            <a:noFill/>
          </a:ln>
          <a:effectLst>
            <a:outerShdw blurRad="495300" dist="38100" dir="2700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2" name="任意多边形 11"/>
          <p:cNvSpPr/>
          <p:nvPr>
            <p:custDataLst>
              <p:tags r:id="rId2"/>
            </p:custDataLst>
          </p:nvPr>
        </p:nvSpPr>
        <p:spPr>
          <a:xfrm rot="16200000">
            <a:off x="-1402080" y="1361440"/>
            <a:ext cx="6894830" cy="4119881"/>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0858" h="6488">
                <a:moveTo>
                  <a:pt x="0" y="0"/>
                </a:moveTo>
                <a:lnTo>
                  <a:pt x="10858" y="0"/>
                </a:lnTo>
                <a:lnTo>
                  <a:pt x="10858" y="2789"/>
                </a:lnTo>
                <a:lnTo>
                  <a:pt x="10834" y="2850"/>
                </a:lnTo>
                <a:cubicBezTo>
                  <a:pt x="9962" y="4984"/>
                  <a:pt x="7865" y="6488"/>
                  <a:pt x="5417" y="6488"/>
                </a:cubicBezTo>
                <a:cubicBezTo>
                  <a:pt x="2982" y="6488"/>
                  <a:pt x="895" y="5001"/>
                  <a:pt x="15" y="2885"/>
                </a:cubicBezTo>
                <a:lnTo>
                  <a:pt x="0" y="2849"/>
                </a:lnTo>
                <a:lnTo>
                  <a:pt x="0" y="0"/>
                </a:lnTo>
                <a:close/>
              </a:path>
            </a:pathLst>
          </a:custGeom>
          <a:solidFill>
            <a:schemeClr val="lt1"/>
          </a:solidFill>
          <a:ln>
            <a:noFill/>
          </a:ln>
          <a:effectLst>
            <a:outerShdw blurRad="495300" dist="152400" dir="2700000" algn="tl" rotWithShape="0">
              <a:schemeClr val="accent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1" name="任意多边形 10"/>
          <p:cNvSpPr/>
          <p:nvPr>
            <p:custDataLst>
              <p:tags r:id="rId3"/>
            </p:custDataLst>
          </p:nvPr>
        </p:nvSpPr>
        <p:spPr>
          <a:xfrm rot="16200000">
            <a:off x="-1342039" y="2313346"/>
            <a:ext cx="4864351" cy="223107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7659" h="3513">
                <a:moveTo>
                  <a:pt x="0" y="0"/>
                </a:moveTo>
                <a:lnTo>
                  <a:pt x="7660" y="0"/>
                </a:lnTo>
                <a:lnTo>
                  <a:pt x="7659" y="14"/>
                </a:lnTo>
                <a:cubicBezTo>
                  <a:pt x="7485" y="1975"/>
                  <a:pt x="5837" y="3514"/>
                  <a:pt x="3830" y="3514"/>
                </a:cubicBezTo>
                <a:cubicBezTo>
                  <a:pt x="1822" y="3514"/>
                  <a:pt x="173" y="1974"/>
                  <a:pt x="1" y="10"/>
                </a:cubicBezTo>
                <a:lnTo>
                  <a:pt x="0" y="0"/>
                </a:lnTo>
                <a:close/>
              </a:path>
            </a:pathLst>
          </a:custGeom>
          <a:solidFill>
            <a:schemeClr val="lt1"/>
          </a:solidFill>
          <a:ln>
            <a:noFill/>
          </a:ln>
          <a:effectLst>
            <a:outerShdw blurRad="495300" dist="38100" dir="2700000" algn="tl" rotWithShape="0">
              <a:schemeClr val="accent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25" name="圆角矩形 24"/>
          <p:cNvSpPr/>
          <p:nvPr>
            <p:custDataLst>
              <p:tags r:id="rId4"/>
            </p:custDataLst>
          </p:nvPr>
        </p:nvSpPr>
        <p:spPr>
          <a:xfrm rot="10800000">
            <a:off x="5155565" y="3855720"/>
            <a:ext cx="5383530" cy="111125"/>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10" name="直接连接符 9"/>
          <p:cNvCxnSpPr/>
          <p:nvPr>
            <p:custDataLst>
              <p:tags r:id="rId5"/>
            </p:custDataLst>
          </p:nvPr>
        </p:nvCxnSpPr>
        <p:spPr>
          <a:xfrm>
            <a:off x="11197590" y="3002915"/>
            <a:ext cx="215900" cy="0"/>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custDataLst>
              <p:tags r:id="rId6"/>
            </p:custDataLst>
          </p:nvPr>
        </p:nvCxnSpPr>
        <p:spPr>
          <a:xfrm flipH="1">
            <a:off x="11305540" y="1934210"/>
            <a:ext cx="0" cy="594995"/>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custDataLst>
              <p:tags r:id="rId7"/>
            </p:custDataLst>
          </p:nvPr>
        </p:nvCxnSpPr>
        <p:spPr>
          <a:xfrm flipH="1">
            <a:off x="11305540" y="3476625"/>
            <a:ext cx="0" cy="636905"/>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2" name="椭圆 21"/>
          <p:cNvSpPr/>
          <p:nvPr>
            <p:custDataLst>
              <p:tags r:id="rId8"/>
            </p:custDataLst>
          </p:nvPr>
        </p:nvSpPr>
        <p:spPr>
          <a:xfrm>
            <a:off x="10027285" y="4343400"/>
            <a:ext cx="538480" cy="538480"/>
          </a:xfrm>
          <a:prstGeom prst="ellipse">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21" name="椭圆 20"/>
          <p:cNvSpPr/>
          <p:nvPr>
            <p:custDataLst>
              <p:tags r:id="rId9"/>
            </p:custDataLst>
          </p:nvPr>
        </p:nvSpPr>
        <p:spPr>
          <a:xfrm>
            <a:off x="10133965" y="4450080"/>
            <a:ext cx="325120" cy="32512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90" name="向下箭头"/>
          <p:cNvSpPr/>
          <p:nvPr>
            <p:custDataLst>
              <p:tags r:id="rId10"/>
            </p:custDataLst>
          </p:nvPr>
        </p:nvSpPr>
        <p:spPr>
          <a:xfrm>
            <a:off x="10238105" y="4542790"/>
            <a:ext cx="118745" cy="139700"/>
          </a:xfrm>
          <a:custGeom>
            <a:gdLst>
              <a:gd name="connsiteX0" fmla="*/ 222512 w 477622"/>
              <a:gd name="connsiteY0" fmla="*/ 0 h 559381"/>
              <a:gd name="connsiteX1" fmla="*/ 258512 w 477622"/>
              <a:gd name="connsiteY1" fmla="*/ 0 h 559381"/>
              <a:gd name="connsiteX2" fmla="*/ 258512 w 477622"/>
              <a:gd name="connsiteY2" fmla="*/ 488296 h 559381"/>
              <a:gd name="connsiteX3" fmla="*/ 452168 w 477622"/>
              <a:gd name="connsiteY3" fmla="*/ 294641 h 559381"/>
              <a:gd name="connsiteX4" fmla="*/ 477622 w 477622"/>
              <a:gd name="connsiteY4" fmla="*/ 320096 h 559381"/>
              <a:gd name="connsiteX5" fmla="*/ 264266 w 477622"/>
              <a:gd name="connsiteY5" fmla="*/ 533452 h 559381"/>
              <a:gd name="connsiteX6" fmla="*/ 264740 w 477622"/>
              <a:gd name="connsiteY6" fmla="*/ 533926 h 559381"/>
              <a:gd name="connsiteX7" fmla="*/ 239284 w 477622"/>
              <a:gd name="connsiteY7" fmla="*/ 559381 h 559381"/>
              <a:gd name="connsiteX8" fmla="*/ 238812 w 477622"/>
              <a:gd name="connsiteY8" fmla="*/ 558908 h 559381"/>
              <a:gd name="connsiteX9" fmla="*/ 238338 w 477622"/>
              <a:gd name="connsiteY9" fmla="*/ 559381 h 559381"/>
              <a:gd name="connsiteX10" fmla="*/ 212882 w 477622"/>
              <a:gd name="connsiteY10" fmla="*/ 533926 h 559381"/>
              <a:gd name="connsiteX11" fmla="*/ 213356 w 477622"/>
              <a:gd name="connsiteY11" fmla="*/ 533452 h 559381"/>
              <a:gd name="connsiteX12" fmla="*/ 0 w 477622"/>
              <a:gd name="connsiteY12" fmla="*/ 320096 h 559381"/>
              <a:gd name="connsiteX13" fmla="*/ 25456 w 477622"/>
              <a:gd name="connsiteY13" fmla="*/ 294641 h 559381"/>
              <a:gd name="connsiteX14" fmla="*/ 222512 w 477622"/>
              <a:gd name="connsiteY14" fmla="*/ 491698 h 559381"/>
              <a:gd name="connsiteX15" fmla="*/ 222512 w 477622"/>
              <a:gd name="connsiteY15" fmla="*/ 0 h 55938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77622" h="559381">
                <a:moveTo>
                  <a:pt x="222512" y="0"/>
                </a:moveTo>
                <a:lnTo>
                  <a:pt x="258512" y="0"/>
                </a:lnTo>
                <a:lnTo>
                  <a:pt x="258512" y="488296"/>
                </a:lnTo>
                <a:lnTo>
                  <a:pt x="452168" y="294641"/>
                </a:lnTo>
                <a:lnTo>
                  <a:pt x="477622" y="320096"/>
                </a:lnTo>
                <a:lnTo>
                  <a:pt x="264266" y="533452"/>
                </a:lnTo>
                <a:lnTo>
                  <a:pt x="264740" y="533926"/>
                </a:lnTo>
                <a:lnTo>
                  <a:pt x="239284" y="559381"/>
                </a:lnTo>
                <a:lnTo>
                  <a:pt x="238812" y="558908"/>
                </a:lnTo>
                <a:lnTo>
                  <a:pt x="238338" y="559381"/>
                </a:lnTo>
                <a:lnTo>
                  <a:pt x="212882" y="533926"/>
                </a:lnTo>
                <a:lnTo>
                  <a:pt x="213356" y="533452"/>
                </a:lnTo>
                <a:lnTo>
                  <a:pt x="0" y="320096"/>
                </a:lnTo>
                <a:lnTo>
                  <a:pt x="25456" y="294641"/>
                </a:lnTo>
                <a:lnTo>
                  <a:pt x="222512" y="491698"/>
                </a:lnTo>
                <a:lnTo>
                  <a:pt x="222512" y="0"/>
                </a:lnTo>
                <a:close/>
              </a:path>
            </a:pathLst>
          </a:cu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4" name="任意多边形 13"/>
          <p:cNvSpPr/>
          <p:nvPr>
            <p:custDataLst>
              <p:tags r:id="rId11"/>
            </p:custDataLst>
          </p:nvPr>
        </p:nvSpPr>
        <p:spPr>
          <a:xfrm>
            <a:off x="8945880" y="5997575"/>
            <a:ext cx="3246120" cy="860425"/>
          </a:xfrm>
          <a:custGeom>
            <a:cxnLst>
              <a:cxn ang="3">
                <a:pos x="hc" y="t"/>
              </a:cxn>
              <a:cxn ang="cd2">
                <a:pos x="l" y="vc"/>
              </a:cxn>
              <a:cxn ang="cd4">
                <a:pos x="hc" y="b"/>
              </a:cxn>
              <a:cxn ang="0">
                <a:pos x="r" y="vc"/>
              </a:cxn>
            </a:cxnLst>
            <a:rect l="l" t="t" r="r" b="b"/>
            <a:pathLst>
              <a:path w="5112" h="1355">
                <a:moveTo>
                  <a:pt x="301" y="0"/>
                </a:moveTo>
                <a:lnTo>
                  <a:pt x="5112" y="0"/>
                </a:lnTo>
                <a:lnTo>
                  <a:pt x="5112" y="1355"/>
                </a:lnTo>
                <a:lnTo>
                  <a:pt x="0" y="1355"/>
                </a:lnTo>
                <a:lnTo>
                  <a:pt x="0" y="301"/>
                </a:lnTo>
                <a:cubicBezTo>
                  <a:pt x="0" y="135"/>
                  <a:pt x="135" y="0"/>
                  <a:pt x="301"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9" name="署名"/>
          <p:cNvSpPr txBox="1">
            <a:spLocks noGrp="1"/>
          </p:cNvSpPr>
          <p:nvPr>
            <p:ph type="body" idx="3" hasCustomPrompt="1"/>
            <p:custDataLst>
              <p:tags r:id="rId12"/>
            </p:custDataLst>
          </p:nvPr>
        </p:nvSpPr>
        <p:spPr>
          <a:xfrm>
            <a:off x="2273300" y="4438650"/>
            <a:ext cx="7589520" cy="661670"/>
          </a:xfrm>
          <a:prstGeom prst="rect">
            <a:avLst/>
          </a:prstGeom>
          <a:noFill/>
        </p:spPr>
        <p:txBody>
          <a:bodyPr wrap="square" lIns="91440" tIns="45720" rIns="91440" bIns="45720" rtlCol="0" anchor="t">
            <a:normAutofit/>
          </a:bodyPr>
          <a:lstStyle>
            <a:lvl1pPr marL="0" marR="0" lvl="0" algn="r"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lumMod val="85000"/>
                    <a:lumOff val="15000"/>
                  </a:schemeClr>
                </a:solidFill>
                <a:latin typeface="MiSans Heavy"/>
                <a:ea typeface="MiSans Heavy"/>
                <a:cs typeface="MiSans Normal" panose="00000500000000000000" charset="-122"/>
                <a:sym typeface="+mn-ea"/>
              </a:defRPr>
            </a:lvl1pPr>
          </a:lstStyle>
          <a:p>
            <a:pPr lvl="0" algn="r">
              <a:buClrTx/>
              <a:buSzTx/>
              <a:buFontTx/>
            </a:pPr>
            <a:r>
              <a:rPr>
                <a:sym typeface="+mn-ea"/>
              </a:rPr>
              <a:t>单击编辑文本</a:t>
            </a:r>
            <a:endParaRPr>
              <a:sym typeface="+mn-ea"/>
            </a:endParaRPr>
          </a:p>
        </p:txBody>
      </p:sp>
      <p:sp>
        <p:nvSpPr>
          <p:cNvPr id="8" name="副标题"/>
          <p:cNvSpPr txBox="1">
            <a:spLocks noGrp="1"/>
          </p:cNvSpPr>
          <p:nvPr>
            <p:ph type="body" idx="2" hasCustomPrompt="1"/>
            <p:custDataLst>
              <p:tags r:id="rId13"/>
            </p:custDataLst>
          </p:nvPr>
        </p:nvSpPr>
        <p:spPr>
          <a:xfrm>
            <a:off x="2273935" y="1953895"/>
            <a:ext cx="8413115" cy="556260"/>
          </a:xfrm>
          <a:prstGeom prst="rect">
            <a:avLst/>
          </a:prstGeom>
          <a:noFill/>
        </p:spPr>
        <p:txBody>
          <a:bodyPr wrap="square" lIns="91440" tIns="45720" rIns="144145" bIns="45720" rtlCol="0" anchor="t">
            <a:normAutofit/>
          </a:bodyPr>
          <a:lstStyle>
            <a:lvl1pPr marL="0" marR="0" lvl="0" algn="r" defTabSz="914400" rtl="0" eaLnBrk="1" fontAlgn="auto" latinLnBrk="0" hangingPunct="1">
              <a:lnSpc>
                <a:spcPct val="100000"/>
              </a:lnSpc>
              <a:buClrTx/>
              <a:buSzTx/>
              <a:buFontTx/>
              <a:buNone/>
              <a:defRPr kumimoji="0" lang="zh-CN" altLang="en-US" sz="2400" b="0" i="0" u="none" strike="noStrike" kern="1200" cap="none" spc="0" normalizeH="0" baseline="0" noProof="1">
                <a:solidFill>
                  <a:schemeClr val="tx1">
                    <a:lumMod val="50000"/>
                    <a:lumOff val="50000"/>
                  </a:schemeClr>
                </a:solidFill>
                <a:latin typeface="+mj-ea"/>
                <a:ea typeface="+mj-ea"/>
                <a:cs typeface="MiSans Normal" panose="00000500000000000000" charset="-122"/>
                <a:sym typeface="+mn-ea"/>
              </a:defRPr>
            </a:lvl1pPr>
          </a:lstStyle>
          <a:p>
            <a:pPr lvl="0" algn="r">
              <a:buClrTx/>
              <a:buSzTx/>
              <a:buFontTx/>
            </a:pPr>
            <a:r>
              <a:rPr>
                <a:sym typeface="+mn-ea"/>
              </a:rPr>
              <a:t>单击此处编辑母版副标题样式</a:t>
            </a:r>
            <a:endParaRPr>
              <a:sym typeface="+mn-ea"/>
            </a:endParaRPr>
          </a:p>
        </p:txBody>
      </p:sp>
      <p:sp>
        <p:nvSpPr>
          <p:cNvPr id="7" name="标题"/>
          <p:cNvSpPr txBox="1">
            <a:spLocks noGrp="1"/>
          </p:cNvSpPr>
          <p:nvPr>
            <p:ph type="title" idx="1" hasCustomPrompt="1"/>
            <p:custDataLst>
              <p:tags r:id="rId14"/>
            </p:custDataLst>
          </p:nvPr>
        </p:nvSpPr>
        <p:spPr>
          <a:xfrm>
            <a:off x="2273300" y="2510155"/>
            <a:ext cx="8413750" cy="1709420"/>
          </a:xfrm>
          <a:prstGeom prst="rect">
            <a:avLst/>
          </a:prstGeom>
          <a:noFill/>
        </p:spPr>
        <p:txBody>
          <a:bodyPr wrap="square" lIns="91440" tIns="45720" rIns="91440" bIns="45720" rtlCol="0" anchor="t">
            <a:normAutofit/>
          </a:bodyPr>
          <a:lstStyle>
            <a:lvl1pPr marL="0" marR="0" lvl="0" algn="r" defTabSz="914400" rtl="0" eaLnBrk="1" fontAlgn="auto" latinLnBrk="0" hangingPunct="1">
              <a:lnSpc>
                <a:spcPct val="100000"/>
              </a:lnSpc>
              <a:buClrTx/>
              <a:buSzTx/>
              <a:buFontTx/>
              <a:buNone/>
              <a:defRPr kumimoji="0" lang="zh-CN" altLang="en-US" sz="7200" b="0" i="0" u="none" strike="noStrike" kern="1200" cap="none" spc="0" normalizeH="0" baseline="0" noProof="1">
                <a:solidFill>
                  <a:schemeClr val="tx1">
                    <a:lumMod val="85000"/>
                    <a:lumOff val="15000"/>
                  </a:schemeClr>
                </a:solidFill>
                <a:latin typeface="+mj-ea"/>
                <a:ea typeface="+mj-ea"/>
                <a:cs typeface="MiSans Heavy" panose="00000a00000000000000" charset="-122"/>
                <a:sym typeface="+mn-ea"/>
              </a:defRPr>
            </a:lvl1pPr>
          </a:lstStyle>
          <a:p>
            <a:pPr lvl="0" algn="r">
              <a:buClrTx/>
              <a:buSzTx/>
              <a:buFontTx/>
            </a:pPr>
            <a:r>
              <a:rPr>
                <a:sym typeface="+mn-ea"/>
              </a:rPr>
              <a:t>单击此处编辑标题</a:t>
            </a:r>
            <a:endParaRPr>
              <a:sym typeface="+mn-ea"/>
            </a:endParaRPr>
          </a:p>
        </p:txBody>
      </p:sp>
      <p:sp>
        <p:nvSpPr>
          <p:cNvPr id="4" name="日期占位符 3"/>
          <p:cNvSpPr>
            <a:spLocks noGrp="1"/>
          </p:cNvSpPr>
          <p:nvPr>
            <p:ph type="dt" sz="half" idx="10"/>
            <p:custDataLst>
              <p:tags r:id="rId1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6"/>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1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sp>
        <p:nvSpPr>
          <p:cNvPr id="8" name="正文"/>
          <p:cNvSpPr txBox="1">
            <a:spLocks noGrp="1"/>
          </p:cNvSpPr>
          <p:nvPr>
            <p:ph idx="3"/>
            <p:custDataLst>
              <p:tags r:id="rId1"/>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uFillTx/>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uFillTx/>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uFillTx/>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a:sym typeface="+mn-ea"/>
              </a:rPr>
              <a:t>第二级</a:t>
            </a:r>
            <a:endParaRPr>
              <a:sym typeface="+mn-ea"/>
            </a:endParaRPr>
          </a:p>
          <a:p>
            <a:pPr lvl="2">
              <a:spcBef>
                <a:spcPts val="1200"/>
              </a:spcBef>
              <a:spcAft>
                <a:spcPct val="0"/>
              </a:spcAft>
            </a:pPr>
            <a:r>
              <a:rPr>
                <a:sym typeface="+mn-ea"/>
              </a:rPr>
              <a:t>第三级</a:t>
            </a:r>
            <a:endParaRPr>
              <a:sym typeface="+mn-ea"/>
            </a:endParaRPr>
          </a:p>
          <a:p>
            <a:pPr lvl="3">
              <a:spcBef>
                <a:spcPts val="1200"/>
              </a:spcBef>
              <a:spcAft>
                <a:spcPct val="0"/>
              </a:spcAft>
            </a:pPr>
            <a:r>
              <a:rPr>
                <a:sym typeface="+mn-ea"/>
              </a:rPr>
              <a:t>第四级</a:t>
            </a:r>
            <a:endParaRPr>
              <a:sym typeface="+mn-ea"/>
            </a:endParaRPr>
          </a:p>
          <a:p>
            <a:pPr lvl="4">
              <a:spcBef>
                <a:spcPts val="1200"/>
              </a:spcBef>
              <a:spcAft>
                <a:spcPct val="0"/>
              </a:spcAft>
            </a:pPr>
            <a:r>
              <a:rPr>
                <a:sym typeface="+mn-ea"/>
              </a:rPr>
              <a:t>第五级</a:t>
            </a:r>
            <a:endParaRPr>
              <a:sym typeface="+mn-ea"/>
            </a:endParaRPr>
          </a:p>
        </p:txBody>
      </p:sp>
      <p:sp>
        <p:nvSpPr>
          <p:cNvPr id="14" name="任意多边形 13"/>
          <p:cNvSpPr/>
          <p:nvPr>
            <p:custDataLst>
              <p:tags r:id="rId2"/>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7" name="标题"/>
          <p:cNvSpPr txBox="1">
            <a:spLocks noGrp="1"/>
          </p:cNvSpPr>
          <p:nvPr>
            <p:ph type="title" idx="1"/>
            <p:custDataLst>
              <p:tags r:id="rId3"/>
            </p:custDataLst>
          </p:nvPr>
        </p:nvSpPr>
        <p:spPr>
          <a:xfrm>
            <a:off x="608330" y="397510"/>
            <a:ext cx="10968990" cy="678815"/>
          </a:xfrm>
          <a:prstGeom prst="rect">
            <a:avLst/>
          </a:prstGeom>
          <a:noFill/>
        </p:spPr>
        <p:txBody>
          <a:bodyPr wrap="square" rtlCol="0" anchor="b" anchorCtr="0">
            <a:normAutofit/>
          </a:bodyPr>
          <a:lstStyle>
            <a:lvl1pPr marL="0" marR="0" lvl="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tx1">
                    <a:lumMod val="85000"/>
                    <a:lumOff val="15000"/>
                  </a:schemeClr>
                </a:solidFill>
                <a:latin typeface="+mj-lt"/>
                <a:ea typeface="+mj-lt"/>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4"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cxnSp>
        <p:nvCxnSpPr>
          <p:cNvPr id="60" name="直接连接符 59"/>
          <p:cNvCxnSpPr/>
          <p:nvPr>
            <p:custDataLst>
              <p:tags r:id="rId1"/>
            </p:custDataLst>
          </p:nvPr>
        </p:nvCxnSpPr>
        <p:spPr>
          <a:xfrm flipH="1">
            <a:off x="3509010" y="1475105"/>
            <a:ext cx="0" cy="4572000"/>
          </a:xfrm>
          <a:prstGeom prst="line">
            <a:avLst/>
          </a:prstGeom>
          <a:ln>
            <a:solidFill>
              <a:schemeClr val="bg2">
                <a:lumMod val="50000"/>
                <a:alpha val="20000"/>
              </a:schemeClr>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8" name="任意多边形 7"/>
          <p:cNvSpPr/>
          <p:nvPr>
            <p:custDataLst>
              <p:tags r:id="rId2"/>
            </p:custDataLst>
          </p:nvPr>
        </p:nvSpPr>
        <p:spPr>
          <a:xfrm>
            <a:off x="-18415" y="0"/>
            <a:ext cx="2251075" cy="871855"/>
          </a:xfrm>
          <a:custGeom>
            <a:cxnLst>
              <a:cxn ang="3">
                <a:pos x="hc" y="t"/>
              </a:cxn>
              <a:cxn ang="cd2">
                <a:pos x="l" y="vc"/>
              </a:cxn>
              <a:cxn ang="cd4">
                <a:pos x="hc" y="b"/>
              </a:cxn>
              <a:cxn ang="0">
                <a:pos x="r" y="vc"/>
              </a:cxn>
            </a:cxnLst>
            <a:rect l="l" t="t" r="r" b="b"/>
            <a:pathLst>
              <a:path w="3545" h="1373">
                <a:moveTo>
                  <a:pt x="0" y="0"/>
                </a:moveTo>
                <a:lnTo>
                  <a:pt x="3545" y="0"/>
                </a:lnTo>
                <a:lnTo>
                  <a:pt x="3545" y="1023"/>
                </a:lnTo>
                <a:cubicBezTo>
                  <a:pt x="3545" y="1217"/>
                  <a:pt x="3389" y="1373"/>
                  <a:pt x="3195" y="1373"/>
                </a:cubicBezTo>
                <a:lnTo>
                  <a:pt x="9" y="1373"/>
                </a:lnTo>
                <a:lnTo>
                  <a:pt x="0" y="1373"/>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7" name="副标题"/>
          <p:cNvSpPr txBox="1">
            <a:spLocks noGrp="1"/>
          </p:cNvSpPr>
          <p:nvPr>
            <p:ph type="body" idx="2" hasCustomPrompt="1"/>
            <p:custDataLst>
              <p:tags r:id="rId3"/>
            </p:custDataLst>
          </p:nvPr>
        </p:nvSpPr>
        <p:spPr>
          <a:xfrm>
            <a:off x="1165860" y="4138930"/>
            <a:ext cx="1375408" cy="1951990"/>
          </a:xfrm>
          <a:prstGeom prst="rect">
            <a:avLst/>
          </a:prstGeom>
          <a:noFill/>
        </p:spPr>
        <p:txBody>
          <a:bodyPr vert="eaVert" wrap="square" lIns="91440" tIns="45720" rIns="91440" bIns="45720" rtlCol="0" anchor="ctr">
            <a:normAutofit/>
          </a:bodyPr>
          <a:lstStyle>
            <a:lvl1pPr marL="0" marR="0" lvl="0" algn="just" defTabSz="914400" rtl="0" eaLnBrk="1" fontAlgn="auto" latinLnBrk="0" hangingPunct="1">
              <a:lnSpc>
                <a:spcPct val="100000"/>
              </a:lnSpc>
              <a:buClrTx/>
              <a:buSzTx/>
              <a:buFontTx/>
              <a:buNone/>
              <a:defRPr kumimoji="0" lang="en-US" altLang="zh-CN" sz="2000" b="0" i="0" u="none" strike="noStrike" kern="1200" cap="none" spc="0" normalizeH="0" baseline="0" noProof="1">
                <a:solidFill>
                  <a:schemeClr val="bg1">
                    <a:lumMod val="85000"/>
                  </a:schemeClr>
                </a:solidFill>
                <a:latin typeface="MiSans Heavy"/>
                <a:ea typeface="MiSans Heavy"/>
                <a:cs typeface="MiSans Normal" panose="00000500000000000000" charset="-122"/>
                <a:sym typeface="+mn-ea"/>
              </a:defRPr>
            </a:lvl1pPr>
          </a:lstStyle>
          <a:p>
            <a:pPr lvl="0" algn="just">
              <a:buClrTx/>
              <a:buSzTx/>
              <a:buFontTx/>
            </a:pPr>
            <a:r>
              <a:rPr err="1">
                <a:sym typeface="+mn-ea"/>
              </a:rPr>
              <a:t>单击编辑副标题</a:t>
            </a:r>
            <a:endParaRPr>
              <a:sym typeface="+mn-ea"/>
            </a:endParaRPr>
          </a:p>
        </p:txBody>
      </p:sp>
      <p:sp>
        <p:nvSpPr>
          <p:cNvPr id="6" name="标题"/>
          <p:cNvSpPr txBox="1">
            <a:spLocks noGrp="1"/>
          </p:cNvSpPr>
          <p:nvPr>
            <p:ph type="title" idx="1" hasCustomPrompt="1"/>
            <p:custDataLst>
              <p:tags r:id="rId4"/>
            </p:custDataLst>
          </p:nvPr>
        </p:nvSpPr>
        <p:spPr>
          <a:xfrm>
            <a:off x="1166495" y="1793240"/>
            <a:ext cx="1375410" cy="2122210"/>
          </a:xfrm>
          <a:prstGeom prst="rect">
            <a:avLst/>
          </a:prstGeom>
          <a:noFill/>
        </p:spPr>
        <p:txBody>
          <a:bodyPr vert="eaVert" wrap="square" lIns="91440" tIns="45720" rIns="91440" bIns="45720" rtlCol="0" anchor="ctr">
            <a:normAutofit/>
          </a:bodyPr>
          <a:lstStyle>
            <a:lvl1pPr marL="0" marR="0" lvl="0" algn="r" defTabSz="914400" rtl="0" eaLnBrk="1" fontAlgn="auto" latinLnBrk="0" hangingPunct="1">
              <a:lnSpc>
                <a:spcPct val="100000"/>
              </a:lnSpc>
              <a:buClrTx/>
              <a:buSzTx/>
              <a:buFontTx/>
              <a:buNone/>
              <a:defRPr kumimoji="0" lang="zh-CN" altLang="en-US" sz="6000" b="0" i="0" u="none" strike="noStrike" kern="1200" cap="none" spc="0" normalizeH="0" baseline="0" noProof="1">
                <a:solidFill>
                  <a:schemeClr val="tx1">
                    <a:lumMod val="85000"/>
                    <a:lumOff val="15000"/>
                  </a:schemeClr>
                </a:solidFill>
                <a:latin typeface="+mj-ea"/>
                <a:ea typeface="+mj-ea"/>
                <a:cs typeface="MiSans Normal" panose="00000500000000000000" charset="-122"/>
                <a:sym typeface="+mn-ea"/>
              </a:defRPr>
            </a:lvl1pPr>
          </a:lstStyle>
          <a:p>
            <a:pPr lvl="0" algn="l">
              <a:buClrTx/>
              <a:buSzTx/>
              <a:buFontTx/>
            </a:pPr>
            <a:r>
              <a:rPr>
                <a:sym typeface="+mn-ea"/>
              </a:rPr>
              <a:t>标题</a:t>
            </a:r>
            <a:endParaRPr>
              <a:sym typeface="+mn-ea"/>
            </a:endParaRPr>
          </a:p>
        </p:txBody>
      </p:sp>
      <p:sp>
        <p:nvSpPr>
          <p:cNvPr id="3"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sp>
        <p:nvSpPr>
          <p:cNvPr id="12" name="椭圆 11"/>
          <p:cNvSpPr/>
          <p:nvPr>
            <p:custDataLst>
              <p:tags r:id="rId1"/>
            </p:custDataLst>
          </p:nvPr>
        </p:nvSpPr>
        <p:spPr>
          <a:xfrm rot="16200000">
            <a:off x="977900" y="1336040"/>
            <a:ext cx="4351020" cy="4351020"/>
          </a:xfrm>
          <a:prstGeom prst="ellipse">
            <a:avLst/>
          </a:prstGeom>
          <a:solidFill>
            <a:schemeClr val="lt1"/>
          </a:solidFill>
          <a:ln>
            <a:noFill/>
          </a:ln>
          <a:effectLst>
            <a:outerShdw blurRad="495300" dist="38100" dir="2700000" algn="tl" rotWithShape="0">
              <a:schemeClr val="accent1">
                <a:alpha val="1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1" name="椭圆 10"/>
          <p:cNvSpPr/>
          <p:nvPr>
            <p:custDataLst>
              <p:tags r:id="rId2"/>
            </p:custDataLst>
          </p:nvPr>
        </p:nvSpPr>
        <p:spPr>
          <a:xfrm rot="16200000">
            <a:off x="1828800" y="2186940"/>
            <a:ext cx="2649220" cy="2649220"/>
          </a:xfrm>
          <a:prstGeom prst="ellipse">
            <a:avLst/>
          </a:prstGeom>
          <a:solidFill>
            <a:schemeClr val="lt1"/>
          </a:solidFill>
          <a:ln>
            <a:noFill/>
          </a:ln>
          <a:effectLst>
            <a:outerShdw blurRad="495300" dist="38100" dir="2700000" algn="tl" rotWithShape="0">
              <a:schemeClr val="accent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9" name="弧形 8"/>
          <p:cNvSpPr/>
          <p:nvPr>
            <p:custDataLst>
              <p:tags r:id="rId3"/>
            </p:custDataLst>
          </p:nvPr>
        </p:nvSpPr>
        <p:spPr>
          <a:xfrm>
            <a:off x="301625" y="659765"/>
            <a:ext cx="5703570" cy="5703570"/>
          </a:xfrm>
          <a:prstGeom prst="arc">
            <a:avLst>
              <a:gd name="adj1" fmla="val 16200000"/>
              <a:gd name="adj2" fmla="val 5319923"/>
            </a:avLst>
          </a:prstGeom>
          <a:ln>
            <a:solidFill>
              <a:schemeClr val="bg2">
                <a:lumMod val="85000"/>
              </a:schemeClr>
            </a:solidFill>
            <a:headEnd type="oval"/>
            <a:tailEnd type="ova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 name="圆角矩形 9"/>
          <p:cNvSpPr/>
          <p:nvPr>
            <p:custDataLst>
              <p:tags r:id="rId4"/>
            </p:custDataLst>
          </p:nvPr>
        </p:nvSpPr>
        <p:spPr>
          <a:xfrm rot="10800000">
            <a:off x="6876415" y="3851910"/>
            <a:ext cx="2408555" cy="159385"/>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4" name="任意多边形 13"/>
          <p:cNvSpPr/>
          <p:nvPr>
            <p:custDataLst>
              <p:tags r:id="rId5"/>
            </p:custDataLst>
          </p:nvPr>
        </p:nvSpPr>
        <p:spPr>
          <a:xfrm flipV="1">
            <a:off x="8945880" y="0"/>
            <a:ext cx="3246120" cy="860425"/>
          </a:xfrm>
          <a:custGeom>
            <a:cxnLst>
              <a:cxn ang="3">
                <a:pos x="hc" y="t"/>
              </a:cxn>
              <a:cxn ang="cd2">
                <a:pos x="l" y="vc"/>
              </a:cxn>
              <a:cxn ang="cd4">
                <a:pos x="hc" y="b"/>
              </a:cxn>
              <a:cxn ang="0">
                <a:pos x="r" y="vc"/>
              </a:cxn>
            </a:cxnLst>
            <a:rect l="l" t="t" r="r" b="b"/>
            <a:pathLst>
              <a:path w="5112" h="1355">
                <a:moveTo>
                  <a:pt x="301" y="0"/>
                </a:moveTo>
                <a:lnTo>
                  <a:pt x="5112" y="0"/>
                </a:lnTo>
                <a:lnTo>
                  <a:pt x="5112" y="1355"/>
                </a:lnTo>
                <a:lnTo>
                  <a:pt x="0" y="1355"/>
                </a:lnTo>
                <a:lnTo>
                  <a:pt x="0" y="301"/>
                </a:lnTo>
                <a:cubicBezTo>
                  <a:pt x="0" y="135"/>
                  <a:pt x="135" y="0"/>
                  <a:pt x="301"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8" name="节编号"/>
          <p:cNvSpPr txBox="1">
            <a:spLocks noGrp="1"/>
          </p:cNvSpPr>
          <p:nvPr>
            <p:ph type="body" idx="2" hasCustomPrompt="1"/>
            <p:custDataLst>
              <p:tags r:id="rId6"/>
            </p:custDataLst>
          </p:nvPr>
        </p:nvSpPr>
        <p:spPr>
          <a:xfrm>
            <a:off x="1828800" y="3004185"/>
            <a:ext cx="2649220" cy="1208405"/>
          </a:xfrm>
          <a:prstGeom prst="rect">
            <a:avLst/>
          </a:prstGeom>
          <a:noFill/>
        </p:spPr>
        <p:txBody>
          <a:bodyPr wrap="square" lIns="91440" tIns="45720" rIns="91440" bIns="45720" rtlCol="0" anchor="t" anchorCtr="0">
            <a:normAutofit/>
          </a:bodyPr>
          <a:lstStyle>
            <a:lvl1pPr marL="0" marR="0" lvl="0" algn="ctr" defTabSz="914400" rtl="0" eaLnBrk="1" fontAlgn="auto" latinLnBrk="0" hangingPunct="1">
              <a:lnSpc>
                <a:spcPct val="100000"/>
              </a:lnSpc>
              <a:buClrTx/>
              <a:buSzTx/>
              <a:buFontTx/>
              <a:buNone/>
              <a:defRPr kumimoji="0" lang="en-US" altLang="zh-CN" sz="6000" b="0" i="0" u="none" strike="noStrike" kern="1200" cap="none" spc="200" normalizeH="0" baseline="0" noProof="1">
                <a:solidFill>
                  <a:schemeClr val="tx1">
                    <a:lumMod val="85000"/>
                    <a:lumOff val="15000"/>
                  </a:schemeClr>
                </a:solidFill>
                <a:uFillTx/>
                <a:latin typeface="MiSans Heavy"/>
                <a:ea typeface="MiSans Heavy"/>
                <a:cs typeface="MiSans Normal" panose="00000500000000000000" charset="-122"/>
                <a:sym typeface="+mn-ea"/>
              </a:defRPr>
            </a:lvl1pPr>
          </a:lstStyle>
          <a:p>
            <a:pPr lvl="0" algn="ctr">
              <a:buClrTx/>
              <a:buSzTx/>
              <a:buFontTx/>
            </a:pPr>
            <a:r>
              <a:rPr>
                <a:sym typeface="+mn-ea"/>
              </a:rPr>
              <a:t>节编号</a:t>
            </a:r>
            <a:endParaRPr>
              <a:sym typeface="+mn-ea"/>
            </a:endParaRPr>
          </a:p>
        </p:txBody>
      </p:sp>
      <p:sp>
        <p:nvSpPr>
          <p:cNvPr id="7" name="标题"/>
          <p:cNvSpPr txBox="1">
            <a:spLocks noGrp="1"/>
          </p:cNvSpPr>
          <p:nvPr>
            <p:ph type="title" idx="1" hasCustomPrompt="1"/>
            <p:custDataLst>
              <p:tags r:id="rId7"/>
            </p:custDataLst>
          </p:nvPr>
        </p:nvSpPr>
        <p:spPr>
          <a:xfrm>
            <a:off x="6732905" y="2092325"/>
            <a:ext cx="5005070" cy="1684020"/>
          </a:xfrm>
          <a:prstGeom prst="rect">
            <a:avLst/>
          </a:prstGeom>
          <a:noFill/>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4800" b="0" i="0" u="none" strike="noStrike" kern="1200" cap="none" spc="200" normalizeH="0" baseline="0" noProof="1">
                <a:solidFill>
                  <a:schemeClr val="tx1">
                    <a:lumMod val="85000"/>
                    <a:lumOff val="15000"/>
                  </a:schemeClr>
                </a:solidFill>
                <a:uFillTx/>
                <a:latin typeface="+mj-ea"/>
                <a:ea typeface="+mj-ea"/>
                <a:cs typeface="MiSans Normal" panose="00000500000000000000" charset="-122"/>
                <a:sym typeface="+mn-ea"/>
              </a:defRPr>
            </a:lvl1pPr>
          </a:lstStyle>
          <a:p>
            <a:pPr lvl="0" algn="l">
              <a:buClrTx/>
              <a:buSzTx/>
              <a:buFontTx/>
            </a:pPr>
            <a:r>
              <a:rPr>
                <a:sym typeface="+mn-ea"/>
              </a:rPr>
              <a:t>单击编辑标题</a:t>
            </a:r>
            <a:endParaRPr>
              <a:sym typeface="+mn-ea"/>
            </a:endParaRPr>
          </a:p>
        </p:txBody>
      </p:sp>
      <p:sp>
        <p:nvSpPr>
          <p:cNvPr id="4" name="日期占位符 3"/>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sp>
        <p:nvSpPr>
          <p:cNvPr id="10" name="正文"/>
          <p:cNvSpPr txBox="1">
            <a:spLocks noGrp="1"/>
          </p:cNvSpPr>
          <p:nvPr>
            <p:ph idx="4"/>
            <p:custDataLst>
              <p:tags r:id="rId1"/>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85000"/>
                    <a:lumOff val="15000"/>
                  </a:schemeClr>
                </a:solidFill>
                <a:uFillTx/>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uFillTx/>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uFillTx/>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uFillTx/>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9" name="正文"/>
          <p:cNvSpPr txBox="1">
            <a:spLocks noGrp="1"/>
          </p:cNvSpPr>
          <p:nvPr>
            <p:ph idx="3"/>
            <p:custDataLst>
              <p:tags r:id="rId2"/>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85000"/>
                    <a:lumOff val="15000"/>
                  </a:schemeClr>
                </a:solidFill>
                <a:uFillTx/>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14" name="任意多边形 13"/>
          <p:cNvSpPr/>
          <p:nvPr>
            <p:custDataLst>
              <p:tags r:id="rId3"/>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8" name="标题"/>
          <p:cNvSpPr txBox="1">
            <a:spLocks noGrp="1"/>
          </p:cNvSpPr>
          <p:nvPr>
            <p:ph type="title" idx="1"/>
            <p:custDataLst>
              <p:tags r:id="rId4"/>
            </p:custDataLst>
          </p:nvPr>
        </p:nvSpPr>
        <p:spPr>
          <a:xfrm>
            <a:off x="608330" y="397510"/>
            <a:ext cx="10968990" cy="678815"/>
          </a:xfrm>
          <a:prstGeom prst="rect">
            <a:avLst/>
          </a:prstGeom>
          <a:noFill/>
        </p:spPr>
        <p:txBody>
          <a:bodyPr wrap="square" rtlCol="0" anchor="b" anchorCtr="0">
            <a:normAutofit/>
          </a:bodyPr>
          <a:lstStyle>
            <a:lvl1pPr marL="0" marR="0" lvl="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tx1">
                    <a:lumMod val="85000"/>
                    <a:lumOff val="15000"/>
                  </a:schemeClr>
                </a:solidFill>
                <a:latin typeface="+mj-lt"/>
                <a:ea typeface="+mj-lt"/>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5" name="日期占位符 4"/>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7" name="灯片编号占位符 6"/>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sp>
        <p:nvSpPr>
          <p:cNvPr id="15" name="正文"/>
          <p:cNvSpPr txBox="1">
            <a:spLocks noGrp="1"/>
          </p:cNvSpPr>
          <p:nvPr>
            <p:ph idx="6"/>
            <p:custDataLst>
              <p:tags r:id="rId1"/>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85000"/>
                    <a:lumOff val="15000"/>
                  </a:schemeClr>
                </a:solidFill>
                <a:uFillTx/>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uFillTx/>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uFillTx/>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uFillTx/>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4" name="标题"/>
          <p:cNvSpPr txBox="1">
            <a:spLocks noGrp="1"/>
          </p:cNvSpPr>
          <p:nvPr>
            <p:ph type="title" idx="5"/>
            <p:custDataLst>
              <p:tags r:id="rId2"/>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3" name="正文"/>
          <p:cNvSpPr txBox="1">
            <a:spLocks noGrp="1"/>
          </p:cNvSpPr>
          <p:nvPr>
            <p:ph idx="4"/>
            <p:custDataLst>
              <p:tags r:id="rId3"/>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85000"/>
                    <a:lumOff val="15000"/>
                  </a:schemeClr>
                </a:solidFill>
                <a:uFillTx/>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uFillTx/>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uFillTx/>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uFillTx/>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2" name="标题"/>
          <p:cNvSpPr txBox="1">
            <a:spLocks noGrp="1"/>
          </p:cNvSpPr>
          <p:nvPr>
            <p:ph type="title" idx="3"/>
            <p:custDataLst>
              <p:tags r:id="rId4"/>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1" name="任意多边形 10"/>
          <p:cNvSpPr/>
          <p:nvPr>
            <p:custDataLst>
              <p:tags r:id="rId5"/>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 name="标题"/>
          <p:cNvSpPr txBox="1">
            <a:spLocks noGrp="1"/>
          </p:cNvSpPr>
          <p:nvPr>
            <p:ph type="title" idx="1"/>
            <p:custDataLst>
              <p:tags r:id="rId6"/>
            </p:custDataLst>
          </p:nvPr>
        </p:nvSpPr>
        <p:spPr>
          <a:xfrm>
            <a:off x="608330" y="397510"/>
            <a:ext cx="10968990" cy="678815"/>
          </a:xfrm>
          <a:prstGeom prst="rect">
            <a:avLst/>
          </a:prstGeom>
          <a:noFill/>
        </p:spPr>
        <p:txBody>
          <a:bodyPr wrap="square" rtlCol="0" anchor="b" anchorCtr="0">
            <a:normAutofit/>
          </a:bodyPr>
          <a:lstStyle>
            <a:lvl1pPr marL="0" marR="0" lvl="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tx1">
                    <a:lumMod val="85000"/>
                    <a:lumOff val="15000"/>
                  </a:schemeClr>
                </a:solidFill>
                <a:latin typeface="+mj-lt"/>
                <a:ea typeface="+mj-lt"/>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7" name="日期占位符 6"/>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9" name="灯片编号占位符 8"/>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sp>
        <p:nvSpPr>
          <p:cNvPr id="7" name="任意多边形 6"/>
          <p:cNvSpPr/>
          <p:nvPr>
            <p:custDataLst>
              <p:tags r:id="rId1"/>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6" name="标题"/>
          <p:cNvSpPr txBox="1">
            <a:spLocks noGrp="1"/>
          </p:cNvSpPr>
          <p:nvPr>
            <p:ph type="title" idx="1"/>
            <p:custDataLst>
              <p:tags r:id="rId2"/>
            </p:custDataLst>
          </p:nvPr>
        </p:nvSpPr>
        <p:spPr>
          <a:xfrm>
            <a:off x="608330" y="397510"/>
            <a:ext cx="10968990" cy="678815"/>
          </a:xfrm>
          <a:prstGeom prst="rect">
            <a:avLst/>
          </a:prstGeom>
          <a:noFill/>
        </p:spPr>
        <p:txBody>
          <a:bodyPr wrap="square" rtlCol="0" anchor="b" anchorCtr="0">
            <a:normAutofit/>
          </a:bodyPr>
          <a:lstStyle>
            <a:lvl1pPr marL="0" marR="0" lvl="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tx1">
                    <a:lumMod val="85000"/>
                    <a:lumOff val="15000"/>
                  </a:schemeClr>
                </a:solidFill>
                <a:latin typeface="+mj-lt"/>
                <a:ea typeface="+mj-lt"/>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a:xfrm>
            <a:off x="4116000" y="6314400"/>
            <a:ext cx="3960000" cy="316800"/>
          </a:xfrm>
        </p:spPr>
        <p:txBody>
          <a:bodyPr/>
          <a:lstStyle/>
          <a:p>
            <a:endParaRPr lang="zh-CN" altLang="en-US"/>
          </a:p>
        </p:txBody>
      </p:sp>
      <p:sp>
        <p:nvSpPr>
          <p:cNvPr id="5" name="灯片编号占位符 4"/>
          <p:cNvSpPr>
            <a:spLocks noGrp="1"/>
          </p:cNvSpPr>
          <p:nvPr>
            <p:ph type="sldNum" sz="quarter" idx="12"/>
            <p:custDataLst>
              <p:tags r:id="rId5"/>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14" name="任意多边形 13"/>
          <p:cNvSpPr/>
          <p:nvPr>
            <p:custDataLst>
              <p:tags r:id="rId1"/>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sp>
        <p:nvSpPr>
          <p:cNvPr id="7" name="正文"/>
          <p:cNvSpPr txBox="1">
            <a:spLocks noGrp="1"/>
          </p:cNvSpPr>
          <p:nvPr>
            <p:ph idx="2"/>
            <p:custDataLst>
              <p:tags r:id="rId1"/>
            </p:custDataLst>
          </p:nvPr>
        </p:nvSpPr>
        <p:spPr>
          <a:xfrm>
            <a:off x="608330" y="397510"/>
            <a:ext cx="10968990" cy="585914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85000"/>
                    <a:lumOff val="15000"/>
                  </a:schemeClr>
                </a:solidFill>
                <a:uFillTx/>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uFillTx/>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uFillTx/>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uFillTx/>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4" name="任意多边形 13"/>
          <p:cNvSpPr/>
          <p:nvPr>
            <p:custDataLst>
              <p:tags r:id="rId2"/>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4" name="日期占位符 3"/>
          <p:cNvSpPr>
            <a:spLocks noGrp="1"/>
          </p:cNvSpPr>
          <p:nvPr>
            <p:ph type="dt" sz="half" idx="10"/>
            <p:custDataLst>
              <p:tags r:id="rId3"/>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5"/>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sp>
        <p:nvSpPr>
          <p:cNvPr id="8" name="任意多边形 7"/>
          <p:cNvSpPr/>
          <p:nvPr>
            <p:custDataLst>
              <p:tags r:id="rId1"/>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7" name="副标题"/>
          <p:cNvSpPr txBox="1">
            <a:spLocks noGrp="1"/>
          </p:cNvSpPr>
          <p:nvPr>
            <p:ph type="body" idx="2" hasCustomPrompt="1"/>
            <p:custDataLst>
              <p:tags r:id="rId2"/>
            </p:custDataLst>
          </p:nvPr>
        </p:nvSpPr>
        <p:spPr>
          <a:xfrm>
            <a:off x="608330" y="1075690"/>
            <a:ext cx="10968990" cy="47180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MiSans Normal" panose="00000500000000000000" charset="-122"/>
              </a:defRPr>
            </a:lvl1pPr>
          </a:lstStyle>
          <a:p>
            <a:pPr lvl="0" algn="l"/>
            <a:r>
              <a:rPr>
                <a:sym typeface="+mn-ea"/>
              </a:rPr>
              <a:t>单击此处编辑母版副标题样式</a:t>
            </a:r>
            <a:endParaRPr>
              <a:sym typeface="+mn-ea"/>
            </a:endParaRPr>
          </a:p>
        </p:txBody>
      </p:sp>
      <p:sp>
        <p:nvSpPr>
          <p:cNvPr id="6" name="标题"/>
          <p:cNvSpPr txBox="1">
            <a:spLocks noGrp="1"/>
          </p:cNvSpPr>
          <p:nvPr>
            <p:ph type="title" idx="1"/>
            <p:custDataLst>
              <p:tags r:id="rId3"/>
            </p:custDataLst>
          </p:nvPr>
        </p:nvSpPr>
        <p:spPr>
          <a:xfrm>
            <a:off x="608330" y="397510"/>
            <a:ext cx="10968990" cy="678815"/>
          </a:xfrm>
          <a:prstGeom prst="rect">
            <a:avLst/>
          </a:prstGeom>
          <a:noFill/>
        </p:spPr>
        <p:txBody>
          <a:bodyPr wrap="square" rtlCol="0" anchor="b" anchorCtr="0">
            <a:normAutofit/>
          </a:bodyPr>
          <a:lstStyle>
            <a:lvl1pPr marL="0" marR="0" lvl="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tx1">
                    <a:lumMod val="85000"/>
                    <a:lumOff val="15000"/>
                  </a:schemeClr>
                </a:solidFill>
                <a:latin typeface="+mj-lt"/>
                <a:ea typeface="+mj-lt"/>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5"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sp>
        <p:nvSpPr>
          <p:cNvPr id="23" name="任意多边形 22"/>
          <p:cNvSpPr/>
          <p:nvPr>
            <p:custDataLst>
              <p:tags r:id="rId1"/>
            </p:custDataLst>
          </p:nvPr>
        </p:nvSpPr>
        <p:spPr>
          <a:xfrm>
            <a:off x="-14605" y="-14605"/>
            <a:ext cx="6006465" cy="6897370"/>
          </a:xfrm>
          <a:custGeom>
            <a:cxnLst>
              <a:cxn ang="3">
                <a:pos x="hc" y="t"/>
              </a:cxn>
              <a:cxn ang="cd2">
                <a:pos x="l" y="vc"/>
              </a:cxn>
              <a:cxn ang="cd4">
                <a:pos x="hc" y="b"/>
              </a:cxn>
              <a:cxn ang="0">
                <a:pos x="r" y="vc"/>
              </a:cxn>
            </a:cxnLst>
            <a:rect l="l" t="t" r="r" b="b"/>
            <a:pathLst>
              <a:path w="9459" h="10862">
                <a:moveTo>
                  <a:pt x="0" y="0"/>
                </a:moveTo>
                <a:lnTo>
                  <a:pt x="7595" y="0"/>
                </a:lnTo>
                <a:lnTo>
                  <a:pt x="7612" y="22"/>
                </a:lnTo>
                <a:cubicBezTo>
                  <a:pt x="8770" y="1514"/>
                  <a:pt x="9459" y="3388"/>
                  <a:pt x="9459" y="5423"/>
                </a:cubicBezTo>
                <a:cubicBezTo>
                  <a:pt x="9459" y="7458"/>
                  <a:pt x="8770" y="9332"/>
                  <a:pt x="7612" y="10824"/>
                </a:cubicBezTo>
                <a:lnTo>
                  <a:pt x="7582" y="10862"/>
                </a:lnTo>
                <a:lnTo>
                  <a:pt x="0" y="10862"/>
                </a:lnTo>
                <a:lnTo>
                  <a:pt x="0" y="0"/>
                </a:lnTo>
                <a:close/>
              </a:path>
            </a:pathLst>
          </a:custGeom>
          <a:solidFill>
            <a:schemeClr val="bg1"/>
          </a:solidFill>
          <a:ln>
            <a:noFill/>
          </a:ln>
          <a:effectLst>
            <a:outerShdw blurRad="495300" dist="38100" dir="2700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24" name="任意多边形 23"/>
          <p:cNvSpPr/>
          <p:nvPr>
            <p:custDataLst>
              <p:tags r:id="rId2"/>
            </p:custDataLst>
          </p:nvPr>
        </p:nvSpPr>
        <p:spPr>
          <a:xfrm rot="16200000">
            <a:off x="-1402080" y="1361440"/>
            <a:ext cx="6894830" cy="4119881"/>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0858" h="6488">
                <a:moveTo>
                  <a:pt x="0" y="0"/>
                </a:moveTo>
                <a:lnTo>
                  <a:pt x="10858" y="0"/>
                </a:lnTo>
                <a:lnTo>
                  <a:pt x="10858" y="2789"/>
                </a:lnTo>
                <a:lnTo>
                  <a:pt x="10834" y="2850"/>
                </a:lnTo>
                <a:cubicBezTo>
                  <a:pt x="9962" y="4984"/>
                  <a:pt x="7865" y="6488"/>
                  <a:pt x="5417" y="6488"/>
                </a:cubicBezTo>
                <a:cubicBezTo>
                  <a:pt x="2982" y="6488"/>
                  <a:pt x="895" y="5001"/>
                  <a:pt x="15" y="2885"/>
                </a:cubicBezTo>
                <a:lnTo>
                  <a:pt x="0" y="2849"/>
                </a:lnTo>
                <a:lnTo>
                  <a:pt x="0" y="0"/>
                </a:lnTo>
                <a:close/>
              </a:path>
            </a:pathLst>
          </a:custGeom>
          <a:solidFill>
            <a:schemeClr val="lt1"/>
          </a:solidFill>
          <a:ln>
            <a:noFill/>
          </a:ln>
          <a:effectLst>
            <a:outerShdw blurRad="495300" dist="152400" dir="2700000" algn="tl" rotWithShape="0">
              <a:schemeClr val="accent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26" name="任意多边形 25"/>
          <p:cNvSpPr/>
          <p:nvPr>
            <p:custDataLst>
              <p:tags r:id="rId3"/>
            </p:custDataLst>
          </p:nvPr>
        </p:nvSpPr>
        <p:spPr>
          <a:xfrm rot="16200000">
            <a:off x="-1342039" y="2313346"/>
            <a:ext cx="4864351" cy="223107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7659" h="3513">
                <a:moveTo>
                  <a:pt x="0" y="0"/>
                </a:moveTo>
                <a:lnTo>
                  <a:pt x="7660" y="0"/>
                </a:lnTo>
                <a:lnTo>
                  <a:pt x="7659" y="14"/>
                </a:lnTo>
                <a:cubicBezTo>
                  <a:pt x="7485" y="1975"/>
                  <a:pt x="5837" y="3514"/>
                  <a:pt x="3830" y="3514"/>
                </a:cubicBezTo>
                <a:cubicBezTo>
                  <a:pt x="1822" y="3514"/>
                  <a:pt x="173" y="1974"/>
                  <a:pt x="1" y="10"/>
                </a:cubicBezTo>
                <a:lnTo>
                  <a:pt x="0" y="0"/>
                </a:lnTo>
                <a:close/>
              </a:path>
            </a:pathLst>
          </a:custGeom>
          <a:solidFill>
            <a:schemeClr val="lt1"/>
          </a:solidFill>
          <a:ln>
            <a:noFill/>
          </a:ln>
          <a:effectLst>
            <a:outerShdw blurRad="495300" dist="38100" dir="2700000" algn="tl" rotWithShape="0">
              <a:schemeClr val="accent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30" name="圆角矩形 29"/>
          <p:cNvSpPr/>
          <p:nvPr>
            <p:custDataLst>
              <p:tags r:id="rId4"/>
            </p:custDataLst>
          </p:nvPr>
        </p:nvSpPr>
        <p:spPr>
          <a:xfrm rot="10800000">
            <a:off x="5155565" y="3089275"/>
            <a:ext cx="5383530" cy="111125"/>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32" name="直接连接符 31"/>
          <p:cNvCxnSpPr/>
          <p:nvPr>
            <p:custDataLst>
              <p:tags r:id="rId5"/>
            </p:custDataLst>
          </p:nvPr>
        </p:nvCxnSpPr>
        <p:spPr>
          <a:xfrm>
            <a:off x="11197590" y="2981325"/>
            <a:ext cx="215900" cy="0"/>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custDataLst>
              <p:tags r:id="rId6"/>
            </p:custDataLst>
          </p:nvPr>
        </p:nvCxnSpPr>
        <p:spPr>
          <a:xfrm flipH="1">
            <a:off x="11305540" y="1912620"/>
            <a:ext cx="0" cy="594995"/>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4" name="直接连接符 33"/>
          <p:cNvCxnSpPr/>
          <p:nvPr>
            <p:custDataLst>
              <p:tags r:id="rId7"/>
            </p:custDataLst>
          </p:nvPr>
        </p:nvCxnSpPr>
        <p:spPr>
          <a:xfrm flipH="1">
            <a:off x="11305540" y="3455035"/>
            <a:ext cx="0" cy="636905"/>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7" name="椭圆 36"/>
          <p:cNvSpPr/>
          <p:nvPr>
            <p:custDataLst>
              <p:tags r:id="rId8"/>
            </p:custDataLst>
          </p:nvPr>
        </p:nvSpPr>
        <p:spPr>
          <a:xfrm>
            <a:off x="10016490" y="3576955"/>
            <a:ext cx="538480" cy="538480"/>
          </a:xfrm>
          <a:prstGeom prst="ellipse">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38" name="椭圆 37"/>
          <p:cNvSpPr/>
          <p:nvPr>
            <p:custDataLst>
              <p:tags r:id="rId9"/>
            </p:custDataLst>
          </p:nvPr>
        </p:nvSpPr>
        <p:spPr>
          <a:xfrm>
            <a:off x="10123170" y="3683635"/>
            <a:ext cx="325120" cy="32512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39" name="向下箭头"/>
          <p:cNvSpPr/>
          <p:nvPr>
            <p:custDataLst>
              <p:tags r:id="rId10"/>
            </p:custDataLst>
          </p:nvPr>
        </p:nvSpPr>
        <p:spPr>
          <a:xfrm>
            <a:off x="10227310" y="3776345"/>
            <a:ext cx="118745" cy="139700"/>
          </a:xfrm>
          <a:custGeom>
            <a:gdLst>
              <a:gd name="connsiteX0" fmla="*/ 222512 w 477622"/>
              <a:gd name="connsiteY0" fmla="*/ 0 h 559381"/>
              <a:gd name="connsiteX1" fmla="*/ 258512 w 477622"/>
              <a:gd name="connsiteY1" fmla="*/ 0 h 559381"/>
              <a:gd name="connsiteX2" fmla="*/ 258512 w 477622"/>
              <a:gd name="connsiteY2" fmla="*/ 488296 h 559381"/>
              <a:gd name="connsiteX3" fmla="*/ 452168 w 477622"/>
              <a:gd name="connsiteY3" fmla="*/ 294641 h 559381"/>
              <a:gd name="connsiteX4" fmla="*/ 477622 w 477622"/>
              <a:gd name="connsiteY4" fmla="*/ 320096 h 559381"/>
              <a:gd name="connsiteX5" fmla="*/ 264266 w 477622"/>
              <a:gd name="connsiteY5" fmla="*/ 533452 h 559381"/>
              <a:gd name="connsiteX6" fmla="*/ 264740 w 477622"/>
              <a:gd name="connsiteY6" fmla="*/ 533926 h 559381"/>
              <a:gd name="connsiteX7" fmla="*/ 239284 w 477622"/>
              <a:gd name="connsiteY7" fmla="*/ 559381 h 559381"/>
              <a:gd name="connsiteX8" fmla="*/ 238812 w 477622"/>
              <a:gd name="connsiteY8" fmla="*/ 558908 h 559381"/>
              <a:gd name="connsiteX9" fmla="*/ 238338 w 477622"/>
              <a:gd name="connsiteY9" fmla="*/ 559381 h 559381"/>
              <a:gd name="connsiteX10" fmla="*/ 212882 w 477622"/>
              <a:gd name="connsiteY10" fmla="*/ 533926 h 559381"/>
              <a:gd name="connsiteX11" fmla="*/ 213356 w 477622"/>
              <a:gd name="connsiteY11" fmla="*/ 533452 h 559381"/>
              <a:gd name="connsiteX12" fmla="*/ 0 w 477622"/>
              <a:gd name="connsiteY12" fmla="*/ 320096 h 559381"/>
              <a:gd name="connsiteX13" fmla="*/ 25456 w 477622"/>
              <a:gd name="connsiteY13" fmla="*/ 294641 h 559381"/>
              <a:gd name="connsiteX14" fmla="*/ 222512 w 477622"/>
              <a:gd name="connsiteY14" fmla="*/ 491698 h 559381"/>
              <a:gd name="connsiteX15" fmla="*/ 222512 w 477622"/>
              <a:gd name="connsiteY15" fmla="*/ 0 h 55938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77622" h="559381">
                <a:moveTo>
                  <a:pt x="222512" y="0"/>
                </a:moveTo>
                <a:lnTo>
                  <a:pt x="258512" y="0"/>
                </a:lnTo>
                <a:lnTo>
                  <a:pt x="258512" y="488296"/>
                </a:lnTo>
                <a:lnTo>
                  <a:pt x="452168" y="294641"/>
                </a:lnTo>
                <a:lnTo>
                  <a:pt x="477622" y="320096"/>
                </a:lnTo>
                <a:lnTo>
                  <a:pt x="264266" y="533452"/>
                </a:lnTo>
                <a:lnTo>
                  <a:pt x="264740" y="533926"/>
                </a:lnTo>
                <a:lnTo>
                  <a:pt x="239284" y="559381"/>
                </a:lnTo>
                <a:lnTo>
                  <a:pt x="238812" y="558908"/>
                </a:lnTo>
                <a:lnTo>
                  <a:pt x="238338" y="559381"/>
                </a:lnTo>
                <a:lnTo>
                  <a:pt x="212882" y="533926"/>
                </a:lnTo>
                <a:lnTo>
                  <a:pt x="213356" y="533452"/>
                </a:lnTo>
                <a:lnTo>
                  <a:pt x="0" y="320096"/>
                </a:lnTo>
                <a:lnTo>
                  <a:pt x="25456" y="294641"/>
                </a:lnTo>
                <a:lnTo>
                  <a:pt x="222512" y="491698"/>
                </a:lnTo>
                <a:lnTo>
                  <a:pt x="222512" y="0"/>
                </a:lnTo>
                <a:close/>
              </a:path>
            </a:pathLst>
          </a:cu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44" name="任意多边形 43"/>
          <p:cNvSpPr/>
          <p:nvPr>
            <p:custDataLst>
              <p:tags r:id="rId11"/>
            </p:custDataLst>
          </p:nvPr>
        </p:nvSpPr>
        <p:spPr>
          <a:xfrm>
            <a:off x="8945880" y="5997575"/>
            <a:ext cx="3246120" cy="860425"/>
          </a:xfrm>
          <a:custGeom>
            <a:cxnLst>
              <a:cxn ang="3">
                <a:pos x="hc" y="t"/>
              </a:cxn>
              <a:cxn ang="cd2">
                <a:pos x="l" y="vc"/>
              </a:cxn>
              <a:cxn ang="cd4">
                <a:pos x="hc" y="b"/>
              </a:cxn>
              <a:cxn ang="0">
                <a:pos x="r" y="vc"/>
              </a:cxn>
            </a:cxnLst>
            <a:rect l="l" t="t" r="r" b="b"/>
            <a:pathLst>
              <a:path w="5112" h="1355">
                <a:moveTo>
                  <a:pt x="301" y="0"/>
                </a:moveTo>
                <a:lnTo>
                  <a:pt x="5112" y="0"/>
                </a:lnTo>
                <a:lnTo>
                  <a:pt x="5112" y="1355"/>
                </a:lnTo>
                <a:lnTo>
                  <a:pt x="0" y="1355"/>
                </a:lnTo>
                <a:lnTo>
                  <a:pt x="0" y="301"/>
                </a:lnTo>
                <a:cubicBezTo>
                  <a:pt x="0" y="135"/>
                  <a:pt x="135" y="0"/>
                  <a:pt x="301"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8" name="署名"/>
          <p:cNvSpPr txBox="1">
            <a:spLocks noGrp="1"/>
          </p:cNvSpPr>
          <p:nvPr>
            <p:ph type="body" idx="2" hasCustomPrompt="1"/>
            <p:custDataLst>
              <p:tags r:id="rId12"/>
            </p:custDataLst>
          </p:nvPr>
        </p:nvSpPr>
        <p:spPr>
          <a:xfrm>
            <a:off x="7466330" y="3648075"/>
            <a:ext cx="2365375" cy="667385"/>
          </a:xfrm>
          <a:prstGeom prst="rect">
            <a:avLst/>
          </a:prstGeom>
          <a:noFill/>
        </p:spPr>
        <p:txBody>
          <a:bodyPr wrap="square" lIns="91440" tIns="45720" rIns="91440" bIns="45720" rtlCol="0" anchor="t">
            <a:normAutofit/>
          </a:bodyPr>
          <a:lstStyle>
            <a:lvl1pPr marL="0" marR="0" lvl="0" algn="r"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lumMod val="85000"/>
                    <a:lumOff val="15000"/>
                  </a:schemeClr>
                </a:solidFill>
                <a:latin typeface="MiSans Heavy"/>
                <a:ea typeface="MiSans Heavy"/>
                <a:cs typeface="MiSans Normal" panose="00000500000000000000" charset="-122"/>
                <a:sym typeface="+mn-ea"/>
              </a:defRPr>
            </a:lvl1pPr>
          </a:lstStyle>
          <a:p>
            <a:pPr lvl="0" algn="r">
              <a:buClrTx/>
              <a:buSzTx/>
              <a:buFontTx/>
            </a:pPr>
            <a:r>
              <a:rPr>
                <a:sym typeface="+mn-ea"/>
              </a:rPr>
              <a:t>单击此处编辑文本</a:t>
            </a:r>
            <a:endParaRPr>
              <a:sym typeface="+mn-ea"/>
            </a:endParaRPr>
          </a:p>
        </p:txBody>
      </p:sp>
      <p:sp>
        <p:nvSpPr>
          <p:cNvPr id="7" name="标题"/>
          <p:cNvSpPr txBox="1">
            <a:spLocks noGrp="1"/>
          </p:cNvSpPr>
          <p:nvPr>
            <p:ph type="title" idx="1" hasCustomPrompt="1"/>
            <p:custDataLst>
              <p:tags r:id="rId13"/>
            </p:custDataLst>
          </p:nvPr>
        </p:nvSpPr>
        <p:spPr>
          <a:xfrm>
            <a:off x="2418715" y="1275715"/>
            <a:ext cx="8250555" cy="1705610"/>
          </a:xfrm>
          <a:prstGeom prst="rect">
            <a:avLst/>
          </a:prstGeom>
          <a:noFill/>
        </p:spPr>
        <p:txBody>
          <a:bodyPr wrap="square" lIns="91440" tIns="45720" rIns="91440" bIns="45720" rtlCol="0" anchor="b" anchorCtr="0">
            <a:normAutofit/>
          </a:bodyPr>
          <a:lstStyle>
            <a:lvl1pPr marL="0" marR="0" lvl="0" algn="r" defTabSz="914400" rtl="0" eaLnBrk="1" fontAlgn="auto" latinLnBrk="0" hangingPunct="1">
              <a:lnSpc>
                <a:spcPct val="100000"/>
              </a:lnSpc>
              <a:buClrTx/>
              <a:buSzTx/>
              <a:buFontTx/>
              <a:buNone/>
              <a:defRPr kumimoji="0" lang="en-US" altLang="zh-CN" sz="7200" b="0" i="0" u="none" strike="noStrike" kern="1200" cap="none" spc="0" normalizeH="0" baseline="0" noProof="1">
                <a:solidFill>
                  <a:schemeClr val="tx1">
                    <a:lumMod val="85000"/>
                    <a:lumOff val="15000"/>
                  </a:schemeClr>
                </a:solidFill>
                <a:latin typeface="+mj-ea"/>
                <a:ea typeface="+mj-ea"/>
                <a:cs typeface="MiSans Heavy" panose="00000a00000000000000" charset="-122"/>
                <a:sym typeface="+mn-ea"/>
              </a:defRPr>
            </a:lvl1pPr>
          </a:lstStyle>
          <a:p>
            <a:pPr lvl="0" algn="r">
              <a:buClrTx/>
              <a:buSzTx/>
              <a:buFontTx/>
            </a:pPr>
            <a:r>
              <a:rPr>
                <a:sym typeface="+mn-ea"/>
              </a:rPr>
              <a:t>单击此处编辑标题</a:t>
            </a:r>
            <a:endParaRPr>
              <a:sym typeface="+mn-ea"/>
            </a:endParaRPr>
          </a:p>
        </p:txBody>
      </p:sp>
      <p:sp>
        <p:nvSpPr>
          <p:cNvPr id="4" name="日期占位符 3"/>
          <p:cNvSpPr>
            <a:spLocks noGrp="1"/>
          </p:cNvSpPr>
          <p:nvPr>
            <p:ph type="dt" sz="half" idx="10"/>
            <p:custDataLst>
              <p:tags r:id="rId1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5"/>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1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3.xml" /><Relationship Id="rId13" Type="http://schemas.openxmlformats.org/officeDocument/2006/relationships/tags" Target="../tags/tag94.xml" /><Relationship Id="rId14" Type="http://schemas.openxmlformats.org/officeDocument/2006/relationships/tags" Target="../tags/tag95.xml" /><Relationship Id="rId15" Type="http://schemas.openxmlformats.org/officeDocument/2006/relationships/tags" Target="../tags/tag96.xml"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7" name="任意多边形 6"/>
          <p:cNvSpPr/>
          <p:nvPr>
            <p:custDataLst>
              <p:tags r:id="rId12"/>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9" name="日期占位符 8"/>
          <p:cNvSpPr>
            <a:spLocks noGrp="1"/>
          </p:cNvSpPr>
          <p:nvPr>
            <p:ph type="dt" sz="half" idx="10"/>
            <p:custDataLst>
              <p:tags r:id="rId13"/>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 name="页脚占位符 9"/>
          <p:cNvSpPr>
            <a:spLocks noGrp="1"/>
          </p:cNvSpPr>
          <p:nvPr>
            <p:ph type="ftr" sz="quarter" idx="11"/>
            <p:custDataLst>
              <p:tags r:id="rId14"/>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灯片编号占位符 10"/>
          <p:cNvSpPr>
            <a:spLocks noGrp="1"/>
          </p:cNvSpPr>
          <p:nvPr>
            <p:ph type="sldNum" sz="quarter" idx="12"/>
            <p:custDataLst>
              <p:tags r:id="rId15"/>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2" name="标题占位符 1"/>
          <p:cNvSpPr>
            <a:spLocks noGrp="1"/>
          </p:cNvSpPr>
          <p:nvPr>
            <p:ph type="title"/>
            <p:custDataLst>
              <p:tags r:id="rId16"/>
            </p:custDataLst>
          </p:nvPr>
        </p:nvSpPr>
        <p:spPr>
          <a:xfrm>
            <a:off x="838200" y="365126"/>
            <a:ext cx="10515600" cy="622618"/>
          </a:xfrm>
          <a:prstGeom prst="rect">
            <a:avLst/>
          </a:prstGeom>
          <a:noFill/>
        </p:spPr>
        <p:txBody>
          <a:bodyPr vert="horz" wrap="square" lIns="91440" tIns="45720" rIns="91440" bIns="45720" rtlCol="0" anchor="b" anchorCtr="0">
            <a:normAutofit/>
          </a:bodyPr>
          <a:lstStyle/>
          <a:p>
            <a:pPr marL="0" marR="0" lvl="0">
              <a:buClrTx/>
              <a:buSzTx/>
              <a:buFontTx/>
            </a:pPr>
            <a:r>
              <a:rPr lang="zh-CN" altLang="en-US"/>
              <a:t>单击此处编辑母版标题样式</a:t>
            </a:r>
            <a:endParaRPr lang="zh-CN" altLang="en-US"/>
          </a:p>
        </p:txBody>
      </p:sp>
      <p:sp>
        <p:nvSpPr>
          <p:cNvPr id="3" name="文本占位符 2"/>
          <p:cNvSpPr>
            <a:spLocks noGrp="1"/>
          </p:cNvSpPr>
          <p:nvPr>
            <p:ph type="body" idx="1"/>
            <p:custDataLst>
              <p:tags r:id="rId17"/>
            </p:custDataLst>
          </p:nvPr>
        </p:nvSpPr>
        <p:spPr>
          <a:xfrm>
            <a:off x="838200" y="1237129"/>
            <a:ext cx="10515600" cy="4939834"/>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KSO_TEMPLATE" hidden="1"/>
          <p:cNvSpPr/>
          <p:nvPr userDrawn="1">
            <p:custDataLst>
              <p:tags r:id="rId18"/>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19"/>
    </p:custDataLst>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fontAlgn="auto" latinLnBrk="0" hangingPunct="1">
        <a:lnSpc>
          <a:spcPct val="100000"/>
        </a:lnSpc>
        <a:spcBef>
          <a:spcPct val="0"/>
        </a:spcBef>
        <a:buNone/>
        <a:defRPr kumimoji="0" lang="zh-CN" altLang="en-US" sz="3200" b="0" i="0" u="none" strike="noStrike" kern="1200" cap="none" spc="300" normalizeH="0" baseline="0" smtClean="0">
          <a:ln>
            <a:noFill/>
            <a:prstDash val="sysDot"/>
          </a:ln>
          <a:solidFill>
            <a:schemeClr val="tx1">
              <a:lumMod val="85000"/>
              <a:lumOff val="15000"/>
            </a:schemeClr>
          </a:solidFill>
          <a:uFillTx/>
          <a:latin typeface="+mj-lt"/>
          <a:ea typeface="+mj-lt"/>
          <a:cs typeface="MiSans Normal" panose="00000500000000000000"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ea"/>
          <a:ea typeface="+mn-ea"/>
          <a:cs typeface="MiSans Normal" panose="00000500000000000000"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ea"/>
          <a:ea typeface="+mn-ea"/>
          <a:cs typeface="MiSans Normal" panose="00000500000000000000"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ea"/>
          <a:ea typeface="+mn-ea"/>
          <a:cs typeface="MiSans Normal" panose="00000500000000000000"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ea"/>
          <a:ea typeface="+mn-ea"/>
          <a:cs typeface="MiSans Normal" panose="00000500000000000000"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ea"/>
          <a:ea typeface="+mn-ea"/>
          <a:cs typeface="MiSans Normal"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01.xml" /><Relationship Id="rId4" Type="http://schemas.openxmlformats.org/officeDocument/2006/relationships/tags" Target="../tags/tag102.xml" /><Relationship Id="rId5" Type="http://schemas.openxmlformats.org/officeDocument/2006/relationships/tags" Target="../tags/tag103.xml" /><Relationship Id="rId6" Type="http://schemas.openxmlformats.org/officeDocument/2006/relationships/tags" Target="../tags/tag10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2.xml" /><Relationship Id="rId11" Type="http://schemas.openxmlformats.org/officeDocument/2006/relationships/tags" Target="../tags/tag113.xml" /><Relationship Id="rId12" Type="http://schemas.openxmlformats.org/officeDocument/2006/relationships/tags" Target="../tags/tag114.xml" /><Relationship Id="rId13" Type="http://schemas.openxmlformats.org/officeDocument/2006/relationships/tags" Target="../tags/tag115.xml" /><Relationship Id="rId14" Type="http://schemas.openxmlformats.org/officeDocument/2006/relationships/tags" Target="../tags/tag116.xml" /><Relationship Id="rId15" Type="http://schemas.openxmlformats.org/officeDocument/2006/relationships/tags" Target="../tags/tag117.xml" /><Relationship Id="rId16" Type="http://schemas.openxmlformats.org/officeDocument/2006/relationships/tags" Target="../tags/tag118.xml" /><Relationship Id="rId17" Type="http://schemas.openxmlformats.org/officeDocument/2006/relationships/tags" Target="../tags/tag119.xml" /><Relationship Id="rId18" Type="http://schemas.openxmlformats.org/officeDocument/2006/relationships/tags" Target="../tags/tag120.xml" /><Relationship Id="rId19" Type="http://schemas.openxmlformats.org/officeDocument/2006/relationships/tags" Target="../tags/tag121.xml" /><Relationship Id="rId2" Type="http://schemas.openxmlformats.org/officeDocument/2006/relationships/notesSlide" Target="../notesSlides/notesSlide2.xml" /><Relationship Id="rId20" Type="http://schemas.openxmlformats.org/officeDocument/2006/relationships/tags" Target="../tags/tag122.xml" /><Relationship Id="rId3" Type="http://schemas.openxmlformats.org/officeDocument/2006/relationships/tags" Target="../tags/tag105.xml" /><Relationship Id="rId4" Type="http://schemas.openxmlformats.org/officeDocument/2006/relationships/tags" Target="../tags/tag106.xml" /><Relationship Id="rId5" Type="http://schemas.openxmlformats.org/officeDocument/2006/relationships/tags" Target="../tags/tag107.xml" /><Relationship Id="rId6" Type="http://schemas.openxmlformats.org/officeDocument/2006/relationships/tags" Target="../tags/tag108.xml" /><Relationship Id="rId7" Type="http://schemas.openxmlformats.org/officeDocument/2006/relationships/tags" Target="../tags/tag109.xml" /><Relationship Id="rId8" Type="http://schemas.openxmlformats.org/officeDocument/2006/relationships/tags" Target="../tags/tag110.xml" /><Relationship Id="rId9" Type="http://schemas.openxmlformats.org/officeDocument/2006/relationships/tags" Target="../tags/tag11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3.xml" /><Relationship Id="rId3" Type="http://schemas.openxmlformats.org/officeDocument/2006/relationships/tags" Target="../tags/tag124.xml" /><Relationship Id="rId4" Type="http://schemas.openxmlformats.org/officeDocument/2006/relationships/tags" Target="../tags/tag12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4.xml" /><Relationship Id="rId11" Type="http://schemas.openxmlformats.org/officeDocument/2006/relationships/tags" Target="../tags/tag135.xml" /><Relationship Id="rId12" Type="http://schemas.openxmlformats.org/officeDocument/2006/relationships/tags" Target="../tags/tag136.xml" /><Relationship Id="rId13" Type="http://schemas.openxmlformats.org/officeDocument/2006/relationships/tags" Target="../tags/tag137.xml" /><Relationship Id="rId14" Type="http://schemas.openxmlformats.org/officeDocument/2006/relationships/tags" Target="../tags/tag138.xml"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 Id="rId6" Type="http://schemas.openxmlformats.org/officeDocument/2006/relationships/tags" Target="../tags/tag130.xml" /><Relationship Id="rId7" Type="http://schemas.openxmlformats.org/officeDocument/2006/relationships/tags" Target="../tags/tag131.xml" /><Relationship Id="rId8" Type="http://schemas.openxmlformats.org/officeDocument/2006/relationships/tags" Target="../tags/tag132.xml" /><Relationship Id="rId9" Type="http://schemas.openxmlformats.org/officeDocument/2006/relationships/tags" Target="../tags/tag13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7.xml" /><Relationship Id="rId11" Type="http://schemas.openxmlformats.org/officeDocument/2006/relationships/tags" Target="../tags/tag148.xml" /><Relationship Id="rId12" Type="http://schemas.openxmlformats.org/officeDocument/2006/relationships/tags" Target="../tags/tag149.xml" /><Relationship Id="rId13" Type="http://schemas.openxmlformats.org/officeDocument/2006/relationships/tags" Target="../tags/tag150.xml" /><Relationship Id="rId14" Type="http://schemas.openxmlformats.org/officeDocument/2006/relationships/tags" Target="../tags/tag151.xml" /><Relationship Id="rId15" Type="http://schemas.openxmlformats.org/officeDocument/2006/relationships/tags" Target="../tags/tag152.xml" /><Relationship Id="rId16" Type="http://schemas.openxmlformats.org/officeDocument/2006/relationships/tags" Target="../tags/tag153.xml" /><Relationship Id="rId17" Type="http://schemas.openxmlformats.org/officeDocument/2006/relationships/tags" Target="../tags/tag154.xml" /><Relationship Id="rId18" Type="http://schemas.openxmlformats.org/officeDocument/2006/relationships/tags" Target="../tags/tag155.xml" /><Relationship Id="rId19" Type="http://schemas.openxmlformats.org/officeDocument/2006/relationships/tags" Target="../tags/tag156.xml" /><Relationship Id="rId2" Type="http://schemas.openxmlformats.org/officeDocument/2006/relationships/tags" Target="../tags/tag139.xml" /><Relationship Id="rId20" Type="http://schemas.openxmlformats.org/officeDocument/2006/relationships/tags" Target="../tags/tag157.xml" /><Relationship Id="rId21" Type="http://schemas.openxmlformats.org/officeDocument/2006/relationships/tags" Target="../tags/tag158.xml" /><Relationship Id="rId22" Type="http://schemas.openxmlformats.org/officeDocument/2006/relationships/tags" Target="../tags/tag159.xml" /><Relationship Id="rId23" Type="http://schemas.openxmlformats.org/officeDocument/2006/relationships/tags" Target="../tags/tag160.xml" /><Relationship Id="rId24" Type="http://schemas.openxmlformats.org/officeDocument/2006/relationships/tags" Target="../tags/tag161.xml" /><Relationship Id="rId25" Type="http://schemas.openxmlformats.org/officeDocument/2006/relationships/tags" Target="../tags/tag162.xml" /><Relationship Id="rId26" Type="http://schemas.openxmlformats.org/officeDocument/2006/relationships/tags" Target="../tags/tag163.xml" /><Relationship Id="rId27" Type="http://schemas.openxmlformats.org/officeDocument/2006/relationships/tags" Target="../tags/tag164.xml" /><Relationship Id="rId28" Type="http://schemas.openxmlformats.org/officeDocument/2006/relationships/tags" Target="../tags/tag165.xml" /><Relationship Id="rId29" Type="http://schemas.openxmlformats.org/officeDocument/2006/relationships/tags" Target="../tags/tag166.xml" /><Relationship Id="rId3" Type="http://schemas.openxmlformats.org/officeDocument/2006/relationships/tags" Target="../tags/tag140.xml" /><Relationship Id="rId30" Type="http://schemas.openxmlformats.org/officeDocument/2006/relationships/tags" Target="../tags/tag167.xml" /><Relationship Id="rId4" Type="http://schemas.openxmlformats.org/officeDocument/2006/relationships/tags" Target="../tags/tag141.xml" /><Relationship Id="rId5" Type="http://schemas.openxmlformats.org/officeDocument/2006/relationships/tags" Target="../tags/tag142.xml" /><Relationship Id="rId6" Type="http://schemas.openxmlformats.org/officeDocument/2006/relationships/tags" Target="../tags/tag143.xml" /><Relationship Id="rId7" Type="http://schemas.openxmlformats.org/officeDocument/2006/relationships/tags" Target="../tags/tag144.xml" /><Relationship Id="rId8" Type="http://schemas.openxmlformats.org/officeDocument/2006/relationships/tags" Target="../tags/tag145.xml" /><Relationship Id="rId9" Type="http://schemas.openxmlformats.org/officeDocument/2006/relationships/tags" Target="../tags/tag14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6.xml" /><Relationship Id="rId11" Type="http://schemas.openxmlformats.org/officeDocument/2006/relationships/tags" Target="../tags/tag177.xml" /><Relationship Id="rId12" Type="http://schemas.openxmlformats.org/officeDocument/2006/relationships/tags" Target="../tags/tag178.xml" /><Relationship Id="rId13" Type="http://schemas.openxmlformats.org/officeDocument/2006/relationships/tags" Target="../tags/tag179.xml" /><Relationship Id="rId2" Type="http://schemas.openxmlformats.org/officeDocument/2006/relationships/tags" Target="../tags/tag168.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 Id="rId6" Type="http://schemas.openxmlformats.org/officeDocument/2006/relationships/tags" Target="../tags/tag172.xml" /><Relationship Id="rId7" Type="http://schemas.openxmlformats.org/officeDocument/2006/relationships/tags" Target="../tags/tag173.xml" /><Relationship Id="rId8" Type="http://schemas.openxmlformats.org/officeDocument/2006/relationships/tags" Target="../tags/tag174.xml" /><Relationship Id="rId9" Type="http://schemas.openxmlformats.org/officeDocument/2006/relationships/tags" Target="../tags/tag17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0.xml" /><Relationship Id="rId3" Type="http://schemas.openxmlformats.org/officeDocument/2006/relationships/tags" Target="../tags/tag181.xml" /><Relationship Id="rId4" Type="http://schemas.openxmlformats.org/officeDocument/2006/relationships/tags" Target="../tags/tag18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1.xml" /><Relationship Id="rId11" Type="http://schemas.openxmlformats.org/officeDocument/2006/relationships/tags" Target="../tags/tag192.xml" /><Relationship Id="rId12" Type="http://schemas.openxmlformats.org/officeDocument/2006/relationships/tags" Target="../tags/tag193.xml" /><Relationship Id="rId13" Type="http://schemas.openxmlformats.org/officeDocument/2006/relationships/tags" Target="../tags/tag194.xml" /><Relationship Id="rId14" Type="http://schemas.openxmlformats.org/officeDocument/2006/relationships/tags" Target="../tags/tag195.xml" /><Relationship Id="rId15" Type="http://schemas.openxmlformats.org/officeDocument/2006/relationships/tags" Target="../tags/tag196.xml" /><Relationship Id="rId16" Type="http://schemas.openxmlformats.org/officeDocument/2006/relationships/tags" Target="../tags/tag197.xml" /><Relationship Id="rId17" Type="http://schemas.openxmlformats.org/officeDocument/2006/relationships/tags" Target="../tags/tag198.xml" /><Relationship Id="rId18" Type="http://schemas.openxmlformats.org/officeDocument/2006/relationships/tags" Target="../tags/tag199.xml" /><Relationship Id="rId2" Type="http://schemas.openxmlformats.org/officeDocument/2006/relationships/tags" Target="../tags/tag183.xml" /><Relationship Id="rId3" Type="http://schemas.openxmlformats.org/officeDocument/2006/relationships/tags" Target="../tags/tag184.xml" /><Relationship Id="rId4" Type="http://schemas.openxmlformats.org/officeDocument/2006/relationships/tags" Target="../tags/tag185.xml" /><Relationship Id="rId5" Type="http://schemas.openxmlformats.org/officeDocument/2006/relationships/tags" Target="../tags/tag186.xml" /><Relationship Id="rId6" Type="http://schemas.openxmlformats.org/officeDocument/2006/relationships/tags" Target="../tags/tag187.xml" /><Relationship Id="rId7" Type="http://schemas.openxmlformats.org/officeDocument/2006/relationships/tags" Target="../tags/tag188.xml" /><Relationship Id="rId8" Type="http://schemas.openxmlformats.org/officeDocument/2006/relationships/tags" Target="../tags/tag189.xml" /><Relationship Id="rId9" Type="http://schemas.openxmlformats.org/officeDocument/2006/relationships/tags" Target="../tags/tag19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0.xml" /><Relationship Id="rId3" Type="http://schemas.openxmlformats.org/officeDocument/2006/relationships/tags" Target="../tags/tag201.xml" /><Relationship Id="rId4" Type="http://schemas.openxmlformats.org/officeDocument/2006/relationships/tags" Target="../tags/tag202.xml" /><Relationship Id="rId5" Type="http://schemas.openxmlformats.org/officeDocument/2006/relationships/tags" Target="../tags/tag203.xml" /><Relationship Id="rId6" Type="http://schemas.openxmlformats.org/officeDocument/2006/relationships/tags" Target="../tags/tag204.xml" /><Relationship Id="rId7" Type="http://schemas.openxmlformats.org/officeDocument/2006/relationships/tags" Target="../tags/tag205.xml" /><Relationship Id="rId8" Type="http://schemas.openxmlformats.org/officeDocument/2006/relationships/tags" Target="../tags/tag206.xml" /><Relationship Id="rId9" Type="http://schemas.openxmlformats.org/officeDocument/2006/relationships/tags" Target="../tags/tag20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6.xml" /><Relationship Id="rId11" Type="http://schemas.openxmlformats.org/officeDocument/2006/relationships/tags" Target="../tags/tag217.xml" /><Relationship Id="rId12" Type="http://schemas.openxmlformats.org/officeDocument/2006/relationships/tags" Target="../tags/tag218.xml" /><Relationship Id="rId13" Type="http://schemas.openxmlformats.org/officeDocument/2006/relationships/tags" Target="../tags/tag219.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tags" Target="../tags/tag210.xml" /><Relationship Id="rId5" Type="http://schemas.openxmlformats.org/officeDocument/2006/relationships/tags" Target="../tags/tag211.xml" /><Relationship Id="rId6" Type="http://schemas.openxmlformats.org/officeDocument/2006/relationships/tags" Target="../tags/tag212.xml" /><Relationship Id="rId7" Type="http://schemas.openxmlformats.org/officeDocument/2006/relationships/tags" Target="../tags/tag213.xml" /><Relationship Id="rId8" Type="http://schemas.openxmlformats.org/officeDocument/2006/relationships/tags" Target="../tags/tag214.xml" /><Relationship Id="rId9" Type="http://schemas.openxmlformats.org/officeDocument/2006/relationships/tags" Target="../tags/tag2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8.xml" /><Relationship Id="rId11" Type="http://schemas.openxmlformats.org/officeDocument/2006/relationships/tags" Target="../tags/tag229.xml" /><Relationship Id="rId12" Type="http://schemas.openxmlformats.org/officeDocument/2006/relationships/tags" Target="../tags/tag230.xml" /><Relationship Id="rId13" Type="http://schemas.openxmlformats.org/officeDocument/2006/relationships/tags" Target="../tags/tag231.xml" /><Relationship Id="rId14" Type="http://schemas.openxmlformats.org/officeDocument/2006/relationships/tags" Target="../tags/tag232.xml" /><Relationship Id="rId15" Type="http://schemas.openxmlformats.org/officeDocument/2006/relationships/tags" Target="../tags/tag233.xml" /><Relationship Id="rId16" Type="http://schemas.openxmlformats.org/officeDocument/2006/relationships/tags" Target="../tags/tag234.xml" /><Relationship Id="rId17" Type="http://schemas.openxmlformats.org/officeDocument/2006/relationships/tags" Target="../tags/tag235.xml" /><Relationship Id="rId18" Type="http://schemas.openxmlformats.org/officeDocument/2006/relationships/tags" Target="../tags/tag236.xml" /><Relationship Id="rId19" Type="http://schemas.openxmlformats.org/officeDocument/2006/relationships/tags" Target="../tags/tag237.xml" /><Relationship Id="rId2" Type="http://schemas.openxmlformats.org/officeDocument/2006/relationships/tags" Target="../tags/tag220.xml" /><Relationship Id="rId20" Type="http://schemas.openxmlformats.org/officeDocument/2006/relationships/tags" Target="../tags/tag238.xml" /><Relationship Id="rId21" Type="http://schemas.openxmlformats.org/officeDocument/2006/relationships/tags" Target="../tags/tag239.xml" /><Relationship Id="rId22" Type="http://schemas.openxmlformats.org/officeDocument/2006/relationships/tags" Target="../tags/tag240.xml" /><Relationship Id="rId23" Type="http://schemas.openxmlformats.org/officeDocument/2006/relationships/tags" Target="../tags/tag241.xml" /><Relationship Id="rId24" Type="http://schemas.openxmlformats.org/officeDocument/2006/relationships/tags" Target="../tags/tag242.xml" /><Relationship Id="rId25" Type="http://schemas.openxmlformats.org/officeDocument/2006/relationships/tags" Target="../tags/tag243.xml" /><Relationship Id="rId26" Type="http://schemas.openxmlformats.org/officeDocument/2006/relationships/tags" Target="../tags/tag244.xml" /><Relationship Id="rId27" Type="http://schemas.openxmlformats.org/officeDocument/2006/relationships/tags" Target="../tags/tag245.xml" /><Relationship Id="rId28" Type="http://schemas.openxmlformats.org/officeDocument/2006/relationships/tags" Target="../tags/tag246.xml" /><Relationship Id="rId29" Type="http://schemas.openxmlformats.org/officeDocument/2006/relationships/tags" Target="../tags/tag247.xml" /><Relationship Id="rId3" Type="http://schemas.openxmlformats.org/officeDocument/2006/relationships/tags" Target="../tags/tag221.xml" /><Relationship Id="rId30" Type="http://schemas.openxmlformats.org/officeDocument/2006/relationships/tags" Target="../tags/tag248.xml" /><Relationship Id="rId4" Type="http://schemas.openxmlformats.org/officeDocument/2006/relationships/tags" Target="../tags/tag222.xml" /><Relationship Id="rId5" Type="http://schemas.openxmlformats.org/officeDocument/2006/relationships/tags" Target="../tags/tag223.xml"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 Id="rId9" Type="http://schemas.openxmlformats.org/officeDocument/2006/relationships/tags" Target="../tags/tag22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9.xml" /><Relationship Id="rId3" Type="http://schemas.openxmlformats.org/officeDocument/2006/relationships/tags" Target="../tags/tag250.xml" /><Relationship Id="rId4" Type="http://schemas.openxmlformats.org/officeDocument/2006/relationships/tags" Target="../tags/tag25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0.xml" /><Relationship Id="rId2" Type="http://schemas.openxmlformats.org/officeDocument/2006/relationships/tags" Target="../tags/tag252.xml" /><Relationship Id="rId3" Type="http://schemas.openxmlformats.org/officeDocument/2006/relationships/tags" Target="../tags/tag253.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tags" Target="../tags/tag258.xml" /><Relationship Id="rId9" Type="http://schemas.openxmlformats.org/officeDocument/2006/relationships/tags" Target="../tags/tag25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6021051242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占位符 4"/>
          <p:cNvSpPr>
            <a:spLocks noGrp="1"/>
          </p:cNvSpPr>
          <p:nvPr>
            <p:ph type="body" idx="3"/>
            <p:custDataLst>
              <p:tags r:id="rId3"/>
            </p:custDataLst>
          </p:nvPr>
        </p:nvSpPr>
        <p:spPr/>
        <p:txBody>
          <a:bodyPr/>
          <a:lstStyle/>
          <a:p>
            <a:r>
              <a:rPr lang="zh-CN" altLang="en-US">
                <a:latin typeface="+mj-ea"/>
                <a:ea typeface="+mj-ea"/>
              </a:rPr>
              <a:t>汇报人：刀客特万</a:t>
            </a:r>
            <a:endParaRPr lang="zh-CN" altLang="en-US">
              <a:latin typeface="+mj-ea"/>
              <a:ea typeface="+mj-ea"/>
            </a:endParaRPr>
          </a:p>
        </p:txBody>
      </p:sp>
      <p:sp>
        <p:nvSpPr>
          <p:cNvPr id="7" name="文本占位符 6"/>
          <p:cNvSpPr>
            <a:spLocks noGrp="1"/>
          </p:cNvSpPr>
          <p:nvPr>
            <p:ph type="body" idx="2"/>
            <p:custDataLst>
              <p:tags r:id="rId4"/>
            </p:custDataLst>
          </p:nvPr>
        </p:nvSpPr>
        <p:spPr/>
        <p:txBody>
          <a:bodyPr/>
          <a:lstStyle/>
          <a:p>
            <a:r>
              <a:rPr lang="zh-CN" altLang="en-US"/>
              <a:t>_</a:t>
            </a:r>
            <a:endParaRPr lang="zh-CN" altLang="en-US"/>
          </a:p>
        </p:txBody>
      </p:sp>
      <p:sp>
        <p:nvSpPr>
          <p:cNvPr id="8" name="标题 7"/>
          <p:cNvSpPr>
            <a:spLocks noGrp="1"/>
          </p:cNvSpPr>
          <p:nvPr>
            <p:ph type="title" idx="1"/>
            <p:custDataLst>
              <p:tags r:id="rId5"/>
            </p:custDataLst>
          </p:nvPr>
        </p:nvSpPr>
        <p:spPr/>
        <p:txBody>
          <a:bodyPr/>
          <a:lstStyle/>
          <a:p>
            <a:r>
              <a:rPr lang="zh-CN" altLang="en-US"/>
              <a:t>视盘前膜的护理查房</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idx="2"/>
            <p:custDataLst>
              <p:tags r:id="rId3"/>
            </p:custDataLst>
          </p:nvPr>
        </p:nvSpPr>
        <p:spPr/>
        <p:txBody>
          <a:bodyPr/>
          <a:lstStyle/>
          <a:p>
            <a:r>
              <a:rPr lang="zh-CN" altLang="en-US">
                <a:latin typeface="+mj-ea"/>
                <a:ea typeface="+mj-ea"/>
              </a:rPr>
              <a:t>CONTENTS</a:t>
            </a:r>
            <a:endParaRPr lang="zh-CN" altLang="en-US">
              <a:latin typeface="+mj-ea"/>
              <a:ea typeface="+mj-ea"/>
            </a:endParaRPr>
          </a:p>
        </p:txBody>
      </p:sp>
      <p:sp>
        <p:nvSpPr>
          <p:cNvPr id="7" name="标题 6"/>
          <p:cNvSpPr>
            <a:spLocks noGrp="1"/>
          </p:cNvSpPr>
          <p:nvPr>
            <p:ph type="title" idx="1"/>
            <p:custDataLst>
              <p:tags r:id="rId4"/>
            </p:custDataLst>
          </p:nvPr>
        </p:nvSpPr>
        <p:spPr/>
        <p:txBody>
          <a:bodyPr/>
          <a:lstStyle/>
          <a:p>
            <a:r>
              <a:rPr lang="zh-CN" altLang="en-US"/>
              <a:t>目录</a:t>
            </a:r>
            <a:endParaRPr lang="zh-CN" altLang="en-US"/>
          </a:p>
        </p:txBody>
      </p:sp>
      <p:sp>
        <p:nvSpPr>
          <p:cNvPr id="2" name="圆角矩形 1"/>
          <p:cNvSpPr/>
          <p:nvPr>
            <p:custDataLst>
              <p:tags r:id="rId5"/>
            </p:custDataLst>
          </p:nvPr>
        </p:nvSpPr>
        <p:spPr>
          <a:xfrm>
            <a:off x="4404995" y="942340"/>
            <a:ext cx="4888230" cy="737870"/>
          </a:xfrm>
          <a:prstGeom prst="roundRect">
            <a:avLst>
              <a:gd name="adj" fmla="val 50000"/>
            </a:avLst>
          </a:prstGeom>
          <a:solidFill>
            <a:schemeClr val="bg1"/>
          </a:solidFill>
          <a:ln>
            <a:noFill/>
          </a:ln>
          <a:effectLst>
            <a:outerShdw blurRad="254000" dist="38100" dir="2700000" algn="tl" rotWithShape="0">
              <a:schemeClr val="bg1">
                <a:lumMod val="50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t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6" name="序号"/>
          <p:cNvSpPr txBox="1"/>
          <p:nvPr>
            <p:custDataLst>
              <p:tags r:id="rId6"/>
            </p:custDataLst>
          </p:nvPr>
        </p:nvSpPr>
        <p:spPr>
          <a:xfrm>
            <a:off x="4404995" y="946150"/>
            <a:ext cx="732155" cy="734060"/>
          </a:xfrm>
          <a:prstGeom prst="ellipse">
            <a:avLst/>
          </a:prstGeom>
          <a:solidFill>
            <a:schemeClr val="accent1"/>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lt1"/>
                </a:solidFill>
                <a:latin typeface="+mj-ea"/>
                <a:ea typeface="+mj-ea"/>
                <a:cs typeface="MiSans Normal" panose="00000500000000000000" charset="-122"/>
              </a:rPr>
              <a:t>01</a:t>
            </a:r>
            <a:endParaRPr lang="en-US" altLang="zh-CN" sz="2400">
              <a:solidFill>
                <a:schemeClr val="lt1"/>
              </a:solidFill>
              <a:latin typeface="+mj-ea"/>
              <a:ea typeface="+mj-ea"/>
              <a:cs typeface="MiSans Normal" panose="00000500000000000000" charset="-122"/>
            </a:endParaRPr>
          </a:p>
        </p:txBody>
      </p:sp>
      <p:sp>
        <p:nvSpPr>
          <p:cNvPr id="16" name="标题"/>
          <p:cNvSpPr txBox="1"/>
          <p:nvPr>
            <p:custDataLst>
              <p:tags r:id="rId7"/>
            </p:custDataLst>
          </p:nvPr>
        </p:nvSpPr>
        <p:spPr>
          <a:xfrm>
            <a:off x="5392420" y="961390"/>
            <a:ext cx="3803650" cy="715010"/>
          </a:xfrm>
          <a:prstGeom prst="rect">
            <a:avLst/>
          </a:prstGeom>
          <a:noFill/>
        </p:spPr>
        <p:txBody>
          <a:bodyPr wrap="square" lIns="91440" tIns="0" rIns="9144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spc="200">
                <a:solidFill>
                  <a:schemeClr val="tx1">
                    <a:lumMod val="85000"/>
                    <a:lumOff val="15000"/>
                  </a:schemeClr>
                </a:solidFill>
                <a:uFillTx/>
                <a:latin typeface="+mj-ea"/>
                <a:ea typeface="+mj-ea"/>
                <a:cs typeface="MiSans Normal" panose="00000500000000000000" charset="-122"/>
                <a:sym typeface="+mn-ea"/>
              </a:rPr>
              <a:t>疾病相关知识</a:t>
            </a:r>
            <a:endParaRPr lang="zh-CN" altLang="en-US" sz="2400" spc="200">
              <a:solidFill>
                <a:schemeClr val="tx1">
                  <a:lumMod val="85000"/>
                  <a:lumOff val="15000"/>
                </a:schemeClr>
              </a:solidFill>
              <a:uFillTx/>
              <a:latin typeface="+mj-ea"/>
              <a:ea typeface="+mj-ea"/>
              <a:cs typeface="MiSans Normal" panose="00000500000000000000" charset="-122"/>
              <a:sym typeface="+mn-ea"/>
            </a:endParaRPr>
          </a:p>
        </p:txBody>
      </p:sp>
      <p:sp>
        <p:nvSpPr>
          <p:cNvPr id="8" name="圆角矩形 7"/>
          <p:cNvSpPr/>
          <p:nvPr>
            <p:custDataLst>
              <p:tags r:id="rId8"/>
            </p:custDataLst>
          </p:nvPr>
        </p:nvSpPr>
        <p:spPr>
          <a:xfrm>
            <a:off x="4404995" y="2086610"/>
            <a:ext cx="4888230" cy="737870"/>
          </a:xfrm>
          <a:prstGeom prst="roundRect">
            <a:avLst>
              <a:gd name="adj" fmla="val 50000"/>
            </a:avLst>
          </a:prstGeom>
          <a:solidFill>
            <a:schemeClr val="bg1"/>
          </a:solidFill>
          <a:ln>
            <a:noFill/>
          </a:ln>
          <a:effectLst>
            <a:outerShdw blurRad="254000" dist="38100" dir="2700000" algn="tl" rotWithShape="0">
              <a:schemeClr val="bg1">
                <a:lumMod val="50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t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13" name="序号"/>
          <p:cNvSpPr txBox="1"/>
          <p:nvPr>
            <p:custDataLst>
              <p:tags r:id="rId9"/>
            </p:custDataLst>
          </p:nvPr>
        </p:nvSpPr>
        <p:spPr>
          <a:xfrm>
            <a:off x="4404995" y="2090420"/>
            <a:ext cx="732155" cy="734060"/>
          </a:xfrm>
          <a:prstGeom prst="ellipse">
            <a:avLst/>
          </a:prstGeom>
          <a:solidFill>
            <a:schemeClr val="accent2"/>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lt1"/>
                </a:solidFill>
                <a:latin typeface="+mj-ea"/>
                <a:ea typeface="+mj-ea"/>
                <a:cs typeface="MiSans Normal" panose="00000500000000000000" charset="-122"/>
              </a:rPr>
              <a:t>02</a:t>
            </a:r>
            <a:endParaRPr lang="en-US" altLang="zh-CN" sz="2400">
              <a:solidFill>
                <a:schemeClr val="lt1"/>
              </a:solidFill>
              <a:latin typeface="+mj-ea"/>
              <a:ea typeface="+mj-ea"/>
              <a:cs typeface="MiSans Normal" panose="00000500000000000000" charset="-122"/>
            </a:endParaRPr>
          </a:p>
        </p:txBody>
      </p:sp>
      <p:sp>
        <p:nvSpPr>
          <p:cNvPr id="14" name="标题"/>
          <p:cNvSpPr txBox="1"/>
          <p:nvPr>
            <p:custDataLst>
              <p:tags r:id="rId10"/>
            </p:custDataLst>
          </p:nvPr>
        </p:nvSpPr>
        <p:spPr>
          <a:xfrm>
            <a:off x="5392420" y="2082165"/>
            <a:ext cx="3803650" cy="738505"/>
          </a:xfrm>
          <a:prstGeom prst="rect">
            <a:avLst/>
          </a:prstGeom>
          <a:noFill/>
        </p:spPr>
        <p:txBody>
          <a:bodyPr wrap="square" lIns="91440" tIns="0" rIns="9144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spc="200">
                <a:solidFill>
                  <a:schemeClr val="tx1">
                    <a:lumMod val="85000"/>
                    <a:lumOff val="15000"/>
                  </a:schemeClr>
                </a:solidFill>
                <a:uFillTx/>
                <a:latin typeface="+mj-ea"/>
                <a:ea typeface="+mj-ea"/>
                <a:cs typeface="MiSans Normal" panose="00000500000000000000" charset="-122"/>
                <a:sym typeface="+mn-ea"/>
              </a:rPr>
              <a:t>病例汇报</a:t>
            </a:r>
            <a:endParaRPr lang="zh-CN" altLang="en-US" sz="2400" spc="200">
              <a:solidFill>
                <a:schemeClr val="tx1">
                  <a:lumMod val="85000"/>
                  <a:lumOff val="15000"/>
                </a:schemeClr>
              </a:solidFill>
              <a:uFillTx/>
              <a:latin typeface="+mj-ea"/>
              <a:ea typeface="+mj-ea"/>
              <a:cs typeface="MiSans Normal" panose="00000500000000000000" charset="-122"/>
              <a:sym typeface="+mn-ea"/>
            </a:endParaRPr>
          </a:p>
        </p:txBody>
      </p:sp>
      <p:sp>
        <p:nvSpPr>
          <p:cNvPr id="10" name="圆角矩形 9"/>
          <p:cNvSpPr/>
          <p:nvPr>
            <p:custDataLst>
              <p:tags r:id="rId11"/>
            </p:custDataLst>
          </p:nvPr>
        </p:nvSpPr>
        <p:spPr>
          <a:xfrm>
            <a:off x="4404995" y="3226435"/>
            <a:ext cx="4888230" cy="737235"/>
          </a:xfrm>
          <a:prstGeom prst="roundRect">
            <a:avLst>
              <a:gd name="adj" fmla="val 50000"/>
            </a:avLst>
          </a:prstGeom>
          <a:solidFill>
            <a:schemeClr val="bg1"/>
          </a:solidFill>
          <a:ln>
            <a:noFill/>
          </a:ln>
          <a:effectLst>
            <a:outerShdw blurRad="254000" dist="38100" dir="2700000" algn="tl" rotWithShape="0">
              <a:schemeClr val="bg1">
                <a:lumMod val="50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t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11" name="序号"/>
          <p:cNvSpPr txBox="1"/>
          <p:nvPr>
            <p:custDataLst>
              <p:tags r:id="rId12"/>
            </p:custDataLst>
          </p:nvPr>
        </p:nvSpPr>
        <p:spPr>
          <a:xfrm>
            <a:off x="4404995" y="3230245"/>
            <a:ext cx="732155" cy="734060"/>
          </a:xfrm>
          <a:prstGeom prst="ellipse">
            <a:avLst/>
          </a:prstGeom>
          <a:solidFill>
            <a:schemeClr val="accent1"/>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lt1"/>
                </a:solidFill>
                <a:latin typeface="+mj-ea"/>
                <a:ea typeface="+mj-ea"/>
                <a:cs typeface="MiSans Normal" panose="00000500000000000000" charset="-122"/>
              </a:rPr>
              <a:t>03</a:t>
            </a:r>
            <a:endParaRPr lang="en-US" altLang="zh-CN" sz="2400">
              <a:solidFill>
                <a:schemeClr val="lt1"/>
              </a:solidFill>
              <a:latin typeface="+mj-ea"/>
              <a:ea typeface="+mj-ea"/>
              <a:cs typeface="MiSans Normal" panose="00000500000000000000" charset="-122"/>
            </a:endParaRPr>
          </a:p>
        </p:txBody>
      </p:sp>
      <p:sp>
        <p:nvSpPr>
          <p:cNvPr id="12" name="标题"/>
          <p:cNvSpPr txBox="1"/>
          <p:nvPr>
            <p:custDataLst>
              <p:tags r:id="rId13"/>
            </p:custDataLst>
          </p:nvPr>
        </p:nvSpPr>
        <p:spPr>
          <a:xfrm>
            <a:off x="5392420" y="3234055"/>
            <a:ext cx="3803650" cy="732790"/>
          </a:xfrm>
          <a:prstGeom prst="rect">
            <a:avLst/>
          </a:prstGeom>
          <a:noFill/>
        </p:spPr>
        <p:txBody>
          <a:bodyPr wrap="square" lIns="91440" tIns="0" rIns="9144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spc="200">
                <a:solidFill>
                  <a:schemeClr val="tx1">
                    <a:lumMod val="85000"/>
                    <a:lumOff val="15000"/>
                  </a:schemeClr>
                </a:solidFill>
                <a:uFillTx/>
                <a:latin typeface="+mj-ea"/>
                <a:ea typeface="+mj-ea"/>
                <a:cs typeface="MiSans Normal" panose="00000500000000000000" charset="-122"/>
                <a:sym typeface="+mn-ea"/>
              </a:rPr>
              <a:t>护理诊断</a:t>
            </a:r>
            <a:endParaRPr lang="zh-CN" altLang="en-US" sz="2400" spc="200">
              <a:solidFill>
                <a:schemeClr val="tx1">
                  <a:lumMod val="85000"/>
                  <a:lumOff val="15000"/>
                </a:schemeClr>
              </a:solidFill>
              <a:uFillTx/>
              <a:latin typeface="+mj-ea"/>
              <a:ea typeface="+mj-ea"/>
              <a:cs typeface="MiSans Normal" panose="00000500000000000000" charset="-122"/>
              <a:sym typeface="+mn-ea"/>
            </a:endParaRPr>
          </a:p>
        </p:txBody>
      </p:sp>
      <p:sp>
        <p:nvSpPr>
          <p:cNvPr id="17" name="圆角矩形 16"/>
          <p:cNvSpPr/>
          <p:nvPr>
            <p:custDataLst>
              <p:tags r:id="rId14"/>
            </p:custDataLst>
          </p:nvPr>
        </p:nvSpPr>
        <p:spPr>
          <a:xfrm>
            <a:off x="4404995" y="4373245"/>
            <a:ext cx="4888230" cy="737870"/>
          </a:xfrm>
          <a:prstGeom prst="roundRect">
            <a:avLst>
              <a:gd name="adj" fmla="val 50000"/>
            </a:avLst>
          </a:prstGeom>
          <a:solidFill>
            <a:schemeClr val="bg1"/>
          </a:solidFill>
          <a:ln>
            <a:noFill/>
          </a:ln>
          <a:effectLst>
            <a:outerShdw blurRad="254000" dist="38100" dir="2700000" algn="tl" rotWithShape="0">
              <a:schemeClr val="bg1">
                <a:lumMod val="50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t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18" name="序号"/>
          <p:cNvSpPr txBox="1"/>
          <p:nvPr>
            <p:custDataLst>
              <p:tags r:id="rId15"/>
            </p:custDataLst>
          </p:nvPr>
        </p:nvSpPr>
        <p:spPr>
          <a:xfrm>
            <a:off x="4404995" y="4377055"/>
            <a:ext cx="732155" cy="734060"/>
          </a:xfrm>
          <a:prstGeom prst="ellipse">
            <a:avLst/>
          </a:prstGeom>
          <a:solidFill>
            <a:schemeClr val="accent2"/>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lt1"/>
                </a:solidFill>
                <a:latin typeface="+mj-ea"/>
                <a:ea typeface="+mj-ea"/>
                <a:cs typeface="MiSans Normal" panose="00000500000000000000" charset="-122"/>
              </a:rPr>
              <a:t>04</a:t>
            </a:r>
            <a:endParaRPr lang="en-US" altLang="zh-CN" sz="2400">
              <a:solidFill>
                <a:schemeClr val="lt1"/>
              </a:solidFill>
              <a:latin typeface="+mj-ea"/>
              <a:ea typeface="+mj-ea"/>
              <a:cs typeface="MiSans Normal" panose="00000500000000000000" charset="-122"/>
            </a:endParaRPr>
          </a:p>
        </p:txBody>
      </p:sp>
      <p:sp>
        <p:nvSpPr>
          <p:cNvPr id="19" name="标题"/>
          <p:cNvSpPr txBox="1"/>
          <p:nvPr>
            <p:custDataLst>
              <p:tags r:id="rId16"/>
            </p:custDataLst>
          </p:nvPr>
        </p:nvSpPr>
        <p:spPr>
          <a:xfrm>
            <a:off x="5392420" y="4368800"/>
            <a:ext cx="3803650" cy="738505"/>
          </a:xfrm>
          <a:prstGeom prst="rect">
            <a:avLst/>
          </a:prstGeom>
          <a:noFill/>
        </p:spPr>
        <p:txBody>
          <a:bodyPr wrap="square" lIns="91440" tIns="0" rIns="9144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spc="200">
                <a:solidFill>
                  <a:schemeClr val="tx1">
                    <a:lumMod val="85000"/>
                    <a:lumOff val="15000"/>
                  </a:schemeClr>
                </a:solidFill>
                <a:uFillTx/>
                <a:latin typeface="+mj-ea"/>
                <a:ea typeface="+mj-ea"/>
                <a:cs typeface="MiSans Normal" panose="00000500000000000000" charset="-122"/>
                <a:sym typeface="+mn-ea"/>
              </a:rPr>
              <a:t>护理措施</a:t>
            </a:r>
            <a:endParaRPr lang="zh-CN" altLang="en-US" sz="2400" spc="200">
              <a:solidFill>
                <a:schemeClr val="tx1">
                  <a:lumMod val="85000"/>
                  <a:lumOff val="15000"/>
                </a:schemeClr>
              </a:solidFill>
              <a:uFillTx/>
              <a:latin typeface="+mj-ea"/>
              <a:ea typeface="+mj-ea"/>
              <a:cs typeface="MiSans Normal" panose="00000500000000000000" charset="-122"/>
              <a:sym typeface="+mn-ea"/>
            </a:endParaRPr>
          </a:p>
        </p:txBody>
      </p:sp>
      <p:sp>
        <p:nvSpPr>
          <p:cNvPr id="21" name="圆角矩形 20"/>
          <p:cNvSpPr/>
          <p:nvPr>
            <p:custDataLst>
              <p:tags r:id="rId17"/>
            </p:custDataLst>
          </p:nvPr>
        </p:nvSpPr>
        <p:spPr>
          <a:xfrm>
            <a:off x="4404995" y="5513070"/>
            <a:ext cx="4888230" cy="737870"/>
          </a:xfrm>
          <a:prstGeom prst="roundRect">
            <a:avLst>
              <a:gd name="adj" fmla="val 50000"/>
            </a:avLst>
          </a:prstGeom>
          <a:solidFill>
            <a:schemeClr val="bg1"/>
          </a:solidFill>
          <a:ln>
            <a:noFill/>
          </a:ln>
          <a:effectLst>
            <a:outerShdw blurRad="254000" dist="38100" dir="2700000" algn="tl" rotWithShape="0">
              <a:schemeClr val="bg1">
                <a:lumMod val="50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t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22" name="序号"/>
          <p:cNvSpPr txBox="1"/>
          <p:nvPr>
            <p:custDataLst>
              <p:tags r:id="rId18"/>
            </p:custDataLst>
          </p:nvPr>
        </p:nvSpPr>
        <p:spPr>
          <a:xfrm>
            <a:off x="4404995" y="5516880"/>
            <a:ext cx="732155" cy="734060"/>
          </a:xfrm>
          <a:prstGeom prst="ellipse">
            <a:avLst/>
          </a:prstGeom>
          <a:solidFill>
            <a:schemeClr val="accent1"/>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lt1"/>
                </a:solidFill>
                <a:latin typeface="+mj-ea"/>
                <a:ea typeface="+mj-ea"/>
                <a:cs typeface="MiSans Normal" panose="00000500000000000000" charset="-122"/>
              </a:rPr>
              <a:t>05</a:t>
            </a:r>
            <a:endParaRPr lang="en-US" altLang="zh-CN" sz="2400">
              <a:solidFill>
                <a:schemeClr val="lt1"/>
              </a:solidFill>
              <a:latin typeface="+mj-ea"/>
              <a:ea typeface="+mj-ea"/>
              <a:cs typeface="MiSans Normal" panose="00000500000000000000" charset="-122"/>
            </a:endParaRPr>
          </a:p>
        </p:txBody>
      </p:sp>
      <p:sp>
        <p:nvSpPr>
          <p:cNvPr id="23" name="标题"/>
          <p:cNvSpPr txBox="1"/>
          <p:nvPr>
            <p:custDataLst>
              <p:tags r:id="rId19"/>
            </p:custDataLst>
          </p:nvPr>
        </p:nvSpPr>
        <p:spPr>
          <a:xfrm>
            <a:off x="5392420" y="5516880"/>
            <a:ext cx="3803650" cy="735965"/>
          </a:xfrm>
          <a:prstGeom prst="rect">
            <a:avLst/>
          </a:prstGeom>
          <a:noFill/>
        </p:spPr>
        <p:txBody>
          <a:bodyPr wrap="square" lIns="91440" tIns="0" rIns="9144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spc="200">
                <a:solidFill>
                  <a:schemeClr val="tx1">
                    <a:lumMod val="85000"/>
                    <a:lumOff val="15000"/>
                  </a:schemeClr>
                </a:solidFill>
                <a:uFillTx/>
                <a:latin typeface="+mj-ea"/>
                <a:ea typeface="+mj-ea"/>
                <a:cs typeface="MiSans Normal" panose="00000500000000000000" charset="-122"/>
                <a:sym typeface="+mn-ea"/>
              </a:rPr>
              <a:t>健康宣教</a:t>
            </a:r>
            <a:endParaRPr lang="zh-CN" altLang="en-US" sz="2400" spc="200">
              <a:solidFill>
                <a:schemeClr val="tx1">
                  <a:lumMod val="85000"/>
                  <a:lumOff val="15000"/>
                </a:schemeClr>
              </a:solidFill>
              <a:uFillTx/>
              <a:latin typeface="+mj-ea"/>
              <a:ea typeface="+mj-ea"/>
              <a:cs typeface="MiSans Normal" panose="00000500000000000000" charset="-122"/>
              <a:sym typeface="+mn-ea"/>
            </a:endParaRPr>
          </a:p>
        </p:txBody>
      </p:sp>
    </p:spTree>
    <p:custDataLst>
      <p:tags r:id="rId2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占位符 6"/>
          <p:cNvSpPr>
            <a:spLocks noGrp="1"/>
          </p:cNvSpPr>
          <p:nvPr>
            <p:ph type="body" idx="2"/>
            <p:custDataLst>
              <p:tags r:id="rId2"/>
            </p:custDataLst>
          </p:nvPr>
        </p:nvSpPr>
        <p:spPr/>
        <p:txBody>
          <a:bodyPr/>
          <a:lstStyle/>
          <a:p>
            <a:r>
              <a:rPr lang="zh-CN" altLang="en-US">
                <a:latin typeface="+mj-ea"/>
                <a:ea typeface="+mj-ea"/>
              </a:rPr>
              <a:t>01</a:t>
            </a:r>
            <a:endParaRPr lang="zh-CN" altLang="en-US">
              <a:latin typeface="+mj-ea"/>
              <a:ea typeface="+mj-ea"/>
            </a:endParaRPr>
          </a:p>
        </p:txBody>
      </p:sp>
      <p:sp>
        <p:nvSpPr>
          <p:cNvPr id="8" name="标题 7"/>
          <p:cNvSpPr>
            <a:spLocks noGrp="1"/>
          </p:cNvSpPr>
          <p:nvPr>
            <p:ph type="title" idx="1"/>
            <p:custDataLst>
              <p:tags r:id="rId3"/>
            </p:custDataLst>
          </p:nvPr>
        </p:nvSpPr>
        <p:spPr/>
        <p:txBody>
          <a:bodyPr/>
          <a:lstStyle/>
          <a:p>
            <a:r>
              <a:rPr lang="zh-CN" altLang="en-US"/>
              <a:t>疾病相关知识</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视盘前膜的概述</a:t>
            </a:r>
            <a:endParaRPr lang="zh-CN" altLang="en-US"/>
          </a:p>
        </p:txBody>
      </p:sp>
      <p:sp>
        <p:nvSpPr>
          <p:cNvPr id="65"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66"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7"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视盘前膜是眼睛中的一层薄膜</a:t>
            </a:r>
            <a:endParaRPr lang="zh-CN" altLang="en-US" sz="2000" spc="150">
              <a:solidFill>
                <a:schemeClr val="lt1">
                  <a:lumMod val="100000"/>
                </a:schemeClr>
              </a:solidFill>
              <a:latin typeface="Arial" pitchFamily="34" charset="0"/>
              <a:ea typeface="微软雅黑"/>
              <a:sym typeface="+mn-ea"/>
            </a:endParaRPr>
          </a:p>
        </p:txBody>
      </p:sp>
      <p:sp>
        <p:nvSpPr>
          <p:cNvPr id="69"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70"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71"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这层薄膜在眼睛中起到保护和调节视觉的作用</a:t>
            </a:r>
            <a:endParaRPr lang="zh-CN" altLang="en-US" sz="2000" spc="150">
              <a:solidFill>
                <a:schemeClr val="tx1">
                  <a:lumMod val="75000"/>
                  <a:lumOff val="25000"/>
                </a:schemeClr>
              </a:solidFill>
              <a:latin typeface="Arial" pitchFamily="34" charset="0"/>
              <a:ea typeface="微软雅黑"/>
              <a:sym typeface="+mn-ea"/>
            </a:endParaRPr>
          </a:p>
        </p:txBody>
      </p:sp>
      <p:sp>
        <p:nvSpPr>
          <p:cNvPr id="73"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75"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视盘前膜的病变会导致视力下降、视物模糊等问题</a:t>
            </a:r>
            <a:endParaRPr lang="zh-CN" altLang="en-US" sz="2000" spc="150">
              <a:solidFill>
                <a:schemeClr val="lt1">
                  <a:lumMod val="100000"/>
                </a:schemeClr>
              </a:solidFill>
              <a:latin typeface="Arial" pitchFamily="34" charset="0"/>
              <a:ea typeface="微软雅黑"/>
              <a:sym typeface="+mn-ea"/>
            </a:endParaRPr>
          </a:p>
        </p:txBody>
      </p:sp>
      <p:sp>
        <p:nvSpPr>
          <p:cNvPr id="74"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4"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5"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6"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正确的护理和保养对于视盘前膜的健康非常重要</a:t>
            </a:r>
            <a:endParaRPr lang="zh-CN" altLang="en-US" sz="2000" spc="150">
              <a:solidFill>
                <a:schemeClr val="tx1">
                  <a:lumMod val="75000"/>
                  <a:lumOff val="25000"/>
                </a:schemeClr>
              </a:solidFill>
              <a:latin typeface="Arial" pitchFamily="34" charset="0"/>
              <a:ea typeface="微软雅黑"/>
              <a:sym typeface="+mn-ea"/>
            </a:endParaRPr>
          </a:p>
        </p:txBody>
      </p:sp>
    </p:spTree>
    <p:custDataLst>
      <p:tags r:id="rId1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病因和发病机制</a:t>
            </a:r>
            <a:endParaRPr lang="zh-CN" altLang="en-US"/>
          </a:p>
        </p:txBody>
      </p:sp>
      <p:sp>
        <p:nvSpPr>
          <p:cNvPr id="263" name="椭圆 262"/>
          <p:cNvSpPr/>
          <p:nvPr>
            <p:custDataLst>
              <p:tags r:id="rId2"/>
            </p:custDataLst>
          </p:nvPr>
        </p:nvSpPr>
        <p:spPr>
          <a:xfrm>
            <a:off x="2414161" y="4122271"/>
            <a:ext cx="7357168" cy="1924802"/>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4" name="椭圆 263"/>
          <p:cNvSpPr/>
          <p:nvPr>
            <p:custDataLst>
              <p:tags r:id="rId3"/>
            </p:custDataLst>
          </p:nvPr>
        </p:nvSpPr>
        <p:spPr>
          <a:xfrm>
            <a:off x="3266392" y="4202657"/>
            <a:ext cx="5578093" cy="1652953"/>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5" name="椭圆 264"/>
          <p:cNvSpPr/>
          <p:nvPr>
            <p:custDataLst>
              <p:tags r:id="rId4"/>
            </p:custDataLst>
          </p:nvPr>
        </p:nvSpPr>
        <p:spPr>
          <a:xfrm>
            <a:off x="4064378" y="4439243"/>
            <a:ext cx="3981222" cy="1179753"/>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6" name="椭圆 265"/>
          <p:cNvSpPr/>
          <p:nvPr>
            <p:custDataLst>
              <p:tags r:id="rId5"/>
            </p:custDataLst>
          </p:nvPr>
        </p:nvSpPr>
        <p:spPr>
          <a:xfrm>
            <a:off x="4738842" y="4639229"/>
            <a:ext cx="2632042" cy="779952"/>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7"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68"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69"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0"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1"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2"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3"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4"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275"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6"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7"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8"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9"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0"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1"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2"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3"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4"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6"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7"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92000">
                <a:schemeClr val="accent1">
                  <a:lumMod val="75000"/>
                </a:schemeClr>
              </a:gs>
              <a:gs pos="0">
                <a:schemeClr val="accent1">
                  <a:lumMod val="20000"/>
                  <a:lumOff val="80000"/>
                </a:schemeClr>
              </a:gs>
              <a:gs pos="40000">
                <a:schemeClr val="accent1">
                  <a:lumMod val="60000"/>
                  <a:lumOff val="40000"/>
                </a:schemeClr>
              </a:gs>
              <a:gs pos="64000">
                <a:schemeClr val="accent1"/>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病因：遗传因素、环境因素、生活习惯等</a:t>
            </a:r>
            <a:endParaRPr lang="zh-CN" altLang="en-US" sz="1200" spc="150">
              <a:solidFill>
                <a:schemeClr val="tx1">
                  <a:lumMod val="65000"/>
                  <a:lumOff val="35000"/>
                </a:schemeClr>
              </a:solidFill>
              <a:latin typeface="+mn-ea"/>
              <a:sym typeface="+mn-ea"/>
            </a:endParaRPr>
          </a:p>
        </p:txBody>
      </p:sp>
      <p:sp>
        <p:nvSpPr>
          <p:cNvPr id="4"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临床表现：视力下降、视物变形、中心暗点等</a:t>
            </a:r>
            <a:endParaRPr lang="zh-CN" altLang="en-US" sz="1200" spc="150">
              <a:solidFill>
                <a:schemeClr val="tx1">
                  <a:lumMod val="65000"/>
                  <a:lumOff val="35000"/>
                </a:schemeClr>
              </a:solidFill>
              <a:latin typeface="+mn-ea"/>
              <a:sym typeface="+mn-ea"/>
            </a:endParaRPr>
          </a:p>
        </p:txBody>
      </p:sp>
      <p:sp>
        <p:nvSpPr>
          <p:cNvPr id="12"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病理生理：视网膜色素上皮细胞和神经上皮细胞分离导致黄斑病变的病理生理过程</a:t>
            </a:r>
            <a:endParaRPr lang="zh-CN" altLang="en-US" sz="1200" spc="150">
              <a:solidFill>
                <a:schemeClr val="tx1">
                  <a:lumMod val="65000"/>
                  <a:lumOff val="35000"/>
                </a:schemeClr>
              </a:solidFill>
              <a:latin typeface="+mn-ea"/>
              <a:sym typeface="+mn-ea"/>
            </a:endParaRPr>
          </a:p>
        </p:txBody>
      </p:sp>
      <p:sp>
        <p:nvSpPr>
          <p:cNvPr id="15"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发病机制：视网膜色素上皮细胞和神经上皮细胞分离导致黄斑病变</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临床表现和诊断</a:t>
            </a:r>
            <a:endParaRPr lang="zh-CN" altLang="en-US"/>
          </a:p>
        </p:txBody>
      </p:sp>
      <p:sp>
        <p:nvSpPr>
          <p:cNvPr id="65"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66"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7"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临床表现：眼痛、视力下降、视野缺损等</a:t>
            </a:r>
            <a:endParaRPr lang="zh-CN" altLang="en-US" sz="2000" spc="150">
              <a:solidFill>
                <a:schemeClr val="lt1">
                  <a:lumMod val="100000"/>
                </a:schemeClr>
              </a:solidFill>
              <a:latin typeface="Arial" pitchFamily="34" charset="0"/>
              <a:ea typeface="微软雅黑"/>
              <a:sym typeface="+mn-ea"/>
            </a:endParaRPr>
          </a:p>
        </p:txBody>
      </p:sp>
      <p:sp>
        <p:nvSpPr>
          <p:cNvPr id="69"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70"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71"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诊断方法：通过眼底检查、视野检查等手段进行诊断</a:t>
            </a:r>
            <a:endParaRPr lang="zh-CN" altLang="en-US" sz="2000" spc="150">
              <a:solidFill>
                <a:schemeClr val="tx1">
                  <a:lumMod val="75000"/>
                  <a:lumOff val="25000"/>
                </a:schemeClr>
              </a:solidFill>
              <a:latin typeface="Arial" pitchFamily="34" charset="0"/>
              <a:ea typeface="微软雅黑"/>
              <a:sym typeface="+mn-ea"/>
            </a:endParaRPr>
          </a:p>
        </p:txBody>
      </p:sp>
      <p:sp>
        <p:nvSpPr>
          <p:cNvPr id="73"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75"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疾病分期：急性期、慢性期等</a:t>
            </a:r>
            <a:endParaRPr lang="zh-CN" altLang="en-US" sz="2000" spc="150">
              <a:solidFill>
                <a:schemeClr val="lt1">
                  <a:lumMod val="100000"/>
                </a:schemeClr>
              </a:solidFill>
              <a:latin typeface="Arial" pitchFamily="34" charset="0"/>
              <a:ea typeface="微软雅黑"/>
              <a:sym typeface="+mn-ea"/>
            </a:endParaRPr>
          </a:p>
        </p:txBody>
      </p:sp>
      <p:sp>
        <p:nvSpPr>
          <p:cNvPr id="74"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4"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5"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6"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疾病危害：可能导致失明等严重后果</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占位符 6"/>
          <p:cNvSpPr>
            <a:spLocks noGrp="1"/>
          </p:cNvSpPr>
          <p:nvPr>
            <p:ph type="body" idx="2"/>
            <p:custDataLst>
              <p:tags r:id="rId2"/>
            </p:custDataLst>
          </p:nvPr>
        </p:nvSpPr>
        <p:spPr/>
        <p:txBody>
          <a:bodyPr/>
          <a:lstStyle/>
          <a:p>
            <a:r>
              <a:rPr lang="zh-CN" altLang="en-US">
                <a:latin typeface="+mj-ea"/>
                <a:ea typeface="+mj-ea"/>
              </a:rPr>
              <a:t>02</a:t>
            </a:r>
            <a:endParaRPr lang="zh-CN" altLang="en-US">
              <a:latin typeface="+mj-ea"/>
              <a:ea typeface="+mj-ea"/>
            </a:endParaRPr>
          </a:p>
        </p:txBody>
      </p:sp>
      <p:sp>
        <p:nvSpPr>
          <p:cNvPr id="8" name="标题 7"/>
          <p:cNvSpPr>
            <a:spLocks noGrp="1"/>
          </p:cNvSpPr>
          <p:nvPr>
            <p:ph type="title" idx="1"/>
            <p:custDataLst>
              <p:tags r:id="rId3"/>
            </p:custDataLst>
          </p:nvPr>
        </p:nvSpPr>
        <p:spPr/>
        <p:txBody>
          <a:bodyPr/>
          <a:lstStyle/>
          <a:p>
            <a:r>
              <a:rPr lang="zh-CN" altLang="en-US"/>
              <a:t>病例汇报</a:t>
            </a:r>
            <a:endParaRPr lang="zh-CN" altLang="en-US"/>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病例选择</a:t>
            </a:r>
            <a:endParaRPr lang="zh-CN" altLang="en-US"/>
          </a:p>
        </p:txBody>
      </p:sp>
      <p:sp>
        <p:nvSpPr>
          <p:cNvPr id="16"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7"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8"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28"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主诉为视力下降，视物模糊</a:t>
            </a:r>
            <a:endParaRPr lang="en-US" altLang="zh-CN">
              <a:solidFill>
                <a:schemeClr val="dk1">
                  <a:lumMod val="80000"/>
                  <a:lumOff val="20000"/>
                </a:schemeClr>
              </a:solidFill>
              <a:latin typeface="+mn-ea"/>
              <a:sym typeface="+mn-ea"/>
            </a:endParaRPr>
          </a:p>
        </p:txBody>
      </p:sp>
      <p:sp>
        <p:nvSpPr>
          <p:cNvPr id="53"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54"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55"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57"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患者为中年男性</a:t>
            </a:r>
            <a:endParaRPr lang="zh-CN" altLang="en-US">
              <a:solidFill>
                <a:schemeClr val="dk1">
                  <a:lumMod val="80000"/>
                  <a:lumOff val="20000"/>
                </a:schemeClr>
              </a:solidFill>
              <a:latin typeface="+mn-ea"/>
              <a:sym typeface="+mn-ea"/>
            </a:endParaRPr>
          </a:p>
        </p:txBody>
      </p:sp>
      <p:sp>
        <p:nvSpPr>
          <p:cNvPr id="6"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7"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8"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9"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有高血压病史</a:t>
            </a:r>
            <a:endParaRPr lang="zh-CN" altLang="en-US">
              <a:solidFill>
                <a:schemeClr val="dk1">
                  <a:lumMod val="80000"/>
                  <a:lumOff val="20000"/>
                </a:schemeClr>
              </a:solidFill>
              <a:latin typeface="+mn-ea"/>
              <a:sym typeface="+mn-ea"/>
            </a:endParaRPr>
          </a:p>
        </p:txBody>
      </p:sp>
      <p:sp>
        <p:nvSpPr>
          <p:cNvPr id="10"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1"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2"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3"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检查发现视盘前膜增厚，视网膜静脉血栓</a:t>
            </a:r>
            <a:endParaRPr lang="en-US" altLang="zh-CN">
              <a:solidFill>
                <a:schemeClr val="dk1">
                  <a:lumMod val="80000"/>
                  <a:lumOff val="20000"/>
                </a:schemeClr>
              </a:solidFill>
              <a:latin typeface="+mn-ea"/>
              <a:sym typeface="+mn-ea"/>
            </a:endParaRPr>
          </a:p>
        </p:txBody>
      </p:sp>
    </p:spTree>
    <p:custDataLst>
      <p:tags r:id="rId18"/>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病例基本信息</a:t>
            </a:r>
            <a:endParaRPr lang="zh-CN" altLang="en-US"/>
          </a:p>
        </p:txBody>
      </p:sp>
      <p:sp>
        <p:nvSpPr>
          <p:cNvPr id="5" name="矩形: 圆角 4"/>
          <p:cNvSpPr/>
          <p:nvPr>
            <p:custDataLst>
              <p:tags r:id="rId2"/>
            </p:custDataLst>
          </p:nvPr>
        </p:nvSpPr>
        <p:spPr>
          <a:xfrm>
            <a:off x="608400" y="3368738"/>
            <a:ext cx="2562130" cy="1001251"/>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4" name="正文"/>
          <p:cNvSpPr txBox="1"/>
          <p:nvPr>
            <p:custDataLst>
              <p:tags r:id="rId3"/>
            </p:custDataLst>
          </p:nvPr>
        </p:nvSpPr>
        <p:spPr>
          <a:xfrm>
            <a:off x="778352" y="3574335"/>
            <a:ext cx="2221465" cy="60342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患者姓名：张三</a:t>
            </a:r>
            <a:endParaRPr lang="zh-CN" altLang="en-US" sz="1600" spc="150">
              <a:solidFill>
                <a:schemeClr val="tx1"/>
              </a:solidFill>
              <a:latin typeface="+mn-ea"/>
            </a:endParaRPr>
          </a:p>
        </p:txBody>
      </p:sp>
      <p:sp>
        <p:nvSpPr>
          <p:cNvPr id="6" name="矩形: 圆角 4"/>
          <p:cNvSpPr/>
          <p:nvPr>
            <p:custDataLst>
              <p:tags r:id="rId4"/>
            </p:custDataLst>
          </p:nvPr>
        </p:nvSpPr>
        <p:spPr>
          <a:xfrm>
            <a:off x="9016232" y="3369375"/>
            <a:ext cx="2562005" cy="1001251"/>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8" name="正文"/>
          <p:cNvSpPr txBox="1"/>
          <p:nvPr>
            <p:custDataLst>
              <p:tags r:id="rId5"/>
            </p:custDataLst>
          </p:nvPr>
        </p:nvSpPr>
        <p:spPr>
          <a:xfrm>
            <a:off x="9186183" y="3574972"/>
            <a:ext cx="2221465" cy="60342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职业：退休工人</a:t>
            </a:r>
            <a:endParaRPr lang="zh-CN" altLang="en-US" sz="1600" spc="150">
              <a:solidFill>
                <a:schemeClr val="tx1"/>
              </a:solidFill>
              <a:latin typeface="+mn-ea"/>
            </a:endParaRPr>
          </a:p>
        </p:txBody>
      </p:sp>
      <p:sp>
        <p:nvSpPr>
          <p:cNvPr id="10" name="矩形: 圆角 4"/>
          <p:cNvSpPr/>
          <p:nvPr>
            <p:custDataLst>
              <p:tags r:id="rId6"/>
            </p:custDataLst>
          </p:nvPr>
        </p:nvSpPr>
        <p:spPr>
          <a:xfrm>
            <a:off x="3411011" y="3370011"/>
            <a:ext cx="2562005" cy="1001251"/>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1" name="正文"/>
          <p:cNvSpPr txBox="1"/>
          <p:nvPr>
            <p:custDataLst>
              <p:tags r:id="rId7"/>
            </p:custDataLst>
          </p:nvPr>
        </p:nvSpPr>
        <p:spPr>
          <a:xfrm>
            <a:off x="3581599" y="3575608"/>
            <a:ext cx="2221465" cy="60342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年龄：60岁</a:t>
            </a:r>
            <a:endParaRPr lang="zh-CN" altLang="en-US" sz="1600" spc="150">
              <a:solidFill>
                <a:schemeClr val="tx1"/>
              </a:solidFill>
              <a:latin typeface="+mn-ea"/>
            </a:endParaRPr>
          </a:p>
        </p:txBody>
      </p:sp>
      <p:sp>
        <p:nvSpPr>
          <p:cNvPr id="12" name="矩形: 圆角 4"/>
          <p:cNvSpPr/>
          <p:nvPr>
            <p:custDataLst>
              <p:tags r:id="rId8"/>
            </p:custDataLst>
          </p:nvPr>
        </p:nvSpPr>
        <p:spPr>
          <a:xfrm>
            <a:off x="6213621" y="3370648"/>
            <a:ext cx="2562005" cy="1001251"/>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3" name="正文"/>
          <p:cNvSpPr txBox="1"/>
          <p:nvPr>
            <p:custDataLst>
              <p:tags r:id="rId9"/>
            </p:custDataLst>
          </p:nvPr>
        </p:nvSpPr>
        <p:spPr>
          <a:xfrm>
            <a:off x="6383573" y="3576245"/>
            <a:ext cx="2221465" cy="60342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性别：男</a:t>
            </a:r>
            <a:endParaRPr lang="zh-CN" altLang="en-US" sz="1600" spc="150">
              <a:solidFill>
                <a:schemeClr val="tx1"/>
              </a:solidFill>
              <a:latin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病史和病情变化</a:t>
            </a:r>
            <a:endParaRPr lang="zh-CN" altLang="en-US"/>
          </a:p>
        </p:txBody>
      </p:sp>
      <p:sp>
        <p:nvSpPr>
          <p:cNvPr id="4"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5"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6"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7"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1"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2"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3"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8"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病情变化：发病时间、症状、体征等变化情况</a:t>
            </a:r>
            <a:endParaRPr lang="zh-CN" altLang="en-US" sz="2400">
              <a:latin typeface="+mn-ea"/>
              <a:ea typeface="+mn-ea"/>
            </a:endParaRPr>
          </a:p>
        </p:txBody>
      </p:sp>
      <p:sp>
        <p:nvSpPr>
          <p:cNvPr id="9"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诊断：经过检查和诊断，确定患者病情及治疗方案</a:t>
            </a:r>
            <a:endParaRPr lang="zh-CN" altLang="en-US" sz="2400">
              <a:latin typeface="+mn-ea"/>
              <a:ea typeface="+mn-ea"/>
            </a:endParaRPr>
          </a:p>
        </p:txBody>
      </p:sp>
      <p:sp>
        <p:nvSpPr>
          <p:cNvPr id="14"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主诉：视盘前膜的护理查房</a:t>
            </a:r>
            <a:endParaRPr lang="zh-CN" altLang="en-US" sz="2400">
              <a:latin typeface="+mn-ea"/>
              <a:ea typeface="+mn-ea"/>
            </a:endParaRPr>
          </a:p>
        </p:txBody>
      </p:sp>
      <p:sp>
        <p:nvSpPr>
          <p:cNvPr id="15"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病史：患者年龄、性别、职业等基本信息</a:t>
            </a:r>
            <a:endParaRPr lang="zh-CN" altLang="en-US" sz="2400">
              <a:latin typeface="+mn-ea"/>
              <a:ea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检查和诊断结果</a:t>
            </a:r>
            <a:endParaRPr lang="zh-CN" altLang="en-US"/>
          </a:p>
        </p:txBody>
      </p:sp>
      <p:sp>
        <p:nvSpPr>
          <p:cNvPr id="263" name="椭圆 262"/>
          <p:cNvSpPr/>
          <p:nvPr>
            <p:custDataLst>
              <p:tags r:id="rId2"/>
            </p:custDataLst>
          </p:nvPr>
        </p:nvSpPr>
        <p:spPr>
          <a:xfrm>
            <a:off x="2414161" y="4122271"/>
            <a:ext cx="7357168" cy="1924802"/>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4" name="椭圆 263"/>
          <p:cNvSpPr/>
          <p:nvPr>
            <p:custDataLst>
              <p:tags r:id="rId3"/>
            </p:custDataLst>
          </p:nvPr>
        </p:nvSpPr>
        <p:spPr>
          <a:xfrm>
            <a:off x="3266392" y="4202657"/>
            <a:ext cx="5578093" cy="1652953"/>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5" name="椭圆 264"/>
          <p:cNvSpPr/>
          <p:nvPr>
            <p:custDataLst>
              <p:tags r:id="rId4"/>
            </p:custDataLst>
          </p:nvPr>
        </p:nvSpPr>
        <p:spPr>
          <a:xfrm>
            <a:off x="4064378" y="4439243"/>
            <a:ext cx="3981222" cy="1179753"/>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6" name="椭圆 265"/>
          <p:cNvSpPr/>
          <p:nvPr>
            <p:custDataLst>
              <p:tags r:id="rId5"/>
            </p:custDataLst>
          </p:nvPr>
        </p:nvSpPr>
        <p:spPr>
          <a:xfrm>
            <a:off x="4738842" y="4639229"/>
            <a:ext cx="2632042" cy="779952"/>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7"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68"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69"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0"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1"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2"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3"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4"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275"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6"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7"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8"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9"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0"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1"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2"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3"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4"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6"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7"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92000">
                <a:schemeClr val="accent1">
                  <a:lumMod val="75000"/>
                </a:schemeClr>
              </a:gs>
              <a:gs pos="0">
                <a:schemeClr val="accent1">
                  <a:lumMod val="20000"/>
                  <a:lumOff val="80000"/>
                </a:schemeClr>
              </a:gs>
              <a:gs pos="40000">
                <a:schemeClr val="accent1">
                  <a:lumMod val="60000"/>
                  <a:lumOff val="40000"/>
                </a:schemeClr>
              </a:gs>
              <a:gs pos="64000">
                <a:schemeClr val="accent1"/>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病史：患者无高血压、糖尿病等慢性病史，否认眼部外伤史</a:t>
            </a:r>
            <a:endParaRPr lang="zh-CN" altLang="en-US" sz="1200" spc="150">
              <a:solidFill>
                <a:schemeClr val="tx1">
                  <a:lumMod val="65000"/>
                  <a:lumOff val="35000"/>
                </a:schemeClr>
              </a:solidFill>
              <a:latin typeface="+mn-ea"/>
              <a:sym typeface="+mn-ea"/>
            </a:endParaRPr>
          </a:p>
        </p:txBody>
      </p:sp>
      <p:sp>
        <p:nvSpPr>
          <p:cNvPr id="4"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诊断：右眼视网膜静脉血栓合并玻璃体混浊，眼压升高，前房浅</a:t>
            </a:r>
            <a:endParaRPr lang="zh-CN" altLang="en-US" sz="1200" spc="150">
              <a:solidFill>
                <a:schemeClr val="tx1">
                  <a:lumMod val="65000"/>
                  <a:lumOff val="35000"/>
                </a:schemeClr>
              </a:solidFill>
              <a:latin typeface="+mn-ea"/>
              <a:sym typeface="+mn-ea"/>
            </a:endParaRPr>
          </a:p>
        </p:txBody>
      </p:sp>
      <p:sp>
        <p:nvSpPr>
          <p:cNvPr id="12"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辅助检查：眼部B超示玻璃体混浊，眼底荧光造影示视网膜静脉血栓</a:t>
            </a:r>
            <a:endParaRPr lang="zh-CN" altLang="en-US" sz="1200" spc="150">
              <a:solidFill>
                <a:schemeClr val="tx1">
                  <a:lumMod val="65000"/>
                  <a:lumOff val="35000"/>
                </a:schemeClr>
              </a:solidFill>
              <a:latin typeface="+mn-ea"/>
              <a:sym typeface="+mn-ea"/>
            </a:endParaRPr>
          </a:p>
        </p:txBody>
      </p:sp>
      <p:sp>
        <p:nvSpPr>
          <p:cNvPr id="15"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体查：视力下降，右眼为甚，眼压升高，前房浅</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占位符 6"/>
          <p:cNvSpPr>
            <a:spLocks noGrp="1"/>
          </p:cNvSpPr>
          <p:nvPr>
            <p:ph type="body" idx="2"/>
            <p:custDataLst>
              <p:tags r:id="rId2"/>
            </p:custDataLst>
          </p:nvPr>
        </p:nvSpPr>
        <p:spPr/>
        <p:txBody>
          <a:bodyPr/>
          <a:lstStyle/>
          <a:p>
            <a:r>
              <a:rPr lang="zh-CN" altLang="en-US">
                <a:latin typeface="+mj-ea"/>
                <a:ea typeface="+mj-ea"/>
              </a:rPr>
              <a:t>03</a:t>
            </a:r>
            <a:endParaRPr lang="zh-CN" altLang="en-US">
              <a:latin typeface="+mj-ea"/>
              <a:ea typeface="+mj-ea"/>
            </a:endParaRPr>
          </a:p>
        </p:txBody>
      </p:sp>
      <p:sp>
        <p:nvSpPr>
          <p:cNvPr id="8" name="标题 7"/>
          <p:cNvSpPr>
            <a:spLocks noGrp="1"/>
          </p:cNvSpPr>
          <p:nvPr>
            <p:ph type="title" idx="1"/>
            <p:custDataLst>
              <p:tags r:id="rId3"/>
            </p:custDataLst>
          </p:nvPr>
        </p:nvSpPr>
        <p:spPr/>
        <p:txBody>
          <a:bodyPr/>
          <a:lstStyle/>
          <a:p>
            <a:r>
              <a:rPr lang="zh-CN" altLang="en-US"/>
              <a:t>护理诊断</a:t>
            </a:r>
            <a:endParaRPr lang="zh-CN" altLang="en-US"/>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疼痛</a:t>
            </a:r>
            <a:endParaRPr lang="zh-CN" altLang="en-US"/>
          </a:p>
        </p:txBody>
      </p:sp>
      <p:sp>
        <p:nvSpPr>
          <p:cNvPr id="31" name="五边形 30"/>
          <p:cNvSpPr/>
          <p:nvPr>
            <p:custDataLst>
              <p:tags r:id="rId2"/>
            </p:custDataLst>
          </p:nvPr>
        </p:nvSpPr>
        <p:spPr>
          <a:xfrm>
            <a:off x="608400" y="3293207"/>
            <a:ext cx="2907318" cy="1181787"/>
          </a:xfrm>
          <a:prstGeom prst="homePlate">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7" name="燕尾形 36"/>
          <p:cNvSpPr/>
          <p:nvPr>
            <p:custDataLst>
              <p:tags r:id="rId3"/>
            </p:custDataLst>
          </p:nvPr>
        </p:nvSpPr>
        <p:spPr>
          <a:xfrm>
            <a:off x="3220492" y="3293207"/>
            <a:ext cx="2907318" cy="1181787"/>
          </a:xfrm>
          <a:prstGeom prst="chevron">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8" name="燕尾形 37"/>
          <p:cNvSpPr/>
          <p:nvPr>
            <p:custDataLst>
              <p:tags r:id="rId4"/>
            </p:custDataLst>
          </p:nvPr>
        </p:nvSpPr>
        <p:spPr>
          <a:xfrm>
            <a:off x="8444676" y="3293207"/>
            <a:ext cx="2907318" cy="1181787"/>
          </a:xfrm>
          <a:prstGeom prst="chevron">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9" name="燕尾形 38"/>
          <p:cNvSpPr/>
          <p:nvPr>
            <p:custDataLst>
              <p:tags r:id="rId5"/>
            </p:custDataLst>
          </p:nvPr>
        </p:nvSpPr>
        <p:spPr>
          <a:xfrm>
            <a:off x="5832584" y="3293207"/>
            <a:ext cx="2907318" cy="1181787"/>
          </a:xfrm>
          <a:prstGeom prst="chevron">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4"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分类：根据原因可以分为炎症性、非炎症性和神经源性疼痛。</a:t>
            </a:r>
            <a:endParaRPr lang="zh-CN" altLang="en-US" sz="1400" spc="150">
              <a:solidFill>
                <a:schemeClr val="tx1"/>
              </a:solidFill>
              <a:effectLst/>
              <a:uFillTx/>
              <a:latin typeface="+mn-ea"/>
              <a:sym typeface="+mn-ea"/>
            </a:endParaRPr>
          </a:p>
        </p:txBody>
      </p:sp>
      <p:sp>
        <p:nvSpPr>
          <p:cNvPr id="7"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定义：视盘前膜的疼痛是指由于各种原因引起的眼部不适或疼痛感。</a:t>
            </a:r>
            <a:endParaRPr lang="zh-CN" altLang="en-US" sz="1400" spc="150">
              <a:solidFill>
                <a:schemeClr val="tx1"/>
              </a:solidFill>
              <a:effectLst/>
              <a:uFillTx/>
              <a:latin typeface="+mn-ea"/>
              <a:sym typeface="+mn-ea"/>
            </a:endParaRPr>
          </a:p>
        </p:txBody>
      </p:sp>
      <p:sp>
        <p:nvSpPr>
          <p:cNvPr id="8"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诊断：医生会根据患者的症状、体征和检查结果进行诊断。</a:t>
            </a:r>
            <a:endParaRPr lang="zh-CN" altLang="en-US" sz="1400" spc="150">
              <a:solidFill>
                <a:schemeClr val="tx1"/>
              </a:solidFill>
              <a:effectLst/>
              <a:uFillTx/>
              <a:latin typeface="+mn-ea"/>
              <a:sym typeface="+mn-ea"/>
            </a:endParaRPr>
          </a:p>
        </p:txBody>
      </p:sp>
      <p:sp>
        <p:nvSpPr>
          <p:cNvPr id="9"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治疗：针对不同的疼痛类型，医生会采取不同的治疗方法，如药物治疗、物理治疗等。</a:t>
            </a:r>
            <a:endParaRPr lang="zh-CN" altLang="en-US" sz="1400" spc="150">
              <a:solidFill>
                <a:schemeClr val="tx1"/>
              </a:solidFill>
              <a:effectLst/>
              <a:uFillTx/>
              <a:latin typeface="+mn-ea"/>
              <a:sym typeface="+mn-ea"/>
            </a:endParaRPr>
          </a:p>
        </p:txBody>
      </p:sp>
    </p:spTree>
    <p:custDataLst>
      <p:tags r:id="rId10"/>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https://d.book118.com/016021051242010051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i*2"/>
  <p:tag name="KSO_WM_UNIT_INDEX" val="2"/>
  <p:tag name="KSO_WM_UNIT_LAYERLEVEL" val="1"/>
  <p:tag name="KSO_WM_UNIT_SHADOW_SCHEMECOLOR_INDEX" val="14"/>
  <p:tag name="KSO_WM_UNIT_SHADOW_SCHEMECOLOR_INDEX_BRIGHTNESS" val="-0.5"/>
  <p:tag name="KSO_WM_UNIT_TEXT_FILL_FORE_SCHEMECOLOR_INDEX" val="2"/>
  <p:tag name="KSO_WM_UNIT_TEXT_FILL_FORE_SCHEMECOLOR_INDEX_BRIGHTNESS" val="0"/>
  <p:tag name="KSO_WM_UNIT_TEXT_FILL_TYPE"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i*3"/>
  <p:tag name="KSO_WM_UNIT_INDEX" val="3"/>
  <p:tag name="KSO_WM_UNIT_LAYERLEVEL" val="1"/>
  <p:tag name="KSO_WM_UNIT_SHADOW_SCHEMECOLOR_INDEX" val="14"/>
  <p:tag name="KSO_WM_UNIT_SHADOW_SCHEMECOLOR_INDEX_BRIGHTNESS" val="-0.5"/>
  <p:tag name="KSO_WM_UNIT_TEXT_FILL_FORE_SCHEMECOLOR_INDEX" val="2"/>
  <p:tag name="KSO_WM_UNIT_TEXT_FILL_FORE_SCHEMECOLOR_INDEX_BRIGHTNESS" val="0"/>
  <p:tag name="KSO_WM_UNIT_TEXT_FILL_TYPE"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1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1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4*i*1"/>
  <p:tag name="KSO_WM_UNIT_INDEX" val="1"/>
  <p:tag name="KSO_WM_UNIT_LAYERLEVEL" val="1"/>
  <p:tag name="KSO_WM_UNIT_SHADOW_SCHEMECOLOR_INDEX" val="14"/>
  <p:tag name="KSO_WM_UNIT_SHADOW_SCHEMECOLOR_INDEX_BRIGHTNESS" val="-0.5"/>
  <p:tag name="KSO_WM_UNIT_TEXT_FILL_FORE_SCHEMECOLOR_INDEX" val="2"/>
  <p:tag name="KSO_WM_UNIT_TEXT_FILL_FORE_SCHEMECOLOR_INDEX_BRIGHTNESS" val="0"/>
  <p:tag name="KSO_WM_UNIT_TEXT_FILL_TYPE"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4*i*2"/>
  <p:tag name="KSO_WM_UNIT_INDEX" val="2"/>
  <p:tag name="KSO_WM_UNIT_LAYERLEVEL" val="1"/>
  <p:tag name="KSO_WM_UNIT_SHADOW_SCHEMECOLOR_INDEX" val="14"/>
  <p:tag name="KSO_WM_UNIT_SHADOW_SCHEMECOLOR_INDEX_BRIGHTNESS" val="-0.5"/>
  <p:tag name="KSO_WM_UNIT_TEXT_FILL_FORE_SCHEMECOLOR_INDEX" val="2"/>
  <p:tag name="KSO_WM_UNIT_TEXT_FILL_FORE_SCHEMECOLOR_INDEX_BRIGHTNESS" val="0"/>
  <p:tag name="KSO_WM_UNIT_TEXT_FILL_TYPE"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1*i*2"/>
  <p:tag name="KSO_WM_UNIT_INDEX" val="2"/>
  <p:tag name="KSO_WM_UNIT_LAYERLEVEL" val="1"/>
  <p:tag name="KSO_WM_UNIT_SHADOW_SCHEMECOLOR_INDEX" val="14"/>
  <p:tag name="KSO_WM_UNIT_SHADOW_SCHEMECOLOR_INDEX_BRIGHTNESS" val="-0.5"/>
  <p:tag name="KSO_WM_UNIT_TEXT_FILL_FORE_SCHEMECOLOR_INDEX" val="2"/>
  <p:tag name="KSO_WM_UNIT_TEXT_FILL_FORE_SCHEMECOLOR_INDEX_BRIGHTNESS" val="0"/>
  <p:tag name="KSO_WM_UNIT_TEXT_FILL_TYPE"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1*i*3"/>
  <p:tag name="KSO_WM_UNIT_INDEX" val="3"/>
  <p:tag name="KSO_WM_UNIT_LAYERLEVEL" val="1"/>
  <p:tag name="KSO_WM_UNIT_SHADOW_SCHEMECOLOR_INDEX" val="14"/>
  <p:tag name="KSO_WM_UNIT_SHADOW_SCHEMECOLOR_INDEX_BRIGHTNESS" val="-0.5"/>
  <p:tag name="KSO_WM_UNIT_TEXT_FILL_FORE_SCHEMECOLOR_INDEX" val="2"/>
  <p:tag name="KSO_WM_UNIT_TEXT_FILL_FORE_SCHEMECOLOR_INDEX_BRIGHTNESS" val="0"/>
  <p:tag name="KSO_WM_UNIT_TEXT_FILL_TYPE"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7.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_0**"/>
  <p:tag name="KSO_WM_UNIT_LAYERLEVEL" val="1"/>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_0**"/>
  <p:tag name="KSO_WM_UNIT_LAYERLEVEL" val="1"/>
</p:tagLst>
</file>

<file path=ppt/tags/tag99.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314"/>
  <p:tag name="KSO_WM_TEMPLATE_MASTER_TYPE" val="0"/>
  <p:tag name="KSO_WM_TEMPLATE_SUBCATEGORY" val="29"/>
  <p:tag name="KSO_WM_TEMPLATE_THUMBS_INDEX" val="1、9"/>
</p:tagLst>
</file>

<file path=ppt/tags/tag100.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01.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CONTENT_GROUP_TYPE" val="contentchip"/>
  <p:tag name="KSO_WM_UNIT_DIAGRAM_ISNUMVISUAL" val="0"/>
  <p:tag name="KSO_WM_UNIT_DIAGRAM_ISREFERUNIT" val="0"/>
  <p:tag name="KSO_WM_UNIT_HIGHLIGHT" val="0"/>
  <p:tag name="KSO_WM_UNIT_ID" val="custom20230314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02.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CONTENT_GROUP_TYPE" val="contentchip"/>
  <p:tag name="KSO_WM_UNIT_DIAGRAM_ISNUMVISUAL" val="0"/>
  <p:tag name="KSO_WM_UNIT_DIAGRAM_ISREFERUNIT" val="0"/>
  <p:tag name="KSO_WM_UNIT_HIGHLIGHT" val="0"/>
  <p:tag name="KSO_WM_UNIT_ID" val="custom20230314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103.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CONTENT_GROUP_TYPE" val="contentchip"/>
  <p:tag name="KSO_WM_UNIT_DIAGRAM_ISNUMVISUAL" val="0"/>
  <p:tag name="KSO_WM_UNIT_DIAGRAM_ISREFERUNIT" val="0"/>
  <p:tag name="KSO_WM_UNIT_HIGHLIGHT" val="0"/>
  <p:tag name="KSO_WM_UNIT_ID" val="custom20230314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04.xml><?xml version="1.0" encoding="utf-8"?>
<p:tagLst xmlns:p="http://schemas.openxmlformats.org/presentationml/2006/main">
  <p:tag name="KSO_WM_BEAUTIFY_FLAG" val="#wm#"/>
  <p:tag name="KSO_WM_SLIDE_CONTENT_AREA" val="{&quot;left&quot;:&quot;173.7&quot;,&quot;top&quot;:&quot;78.5&quot;,&quot;width&quot;:&quot;702.55&quot;,&quot;height&quot;:&quot;350.15&quot;}"/>
  <p:tag name="KSO_WM_SLIDE_ID" val="custom20230314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314"/>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14"/>
  <p:tag name="KSO_WM_UNIT_TEXT_FILL_TYPE" val="1"/>
  <p:tag name="KSO_WM_UNIT_TYPE" val="b"/>
  <p:tag name="KSO_WM_UNIT_USESOURCEFORMAT_APPLY" val="0"/>
  <p:tag name="KSO_WM_UNIT_VALUE" val="17"/>
</p:tagLst>
</file>

<file path=ppt/tags/tag10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13"/>
  <p:tag name="KSO_WM_UNIT_TEXT_FILL_TYPE" val="1"/>
  <p:tag name="KSO_WM_UNIT_TYPE" val="a"/>
  <p:tag name="KSO_WM_UNIT_USESOURCEFORMAT_APPLY" val="0"/>
  <p:tag name="KSO_WM_UNIT_VALUE" val="10"/>
</p:tagLst>
</file>

<file path=ppt/tags/tag10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5,&quot;colorType&quot;:1,&quot;foreColorIndex&quot;:14,&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314_5*l_h_i*1_1_1"/>
  <p:tag name="KSO_WM_UNIT_INDEX" val="1_1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30314_5*l_h_i*1_1_2"/>
  <p:tag name="KSO_WM_UNIT_INDEX" val="1_1_2"/>
  <p:tag name="KSO_WM_UNIT_LAYERLEVEL" val="1_1_1"/>
  <p:tag name="KSO_WM_UNIT_PRESET_TEXT" val="01"/>
  <p:tag name="KSO_WM_UNIT_SUBTYPE" val="d"/>
  <p:tag name="KSO_WM_UNIT_TEXT_FILL_FORE_SCHEMECOLOR_INDEX" val="2"/>
  <p:tag name="KSO_WM_UNIT_TEXT_FILL_TYPE" val="1"/>
  <p:tag name="KSO_WM_UNIT_TYPE" val="l_h_i"/>
  <p:tag name="KSO_WM_UNIT_USESOURCEFORMAT_APPLY" val="0"/>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a*1_1_1"/>
  <p:tag name="KSO_WM_UNIT_INDEX" val="1_1_1"/>
  <p:tag name="KSO_WM_UNIT_ISCONTENTSTITLE" val="0"/>
  <p:tag name="KSO_WM_UNIT_ISNUMDGMTITLE" val="0"/>
  <p:tag name="KSO_WM_UNIT_LAYERLEVEL" val="1_1_1"/>
  <p:tag name="KSO_WM_UNIT_NOCLEAR" val="0"/>
  <p:tag name="KSO_WM_UNIT_PRESET_TEXT" val="单击添加目录标题"/>
  <p:tag name="KSO_WM_UNIT_TEXT_FILL_FORE_SCHEMECOLOR_INDEX" val="13"/>
  <p:tag name="KSO_WM_UNIT_TEXT_FILL_TYPE" val="1"/>
  <p:tag name="KSO_WM_UNIT_TYPE" val="l_h_a"/>
  <p:tag name="KSO_WM_UNIT_USESOURCEFORMAT_APPLY" val="0"/>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5,&quot;colorType&quot;:1,&quot;foreColorIndex&quot;:14,&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314_5*l_h_i*1_2_1"/>
  <p:tag name="KSO_WM_UNIT_INDEX" val="1_2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custom20230314_5*l_h_i*1_2_2"/>
  <p:tag name="KSO_WM_UNIT_INDEX" val="1_2_2"/>
  <p:tag name="KSO_WM_UNIT_LAYERLEVEL" val="1_1_1"/>
  <p:tag name="KSO_WM_UNIT_PRESET_TEXT" val="02"/>
  <p:tag name="KSO_WM_UNIT_SUBTYPE" val="d"/>
  <p:tag name="KSO_WM_UNIT_TEXT_FILL_FORE_SCHEMECOLOR_INDEX" val="2"/>
  <p:tag name="KSO_WM_UNIT_TEXT_FILL_TYPE" val="1"/>
  <p:tag name="KSO_WM_UNIT_TYPE" val="l_h_i"/>
  <p:tag name="KSO_WM_UNIT_USESOURCEFORMAT_APPLY" val="0"/>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a*1_2_1"/>
  <p:tag name="KSO_WM_UNIT_INDEX" val="1_2_1"/>
  <p:tag name="KSO_WM_UNIT_ISCONTENTSTITLE" val="0"/>
  <p:tag name="KSO_WM_UNIT_ISNUMDGMTITLE" val="0"/>
  <p:tag name="KSO_WM_UNIT_LAYERLEVEL" val="1_1_1"/>
  <p:tag name="KSO_WM_UNIT_NOCLEAR" val="0"/>
  <p:tag name="KSO_WM_UNIT_PRESET_TEXT" val="单击添加目录标题"/>
  <p:tag name="KSO_WM_UNIT_TEXT_FILL_FORE_SCHEMECOLOR_INDEX" val="13"/>
  <p:tag name="KSO_WM_UNIT_TEXT_FILL_TYPE" val="1"/>
  <p:tag name="KSO_WM_UNIT_TYPE" val="l_h_a"/>
  <p:tag name="KSO_WM_UNIT_USESOURCEFORMAT_APPLY" val="0"/>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5,&quot;colorType&quot;:1,&quot;foreColorIndex&quot;:14,&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314_5*l_h_i*1_3_1"/>
  <p:tag name="KSO_WM_UNIT_INDEX" val="1_3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30314_5*l_h_i*1_3_2"/>
  <p:tag name="KSO_WM_UNIT_INDEX" val="1_3_2"/>
  <p:tag name="KSO_WM_UNIT_LAYERLEVEL" val="1_1_1"/>
  <p:tag name="KSO_WM_UNIT_PRESET_TEXT" val="03"/>
  <p:tag name="KSO_WM_UNIT_SUBTYPE" val="d"/>
  <p:tag name="KSO_WM_UNIT_TEXT_FILL_FORE_SCHEMECOLOR_INDEX" val="2"/>
  <p:tag name="KSO_WM_UNIT_TEXT_FILL_TYPE" val="1"/>
  <p:tag name="KSO_WM_UNIT_TYPE" val="l_h_i"/>
  <p:tag name="KSO_WM_UNIT_USESOURCEFORMAT_APPLY" val="0"/>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a*1_3_1"/>
  <p:tag name="KSO_WM_UNIT_INDEX" val="1_3_1"/>
  <p:tag name="KSO_WM_UNIT_ISCONTENTSTITLE" val="0"/>
  <p:tag name="KSO_WM_UNIT_ISNUMDGMTITLE" val="0"/>
  <p:tag name="KSO_WM_UNIT_LAYERLEVEL" val="1_1_1"/>
  <p:tag name="KSO_WM_UNIT_NOCLEAR" val="0"/>
  <p:tag name="KSO_WM_UNIT_PRESET_TEXT" val="单击添加目录标题"/>
  <p:tag name="KSO_WM_UNIT_TEXT_FILL_FORE_SCHEMECOLOR_INDEX" val="13"/>
  <p:tag name="KSO_WM_UNIT_TEXT_FILL_TYPE" val="1"/>
  <p:tag name="KSO_WM_UNIT_TYPE" val="l_h_a"/>
  <p:tag name="KSO_WM_UNIT_USESOURCEFORMAT_APPLY" val="0"/>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5,&quot;colorType&quot;:1,&quot;foreColorIndex&quot;:14,&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314_5*l_h_i*1_4_1"/>
  <p:tag name="KSO_WM_UNIT_INDEX" val="1_4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custom20230314_5*l_h_i*1_4_2"/>
  <p:tag name="KSO_WM_UNIT_INDEX" val="1_4_2"/>
  <p:tag name="KSO_WM_UNIT_LAYERLEVEL" val="1_1_1"/>
  <p:tag name="KSO_WM_UNIT_PRESET_TEXT" val="04"/>
  <p:tag name="KSO_WM_UNIT_SUBTYPE" val="d"/>
  <p:tag name="KSO_WM_UNIT_TEXT_FILL_FORE_SCHEMECOLOR_INDEX" val="2"/>
  <p:tag name="KSO_WM_UNIT_TEXT_FILL_TYPE" val="1"/>
  <p:tag name="KSO_WM_UNIT_TYPE" val="l_h_i"/>
  <p:tag name="KSO_WM_UNIT_USESOURCEFORMAT_APPLY" val="0"/>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a*1_4_1"/>
  <p:tag name="KSO_WM_UNIT_INDEX" val="1_4_1"/>
  <p:tag name="KSO_WM_UNIT_ISCONTENTSTITLE" val="0"/>
  <p:tag name="KSO_WM_UNIT_ISNUMDGMTITLE" val="0"/>
  <p:tag name="KSO_WM_UNIT_LAYERLEVEL" val="1_1_1"/>
  <p:tag name="KSO_WM_UNIT_NOCLEAR" val="0"/>
  <p:tag name="KSO_WM_UNIT_PRESET_TEXT" val="单击添加目录标题"/>
  <p:tag name="KSO_WM_UNIT_TEXT_FILL_FORE_SCHEMECOLOR_INDEX" val="13"/>
  <p:tag name="KSO_WM_UNIT_TEXT_FILL_TYPE" val="1"/>
  <p:tag name="KSO_WM_UNIT_TYPE" val="l_h_a"/>
  <p:tag name="KSO_WM_UNIT_USESOURCEFORMAT_APPLY" val="0"/>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5,&quot;colorType&quot;:1,&quot;foreColorIndex&quot;:14,&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314_5*l_h_i*1_5_1"/>
  <p:tag name="KSO_WM_UNIT_INDEX" val="1_5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30314_5*l_h_i*1_5_2"/>
  <p:tag name="KSO_WM_UNIT_INDEX" val="1_5_2"/>
  <p:tag name="KSO_WM_UNIT_LAYERLEVEL" val="1_1_1"/>
  <p:tag name="KSO_WM_UNIT_PRESET_TEXT" val="05"/>
  <p:tag name="KSO_WM_UNIT_SUBTYPE" val="d"/>
  <p:tag name="KSO_WM_UNIT_TEXT_FILL_FORE_SCHEMECOLOR_INDEX" val="2"/>
  <p:tag name="KSO_WM_UNIT_TEXT_FILL_TYPE" val="1"/>
  <p:tag name="KSO_WM_UNIT_TYPE" val="l_h_i"/>
  <p:tag name="KSO_WM_UNIT_USESOURCEFORMAT_APPLY" val="0"/>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a*1_5_1"/>
  <p:tag name="KSO_WM_UNIT_INDEX" val="1_5_1"/>
  <p:tag name="KSO_WM_UNIT_ISCONTENTSTITLE" val="0"/>
  <p:tag name="KSO_WM_UNIT_ISNUMDGMTITLE" val="0"/>
  <p:tag name="KSO_WM_UNIT_LAYERLEVEL" val="1_1_1"/>
  <p:tag name="KSO_WM_UNIT_NOCLEAR" val="0"/>
  <p:tag name="KSO_WM_UNIT_PRESET_TEXT" val="单击添加目录标题"/>
  <p:tag name="KSO_WM_UNIT_TEXT_FILL_FORE_SCHEMECOLOR_INDEX" val="13"/>
  <p:tag name="KSO_WM_UNIT_TEXT_FILL_TYPE" val="1"/>
  <p:tag name="KSO_WM_UNIT_TYPE" val="l_h_a"/>
  <p:tag name="KSO_WM_UNIT_USESOURCEFORMAT_APPLY" val="0"/>
</p:tagLst>
</file>

<file path=ppt/tags/tag122.xml><?xml version="1.0" encoding="utf-8"?>
<p:tagLst xmlns:p="http://schemas.openxmlformats.org/presentationml/2006/main">
  <p:tag name="KSO_WM_BEAUTIFY_FLAG" val="#wm#"/>
  <p:tag name="KSO_WM_DIAGRAM_GROUP_CODE" val="l1-1"/>
  <p:tag name="KSO_WM_SLIDE_DIAGTYPE" val="l"/>
  <p:tag name="KSO_WM_SLIDE_ID" val="custom20230314_5"/>
  <p:tag name="KSO_WM_SLIDE_INDEX" val="5"/>
  <p:tag name="KSO_WM_SLIDE_ITEM_CNT" val="5"/>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314"/>
  <p:tag name="KSO_WM_TEMPLATE_MASTER_TYPE" val="0"/>
  <p:tag name="KSO_WM_TEMPLATE_SUBCATEGORY" val="29"/>
</p:tagLst>
</file>

<file path=ppt/tags/tag123.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1"/>
  <p:tag name="KSO_WM_UNIT_DIAGRAM_ISNUMVISUAL" val="0"/>
  <p:tag name="KSO_WM_UNIT_DIAGRAM_ISREFERUNIT" val="0"/>
  <p:tag name="KSO_WM_UNIT_HIGHLIGHT" val="0"/>
  <p:tag name="KSO_WM_UNIT_ID" val="custom20230314_7*e*1"/>
  <p:tag name="KSO_WM_UNIT_INDEX" val="1"/>
  <p:tag name="KSO_WM_UNIT_LAYERLEVEL" val="1"/>
  <p:tag name="KSO_WM_UNIT_NOCLEAR" val="0"/>
  <p:tag name="KSO_WM_UNIT_PRESET_TEXT" val="01"/>
  <p:tag name="KSO_WM_UNIT_TYPE" val="e"/>
  <p:tag name="KSO_WM_UNIT_VALUE" val="6"/>
</p:tagLst>
</file>

<file path=ppt/tags/tag124.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CONTENT_GROUP_TYPE" val="contentchip"/>
  <p:tag name="KSO_WM_UNIT_DIAGRAM_ISNUMVISUAL" val="0"/>
  <p:tag name="KSO_WM_UNIT_DIAGRAM_ISREFERUNIT" val="0"/>
  <p:tag name="KSO_WM_UNIT_HIGHLIGHT" val="0"/>
  <p:tag name="KSO_WM_UNIT_ID" val="custom20230314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5.xml><?xml version="1.0" encoding="utf-8"?>
<p:tagLst xmlns:p="http://schemas.openxmlformats.org/presentationml/2006/main">
  <p:tag name="KSO_WM_BEAUTIFY_FLAG" val="#wm#"/>
  <p:tag name="KSO_WM_SLIDE_CONTENT_AREA" val="{&quot;left&quot;:&quot;504.35&quot;,&quot;top&quot;:&quot;139.2&quot;,&quot;width&quot;:&quot;435.7&quot;,&quot;height&quot;:&quot;210&quot;}"/>
  <p:tag name="KSO_WM_SLIDE_ID" val="custom202303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14"/>
  <p:tag name="KSO_WM_TEMPLATE_MASTER_TYPE" val="0"/>
  <p:tag name="KSO_WM_TEMPLATE_SUBCATEGORY" val="29"/>
</p:tagLst>
</file>

<file path=ppt/tags/tag12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27.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12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1"/>
  <p:tag name="KSO_WM_UNIT_INDEX" val="1_2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13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134.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3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1"/>
  <p:tag name="KSO_WM_UNIT_INDEX" val="1_4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138.xml><?xml version="1.0" encoding="utf-8"?>
<p:tagLst xmlns:p="http://schemas.openxmlformats.org/presentationml/2006/main">
  <p:tag name="KSO_WM_TEMPLATE_CATEGORY" val="custom"/>
  <p:tag name="KSO_WM_TEMPLATE_INDEX" val="20230314"/>
</p:tagLst>
</file>

<file path=ppt/tags/tag13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
  <p:tag name="KSO_WM_UNIT_INDEX" val="1_1"/>
  <p:tag name="KSO_WM_UNIT_LAYERLEVEL" val="1_1"/>
  <p:tag name="KSO_WM_UNIT_TYPE" val="l_i"/>
  <p:tag name="KSO_WM_UNIT_USESOURCEFORMAT_APPLY" val="0"/>
</p:tagLst>
</file>

<file path=ppt/tags/tag14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
  <p:tag name="KSO_WM_UNIT_INDEX" val="1_2"/>
  <p:tag name="KSO_WM_UNIT_LAYERLEVEL" val="1_1"/>
  <p:tag name="KSO_WM_UNIT_LINE_FILL_TYPE" val="2"/>
  <p:tag name="KSO_WM_UNIT_LINE_FORE_SCHEMECOLOR_INDEX" val="5"/>
  <p:tag name="KSO_WM_UNIT_TYPE" val="l_i"/>
  <p:tag name="KSO_WM_UNIT_USESOURCEFORMAT_APPLY" val="0"/>
</p:tagLst>
</file>

<file path=ppt/tags/tag14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3"/>
  <p:tag name="KSO_WM_UNIT_INDEX" val="1_3"/>
  <p:tag name="KSO_WM_UNIT_LAYERLEVEL" val="1_1"/>
  <p:tag name="KSO_WM_UNIT_TYPE" val="l_i"/>
  <p:tag name="KSO_WM_UNIT_USESOURCEFORMAT_APPLY" val="0"/>
</p:tagLst>
</file>

<file path=ppt/tags/tag14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4"/>
  <p:tag name="KSO_WM_UNIT_INDEX" val="1_4"/>
  <p:tag name="KSO_WM_UNIT_LAYERLEVEL" val="1_1"/>
  <p:tag name="KSO_WM_UNIT_LINE_FILL_TYPE" val="2"/>
  <p:tag name="KSO_WM_UNIT_LINE_FORE_SCHEMECOLOR_INDEX" val="5"/>
  <p:tag name="KSO_WM_UNIT_TYPE" val="l_i"/>
  <p:tag name="KSO_WM_UNIT_USESOURCEFORMAT_APPLY" val="0"/>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5"/>
  <p:tag name="KSO_WM_UNIT_INDEX" val="1_5"/>
  <p:tag name="KSO_WM_UNIT_LAYERLEVEL" val="1_1"/>
  <p:tag name="KSO_WM_UNIT_TYPE" val="l_i"/>
  <p:tag name="KSO_WM_UNIT_USESOURCEFORMAT_APPLY" val="0"/>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LINE_FILL_TYPE" val="2"/>
  <p:tag name="KSO_WM_UNIT_LINE_FORE_SCHEMECOLOR_INDEX" val="5"/>
  <p:tag name="KSO_WM_UNIT_TYPE" val="l_i"/>
  <p:tag name="KSO_WM_UNIT_USESOURCEFORMAT_APPLY" val="0"/>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ILL_TYPE" val="2"/>
  <p:tag name="KSO_WM_UNIT_LINE_FORE_SCHEMECOLOR_INDEX" val="5"/>
  <p:tag name="KSO_WM_UNIT_TYPE" val="l_i"/>
  <p:tag name="KSO_WM_UNIT_USESOURCEFORMAT_APPLY" val="0"/>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8"/>
  <p:tag name="KSO_WM_UNIT_INDEX" val="1_8"/>
  <p:tag name="KSO_WM_UNIT_LAYERLEVEL" val="1_1"/>
  <p:tag name="KSO_WM_UNIT_LINE_FILL_TYPE" val="2"/>
  <p:tag name="KSO_WM_UNIT_LINE_FORE_SCHEMECOLOR_INDEX" val="5"/>
  <p:tag name="KSO_WM_UNIT_TYPE" val="l_i"/>
  <p:tag name="KSO_WM_UNIT_USESOURCEFORMAT_APPLY" val="0"/>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ILL_TYPE" val="2"/>
  <p:tag name="KSO_WM_UNIT_LINE_FORE_SCHEMECOLOR_INDEX" val="5"/>
  <p:tag name="KSO_WM_UNIT_TYPE" val="l_i"/>
  <p:tag name="KSO_WM_UNIT_USESOURCEFORMAT_APPLY" val="0"/>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LINE_FILL_TYPE" val="2"/>
  <p:tag name="KSO_WM_UNIT_LINE_FORE_SCHEMECOLOR_INDEX" val="5"/>
  <p:tag name="KSO_WM_UNIT_TYPE" val="l_i"/>
  <p:tag name="KSO_WM_UNIT_USESOURCEFORMAT_APPLY" val="0"/>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1"/>
  <p:tag name="KSO_WM_UNIT_INDEX" val="1_11"/>
  <p:tag name="KSO_WM_UNIT_LAYERLEVEL" val="1_1"/>
  <p:tag name="KSO_WM_UNIT_LINE_FILL_TYPE" val="2"/>
  <p:tag name="KSO_WM_UNIT_LINE_FORE_SCHEMECOLOR_INDEX" val="5"/>
  <p:tag name="KSO_WM_UNIT_TYPE" val="l_i"/>
  <p:tag name="KSO_WM_UNIT_USESOURCEFORMAT_APPLY" val="0"/>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LINE_FILL_TYPE" val="2"/>
  <p:tag name="KSO_WM_UNIT_LINE_FORE_SCHEMECOLOR_INDEX" val="5"/>
  <p:tag name="KSO_WM_UNIT_TYPE" val="l_i"/>
  <p:tag name="KSO_WM_UNIT_USESOURCEFORMAT_APPLY" val="0"/>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LINE_FILL_TYPE" val="2"/>
  <p:tag name="KSO_WM_UNIT_LINE_FORE_SCHEMECOLOR_INDEX" val="5"/>
  <p:tag name="KSO_WM_UNIT_TYPE" val="l_i"/>
  <p:tag name="KSO_WM_UNIT_USESOURCEFORMAT_APPLY" val="0"/>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ILL_TYPE" val="2"/>
  <p:tag name="KSO_WM_UNIT_LINE_FORE_SCHEMECOLOR_INDEX" val="5"/>
  <p:tag name="KSO_WM_UNIT_TYPE" val="l_i"/>
  <p:tag name="KSO_WM_UNIT_USESOURCEFORMAT_APPLY" val="0"/>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5"/>
  <p:tag name="KSO_WM_UNIT_INDEX" val="1_15"/>
  <p:tag name="KSO_WM_UNIT_LAYERLEVEL" val="1_1"/>
  <p:tag name="KSO_WM_UNIT_LINE_FILL_TYPE" val="2"/>
  <p:tag name="KSO_WM_UNIT_LINE_FORE_SCHEMECOLOR_INDEX" val="5"/>
  <p:tag name="KSO_WM_UNIT_TYPE" val="l_i"/>
  <p:tag name="KSO_WM_UNIT_USESOURCEFORMAT_APPLY" val="0"/>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ILL_TYPE" val="2"/>
  <p:tag name="KSO_WM_UNIT_LINE_FORE_SCHEMECOLOR_INDEX" val="5"/>
  <p:tag name="KSO_WM_UNIT_TYPE" val="l_i"/>
  <p:tag name="KSO_WM_UNIT_USESOURCEFORMAT_APPLY" val="0"/>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LINE_FILL_TYPE" val="2"/>
  <p:tag name="KSO_WM_UNIT_LINE_FORE_SCHEMECOLOR_INDEX" val="5"/>
  <p:tag name="KSO_WM_UNIT_TYPE" val="l_i"/>
  <p:tag name="KSO_WM_UNIT_USESOURCEFORMAT_APPLY" val="0"/>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8"/>
  <p:tag name="KSO_WM_UNIT_INDEX" val="1_18"/>
  <p:tag name="KSO_WM_UNIT_LAYERLEVEL" val="1_1"/>
  <p:tag name="KSO_WM_UNIT_LINE_FILL_TYPE" val="2"/>
  <p:tag name="KSO_WM_UNIT_LINE_FORE_SCHEMECOLOR_INDEX" val="5"/>
  <p:tag name="KSO_WM_UNIT_TYPE" val="l_i"/>
  <p:tag name="KSO_WM_UNIT_USESOURCEFORMAT_APPLY" val="0"/>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LINE_FILL_TYPE" val="2"/>
  <p:tag name="KSO_WM_UNIT_LINE_FORE_SCHEMECOLOR_INDEX" val="5"/>
  <p:tag name="KSO_WM_UNIT_TYPE" val="l_i"/>
  <p:tag name="KSO_WM_UNIT_USESOURCEFORMAT_APPLY" val="0"/>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0"/>
  <p:tag name="KSO_WM_UNIT_INDEX" val="1_20"/>
  <p:tag name="KSO_WM_UNIT_LAYERLEVEL" val="1_1"/>
  <p:tag name="KSO_WM_UNIT_LINE_FILL_TYPE" val="2"/>
  <p:tag name="KSO_WM_UNIT_LINE_FORE_SCHEMECOLOR_INDEX" val="5"/>
  <p:tag name="KSO_WM_UNIT_TYPE" val="l_i"/>
  <p:tag name="KSO_WM_UNIT_USESOURCEFORMAT_APPLY" val="0"/>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LINE_FILL_TYPE" val="2"/>
  <p:tag name="KSO_WM_UNIT_LINE_FORE_SCHEMECOLOR_INDEX" val="5"/>
  <p:tag name="KSO_WM_UNIT_TYPE" val="l_i"/>
  <p:tag name="KSO_WM_UNIT_USESOURCEFORMAT_APPLY" val="0"/>
</p:tagLst>
</file>

<file path=ppt/tags/tag16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16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16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163.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5"/>
  <p:tag name="KSO_WM_UNIT_INDEX" val="1_25"/>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6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69.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17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1"/>
  <p:tag name="KSO_WM_UNIT_INDEX" val="1_2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17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176.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7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1"/>
  <p:tag name="KSO_WM_UNIT_INDEX" val="1_4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180.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1"/>
  <p:tag name="KSO_WM_UNIT_DIAGRAM_ISNUMVISUAL" val="0"/>
  <p:tag name="KSO_WM_UNIT_DIAGRAM_ISREFERUNIT" val="0"/>
  <p:tag name="KSO_WM_UNIT_HIGHLIGHT" val="0"/>
  <p:tag name="KSO_WM_UNIT_ID" val="custom20230314_7*e*1"/>
  <p:tag name="KSO_WM_UNIT_INDEX" val="1"/>
  <p:tag name="KSO_WM_UNIT_LAYERLEVEL" val="1"/>
  <p:tag name="KSO_WM_UNIT_NOCLEAR" val="0"/>
  <p:tag name="KSO_WM_UNIT_PRESET_TEXT" val="02"/>
  <p:tag name="KSO_WM_UNIT_TYPE" val="e"/>
  <p:tag name="KSO_WM_UNIT_VALUE" val="6"/>
</p:tagLst>
</file>

<file path=ppt/tags/tag181.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CONTENT_GROUP_TYPE" val="contentchip"/>
  <p:tag name="KSO_WM_UNIT_DIAGRAM_ISNUMVISUAL" val="0"/>
  <p:tag name="KSO_WM_UNIT_DIAGRAM_ISREFERUNIT" val="0"/>
  <p:tag name="KSO_WM_UNIT_HIGHLIGHT" val="0"/>
  <p:tag name="KSO_WM_UNIT_ID" val="custom20230314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82.xml><?xml version="1.0" encoding="utf-8"?>
<p:tagLst xmlns:p="http://schemas.openxmlformats.org/presentationml/2006/main">
  <p:tag name="KSO_WM_BEAUTIFY_FLAG" val="#wm#"/>
  <p:tag name="KSO_WM_SLIDE_CONTENT_AREA" val="{&quot;left&quot;:&quot;504.35&quot;,&quot;top&quot;:&quot;139.2&quot;,&quot;width&quot;:&quot;435.7&quot;,&quot;height&quot;:&quot;210&quot;}"/>
  <p:tag name="KSO_WM_SLIDE_ID" val="custom202303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14"/>
  <p:tag name="KSO_WM_TEMPLATE_MASTER_TYPE" val="0"/>
  <p:tag name="KSO_WM_TEMPLATE_SUBCATEGORY" val="29"/>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3"/>
  <p:tag name="KSO_WM_UNIT_INDEX" val="1_3_3"/>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185.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3"/>
  <p:tag name="KSO_WM_UNIT_INDEX" val="1_1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89.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3"/>
  <p:tag name="KSO_WM_UNIT_INDEX" val="1_2_3"/>
  <p:tag name="KSO_WM_UNIT_LAYERLEVEL" val="1_1_1"/>
  <p:tag name="KSO_WM_UNIT_SHADOW_SCHEMECOLOR_INDEX" val="6"/>
  <p:tag name="KSO_WM_UNIT_TEXT_FILL_FORE_SCHEMECOLOR_INDEX" val="2"/>
  <p:tag name="KSO_WM_UNIT_TEXT_FILL_TYPE" val="1"/>
  <p:tag name="KSO_WM_UNIT_TYPE" val="l_h_i"/>
  <p:tag name="KSO_WM_UNIT_USESOURCEFORMAT_APPLY" val="0"/>
</p:tagLst>
</file>

<file path=ppt/tags/tag193.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3"/>
  <p:tag name="KSO_WM_UNIT_INDEX" val="1_4_3"/>
  <p:tag name="KSO_WM_UNIT_LAYERLEVEL" val="1_1_1"/>
  <p:tag name="KSO_WM_UNIT_SHADOW_SCHEMECOLOR_INDEX" val="8"/>
  <p:tag name="KSO_WM_UNIT_TEXT_FILL_FORE_SCHEMECOLOR_INDEX" val="2"/>
  <p:tag name="KSO_WM_UNIT_TEXT_FILL_TYPE" val="1"/>
  <p:tag name="KSO_WM_UNIT_TYPE" val="l_h_i"/>
  <p:tag name="KSO_WM_UNIT_USESOURCEFORMAT_APPLY" val="0"/>
</p:tagLst>
</file>

<file path=ppt/tags/tag197.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99.xml><?xml version="1.0" encoding="utf-8"?>
<p:tagLst xmlns:p="http://schemas.openxmlformats.org/presentationml/2006/main">
  <p:tag name="KSO_WM_TEMPLATE_CATEGORY" val="custom"/>
  <p:tag name="KSO_WM_TEMPLATE_INDEX" val="20230314"/>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1_1"/>
  <p:tag name="KSO_WM_UNIT_INDEX" val="1_1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 name="KSO_WM_UNIT_USESOURCEFORMAT_APPLY" val="0"/>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60"/>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4_1"/>
  <p:tag name="KSO_WM_UNIT_INDEX" val="1_4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 name="KSO_WM_UNIT_USESOURCEFORMAT_APPLY" val="0"/>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60"/>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2_1"/>
  <p:tag name="KSO_WM_UNIT_INDEX" val="1_2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 name="KSO_WM_UNIT_USESOURCEFORMAT_APPLY" val="0"/>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60"/>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3_1"/>
  <p:tag name="KSO_WM_UNIT_INDEX" val="1_3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 name="KSO_WM_UNIT_USESOURCEFORMAT_APPLY" val="0"/>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60"/>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1_1"/>
  <p:tag name="KSO_WM_UNIT_INDEX" val="1_1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0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1_2"/>
  <p:tag name="KSO_WM_UNIT_INDEX" val="1_1_2"/>
  <p:tag name="KSO_WM_UNIT_LAYERLEVEL" val="1_1_1"/>
  <p:tag name="KSO_WM_UNIT_TEXT_FILL_FORE_SCHEMECOLOR_INDEX" val="13"/>
  <p:tag name="KSO_WM_UNIT_TEXT_FILL_TYPE" val="1"/>
  <p:tag name="KSO_WM_UNIT_TYPE" val="l_h_i"/>
  <p:tag name="KSO_WM_UNIT_USESOURCEFORMAT_APPLY" val="0"/>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2_1"/>
  <p:tag name="KSO_WM_UNIT_INDEX" val="1_2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1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2_2"/>
  <p:tag name="KSO_WM_UNIT_INDEX" val="1_2_2"/>
  <p:tag name="KSO_WM_UNIT_LAYERLEVEL" val="1_1_1"/>
  <p:tag name="KSO_WM_UNIT_TEXT_FILL_FORE_SCHEMECOLOR_INDEX" val="13"/>
  <p:tag name="KSO_WM_UNIT_TEXT_FILL_TYPE" val="1"/>
  <p:tag name="KSO_WM_UNIT_TYPE" val="l_h_i"/>
  <p:tag name="KSO_WM_UNIT_USESOURCEFORMAT_APPLY" val="0"/>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3_1"/>
  <p:tag name="KSO_WM_UNIT_INDEX" val="1_3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1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3_2"/>
  <p:tag name="KSO_WM_UNIT_INDEX" val="1_3_2"/>
  <p:tag name="KSO_WM_UNIT_LAYERLEVEL" val="1_1_1"/>
  <p:tag name="KSO_WM_UNIT_TEXT_FILL_FORE_SCHEMECOLOR_INDEX" val="13"/>
  <p:tag name="KSO_WM_UNIT_TEXT_FILL_TYPE" val="1"/>
  <p:tag name="KSO_WM_UNIT_TYPE" val="l_h_i"/>
  <p:tag name="KSO_WM_UNIT_USESOURCEFORMAT_APPLY" val="0"/>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4_1"/>
  <p:tag name="KSO_WM_UNIT_INDEX" val="1_4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1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4_2"/>
  <p:tag name="KSO_WM_UNIT_INDEX" val="1_4_2"/>
  <p:tag name="KSO_WM_UNIT_LAYERLEVEL" val="1_1_1"/>
  <p:tag name="KSO_WM_UNIT_TEXT_FILL_FORE_SCHEMECOLOR_INDEX" val="13"/>
  <p:tag name="KSO_WM_UNIT_TEXT_FILL_TYPE" val="1"/>
  <p:tag name="KSO_WM_UNIT_TYPE" val="l_h_i"/>
  <p:tag name="KSO_WM_UNIT_USESOURCEFORMAT_APPLY" val="0"/>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2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
  <p:tag name="KSO_WM_UNIT_INDEX" val="1_1"/>
  <p:tag name="KSO_WM_UNIT_LAYERLEVEL" val="1_1"/>
  <p:tag name="KSO_WM_UNIT_TYPE" val="l_i"/>
  <p:tag name="KSO_WM_UNIT_USESOURCEFORMAT_APPLY" val="0"/>
</p:tagLst>
</file>

<file path=ppt/tags/tag22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
  <p:tag name="KSO_WM_UNIT_INDEX" val="1_2"/>
  <p:tag name="KSO_WM_UNIT_LAYERLEVEL" val="1_1"/>
  <p:tag name="KSO_WM_UNIT_LINE_FILL_TYPE" val="2"/>
  <p:tag name="KSO_WM_UNIT_LINE_FORE_SCHEMECOLOR_INDEX" val="5"/>
  <p:tag name="KSO_WM_UNIT_TYPE" val="l_i"/>
  <p:tag name="KSO_WM_UNIT_USESOURCEFORMAT_APPLY" val="0"/>
</p:tagLst>
</file>

<file path=ppt/tags/tag22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3"/>
  <p:tag name="KSO_WM_UNIT_INDEX" val="1_3"/>
  <p:tag name="KSO_WM_UNIT_LAYERLEVEL" val="1_1"/>
  <p:tag name="KSO_WM_UNIT_TYPE" val="l_i"/>
  <p:tag name="KSO_WM_UNIT_USESOURCEFORMAT_APPLY" val="0"/>
</p:tagLst>
</file>

<file path=ppt/tags/tag22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4"/>
  <p:tag name="KSO_WM_UNIT_INDEX" val="1_4"/>
  <p:tag name="KSO_WM_UNIT_LAYERLEVEL" val="1_1"/>
  <p:tag name="KSO_WM_UNIT_LINE_FILL_TYPE" val="2"/>
  <p:tag name="KSO_WM_UNIT_LINE_FORE_SCHEMECOLOR_INDEX" val="5"/>
  <p:tag name="KSO_WM_UNIT_TYPE" val="l_i"/>
  <p:tag name="KSO_WM_UNIT_USESOURCEFORMAT_APPLY" val="0"/>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5"/>
  <p:tag name="KSO_WM_UNIT_INDEX" val="1_5"/>
  <p:tag name="KSO_WM_UNIT_LAYERLEVEL" val="1_1"/>
  <p:tag name="KSO_WM_UNIT_TYPE" val="l_i"/>
  <p:tag name="KSO_WM_UNIT_USESOURCEFORMAT_APPLY" val="0"/>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LINE_FILL_TYPE" val="2"/>
  <p:tag name="KSO_WM_UNIT_LINE_FORE_SCHEMECOLOR_INDEX" val="5"/>
  <p:tag name="KSO_WM_UNIT_TYPE" val="l_i"/>
  <p:tag name="KSO_WM_UNIT_USESOURCEFORMAT_APPLY" val="0"/>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ILL_TYPE" val="2"/>
  <p:tag name="KSO_WM_UNIT_LINE_FORE_SCHEMECOLOR_INDEX" val="5"/>
  <p:tag name="KSO_WM_UNIT_TYPE" val="l_i"/>
  <p:tag name="KSO_WM_UNIT_USESOURCEFORMAT_APPLY" val="0"/>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8"/>
  <p:tag name="KSO_WM_UNIT_INDEX" val="1_8"/>
  <p:tag name="KSO_WM_UNIT_LAYERLEVEL" val="1_1"/>
  <p:tag name="KSO_WM_UNIT_LINE_FILL_TYPE" val="2"/>
  <p:tag name="KSO_WM_UNIT_LINE_FORE_SCHEMECOLOR_INDEX" val="5"/>
  <p:tag name="KSO_WM_UNIT_TYPE" val="l_i"/>
  <p:tag name="KSO_WM_UNIT_USESOURCEFORMAT_APPLY" val="0"/>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ILL_TYPE" val="2"/>
  <p:tag name="KSO_WM_UNIT_LINE_FORE_SCHEMECOLOR_INDEX" val="5"/>
  <p:tag name="KSO_WM_UNIT_TYPE" val="l_i"/>
  <p:tag name="KSO_WM_UNIT_USESOURCEFORMAT_APPLY" val="0"/>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LINE_FILL_TYPE" val="2"/>
  <p:tag name="KSO_WM_UNIT_LINE_FORE_SCHEMECOLOR_INDEX" val="5"/>
  <p:tag name="KSO_WM_UNIT_TYPE" val="l_i"/>
  <p:tag name="KSO_WM_UNIT_USESOURCEFORMAT_APPLY" val="0"/>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1"/>
  <p:tag name="KSO_WM_UNIT_INDEX" val="1_11"/>
  <p:tag name="KSO_WM_UNIT_LAYERLEVEL" val="1_1"/>
  <p:tag name="KSO_WM_UNIT_LINE_FILL_TYPE" val="2"/>
  <p:tag name="KSO_WM_UNIT_LINE_FORE_SCHEMECOLOR_INDEX" val="5"/>
  <p:tag name="KSO_WM_UNIT_TYPE" val="l_i"/>
  <p:tag name="KSO_WM_UNIT_USESOURCEFORMAT_APPLY" val="0"/>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LINE_FILL_TYPE" val="2"/>
  <p:tag name="KSO_WM_UNIT_LINE_FORE_SCHEMECOLOR_INDEX" val="5"/>
  <p:tag name="KSO_WM_UNIT_TYPE" val="l_i"/>
  <p:tag name="KSO_WM_UNIT_USESOURCEFORMAT_APPLY" val="0"/>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LINE_FILL_TYPE" val="2"/>
  <p:tag name="KSO_WM_UNIT_LINE_FORE_SCHEMECOLOR_INDEX" val="5"/>
  <p:tag name="KSO_WM_UNIT_TYPE" val="l_i"/>
  <p:tag name="KSO_WM_UNIT_USESOURCEFORMAT_APPLY" val="0"/>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ILL_TYPE" val="2"/>
  <p:tag name="KSO_WM_UNIT_LINE_FORE_SCHEMECOLOR_INDEX" val="5"/>
  <p:tag name="KSO_WM_UNIT_TYPE" val="l_i"/>
  <p:tag name="KSO_WM_UNIT_USESOURCEFORMAT_APPLY" val="0"/>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5"/>
  <p:tag name="KSO_WM_UNIT_INDEX" val="1_15"/>
  <p:tag name="KSO_WM_UNIT_LAYERLEVEL" val="1_1"/>
  <p:tag name="KSO_WM_UNIT_LINE_FILL_TYPE" val="2"/>
  <p:tag name="KSO_WM_UNIT_LINE_FORE_SCHEMECOLOR_INDEX" val="5"/>
  <p:tag name="KSO_WM_UNIT_TYPE" val="l_i"/>
  <p:tag name="KSO_WM_UNIT_USESOURCEFORMAT_APPLY" val="0"/>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ILL_TYPE" val="2"/>
  <p:tag name="KSO_WM_UNIT_LINE_FORE_SCHEMECOLOR_INDEX" val="5"/>
  <p:tag name="KSO_WM_UNIT_TYPE" val="l_i"/>
  <p:tag name="KSO_WM_UNIT_USESOURCEFORMAT_APPLY" val="0"/>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LINE_FILL_TYPE" val="2"/>
  <p:tag name="KSO_WM_UNIT_LINE_FORE_SCHEMECOLOR_INDEX" val="5"/>
  <p:tag name="KSO_WM_UNIT_TYPE" val="l_i"/>
  <p:tag name="KSO_WM_UNIT_USESOURCEFORMAT_APPLY" val="0"/>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8"/>
  <p:tag name="KSO_WM_UNIT_INDEX" val="1_18"/>
  <p:tag name="KSO_WM_UNIT_LAYERLEVEL" val="1_1"/>
  <p:tag name="KSO_WM_UNIT_LINE_FILL_TYPE" val="2"/>
  <p:tag name="KSO_WM_UNIT_LINE_FORE_SCHEMECOLOR_INDEX" val="5"/>
  <p:tag name="KSO_WM_UNIT_TYPE" val="l_i"/>
  <p:tag name="KSO_WM_UNIT_USESOURCEFORMAT_APPLY" val="0"/>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LINE_FILL_TYPE" val="2"/>
  <p:tag name="KSO_WM_UNIT_LINE_FORE_SCHEMECOLOR_INDEX" val="5"/>
  <p:tag name="KSO_WM_UNIT_TYPE" val="l_i"/>
  <p:tag name="KSO_WM_UNIT_USESOURCEFORMAT_APPLY" val="0"/>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0"/>
  <p:tag name="KSO_WM_UNIT_INDEX" val="1_20"/>
  <p:tag name="KSO_WM_UNIT_LAYERLEVEL" val="1_1"/>
  <p:tag name="KSO_WM_UNIT_LINE_FILL_TYPE" val="2"/>
  <p:tag name="KSO_WM_UNIT_LINE_FORE_SCHEMECOLOR_INDEX" val="5"/>
  <p:tag name="KSO_WM_UNIT_TYPE" val="l_i"/>
  <p:tag name="KSO_WM_UNIT_USESOURCEFORMAT_APPLY" val="0"/>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LINE_FILL_TYPE" val="2"/>
  <p:tag name="KSO_WM_UNIT_LINE_FORE_SCHEMECOLOR_INDEX" val="5"/>
  <p:tag name="KSO_WM_UNIT_TYPE" val="l_i"/>
  <p:tag name="KSO_WM_UNIT_USESOURCEFORMAT_APPLY" val="0"/>
</p:tagLst>
</file>

<file path=ppt/tags/tag24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4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4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44.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5"/>
  <p:tag name="KSO_WM_UNIT_INDEX" val="1_25"/>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49.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1"/>
  <p:tag name="KSO_WM_UNIT_DIAGRAM_ISNUMVISUAL" val="0"/>
  <p:tag name="KSO_WM_UNIT_DIAGRAM_ISREFERUNIT" val="0"/>
  <p:tag name="KSO_WM_UNIT_HIGHLIGHT" val="0"/>
  <p:tag name="KSO_WM_UNIT_ID" val="custom20230314_7*e*1"/>
  <p:tag name="KSO_WM_UNIT_INDEX" val="1"/>
  <p:tag name="KSO_WM_UNIT_LAYERLEVEL" val="1"/>
  <p:tag name="KSO_WM_UNIT_NOCLEAR" val="0"/>
  <p:tag name="KSO_WM_UNIT_PRESET_TEXT" val="03"/>
  <p:tag name="KSO_WM_UNIT_TYPE" val="e"/>
  <p:tag name="KSO_WM_UNIT_VALUE" val="6"/>
</p:tagLst>
</file>

<file path=ppt/tags/tag250.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CONTENT_GROUP_TYPE" val="contentchip"/>
  <p:tag name="KSO_WM_UNIT_DIAGRAM_ISNUMVISUAL" val="0"/>
  <p:tag name="KSO_WM_UNIT_DIAGRAM_ISREFERUNIT" val="0"/>
  <p:tag name="KSO_WM_UNIT_HIGHLIGHT" val="0"/>
  <p:tag name="KSO_WM_UNIT_ID" val="custom20230314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51.xml><?xml version="1.0" encoding="utf-8"?>
<p:tagLst xmlns:p="http://schemas.openxmlformats.org/presentationml/2006/main">
  <p:tag name="KSO_WM_BEAUTIFY_FLAG" val="#wm#"/>
  <p:tag name="KSO_WM_SLIDE_CONTENT_AREA" val="{&quot;left&quot;:&quot;504.35&quot;,&quot;top&quot;:&quot;139.2&quot;,&quot;width&quot;:&quot;435.7&quot;,&quot;height&quot;:&quot;210&quot;}"/>
  <p:tag name="KSO_WM_SLIDE_ID" val="custom202303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14"/>
  <p:tag name="KSO_WM_TEMPLATE_MASTER_TYPE" val="0"/>
  <p:tag name="KSO_WM_TEMPLATE_SUBCATEGORY" val="29"/>
</p:tagLst>
</file>

<file path=ppt/tags/tag2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5_4*l_h_i*1_1_1"/>
  <p:tag name="KSO_WM_UNIT_INDEX" val="1_1_1"/>
  <p:tag name="KSO_WM_UNIT_LAYERLEVEL" val="1_1_1"/>
  <p:tag name="KSO_WM_UNIT_PRESET_TEXT" val="添加标题"/>
  <p:tag name="KSO_WM_UNIT_SHADOW_SCHEMECOLOR_INDEX" val="5"/>
  <p:tag name="KSO_WM_UNIT_TEXT_FILL_FORE_SCHEMECOLOR_INDEX" val="2"/>
  <p:tag name="KSO_WM_UNIT_TEXT_FILL_TYPE" val="1"/>
  <p:tag name="KSO_WM_UNIT_TYPE" val="l_h_i"/>
  <p:tag name="KSO_WM_UNIT_USESOURCEFORMAT_APPLY" val="0"/>
</p:tagLst>
</file>

<file path=ppt/tags/tag25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5_4*l_h_i*1_2_1"/>
  <p:tag name="KSO_WM_UNIT_INDEX" val="1_2_1"/>
  <p:tag name="KSO_WM_UNIT_LAYERLEVEL" val="1_1_1"/>
  <p:tag name="KSO_WM_UNIT_PRESET_TEXT" val="添加标题"/>
  <p:tag name="KSO_WM_UNIT_SHADOW_SCHEMECOLOR_INDEX" val="6"/>
  <p:tag name="KSO_WM_UNIT_TEXT_FILL_FORE_SCHEMECOLOR_INDEX" val="2"/>
  <p:tag name="KSO_WM_UNIT_TEXT_FILL_TYPE" val="1"/>
  <p:tag name="KSO_WM_UNIT_TYPE" val="l_h_i"/>
  <p:tag name="KSO_WM_UNIT_USESOURCEFORMAT_APPLY" val="0"/>
</p:tagLst>
</file>

<file path=ppt/tags/tag25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485_4*l_h_i*1_4_1"/>
  <p:tag name="KSO_WM_UNIT_INDEX" val="1_4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255.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485_4*l_h_i*1_3_1"/>
  <p:tag name="KSO_WM_UNIT_INDEX" val="1_3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2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2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2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260.xml><?xml version="1.0" encoding="utf-8"?>
<p:tagLst xmlns:p="http://schemas.openxmlformats.org/presentationml/2006/main">
  <p:tag name="KSO_WM_TEMPLATE_CATEGORY" val="custom"/>
  <p:tag name="KSO_WM_TEMPLATE_INDEX" val="20230314"/>
</p:tagLst>
</file>

<file path=ppt/tags/tag26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02">
      <a:dk1>
        <a:srgbClr val="000000"/>
      </a:dk1>
      <a:lt1>
        <a:srgbClr val="FFFFFF"/>
      </a:lt1>
      <a:dk2>
        <a:srgbClr val="011163"/>
      </a:dk2>
      <a:lt2>
        <a:srgbClr val="F3F5FF"/>
      </a:lt2>
      <a:accent1>
        <a:srgbClr val="4864FC"/>
      </a:accent1>
      <a:accent2>
        <a:srgbClr val="6C5EDE"/>
      </a:accent2>
      <a:accent3>
        <a:srgbClr val="9059BF"/>
      </a:accent3>
      <a:accent4>
        <a:srgbClr val="B453A1"/>
      </a:accent4>
      <a:accent5>
        <a:srgbClr val="D84E82"/>
      </a:accent5>
      <a:accent6>
        <a:srgbClr val="FC4864"/>
      </a:accent6>
      <a:hlink>
        <a:srgbClr val="0563C1"/>
      </a:hlink>
      <a:folHlink>
        <a:srgbClr val="954D72"/>
      </a:folHlink>
    </a:clrScheme>
    <a:fontScheme name="自定义 18">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MiSans Heavy</vt:lpstr>
      <vt:lpstr>MiSans Normal</vt:lpstr>
      <vt:lpstr>Wingdings</vt:lpstr>
      <vt:lpstr>Calibri Light</vt:lpstr>
      <vt:lpstr>微软雅黑</vt:lpstr>
      <vt:lpstr>Office Theme</vt:lpstr>
      <vt:lpstr>视盘前膜的护理查房</vt:lpstr>
      <vt:lpstr>目录</vt:lpstr>
      <vt:lpstr>疾病相关知识</vt:lpstr>
      <vt:lpstr>视盘前膜的概述</vt:lpstr>
      <vt:lpstr>病因和发病机制</vt:lpstr>
      <vt:lpstr>临床表现和诊断</vt:lpstr>
      <vt:lpstr>病例汇报</vt:lpstr>
      <vt:lpstr>病例选择</vt:lpstr>
      <vt:lpstr>病例基本信息</vt:lpstr>
      <vt:lpstr>病史和病情变化</vt:lpstr>
      <vt:lpstr>检查和诊断结果</vt:lpstr>
      <vt:lpstr>护理诊断</vt:lpstr>
      <vt:lpstr>疼痛</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2024-09-18T01:29:07.231</cp:lastPrinted>
  <dcterms:created xsi:type="dcterms:W3CDTF">2024-09-17T17:29:07Z</dcterms:created>
  <dcterms:modified xsi:type="dcterms:W3CDTF">2024-09-17T17:29:09Z</dcterms:modified>
</cp:coreProperties>
</file>