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6C7E68-5F32-409A-BB2F-5A0FED9158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AF5CAD-3506-4E35-9263-B69B652787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E88117-E3D4-4FCC-8200-89E0922E0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8610A4-B5E7-4720-9333-B47F52B9F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F497BBA-DFD4-4203-B1BA-DFDACCB3A6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D9D29C-9AB3-4766-B19A-1FB97A4A1F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17F664-E523-4693-BFCA-C089A9E59F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89A3DE-8CD1-46E5-816A-9577D57568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2CFA51-BB83-40B9-80F9-FA0A7BF225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1701B8-6B76-4E50-89E3-DAE972B756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FF5399-54D5-45A2-B5CB-1BA4FE0C82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602122401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远离疼痛若思本病例课件</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汇报人：小无名</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疼痛概述与分类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若思本病例介绍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远离疼痛策略探讨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并发症预防与处理措施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康复期护理指导与建议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总结回顾与展望未来进展方向</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疼痛概述与分类</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疼痛定义及发生机制</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疼痛的发生机制涉及多个层面，包括外周神经传导、中枢神经整合以及心理社会因素等。</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疼痛是一种与组织损伤或潜在组织损伤相关的不愉快的主观感觉和情感体验。</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急性疼痛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慢性疼痛</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神经病理性疼痛</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癌性疼痛</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常见疼痛类型与特点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通常与创伤、手术或疾病急性发作相关，持续时间较短，可随着原发疾病的治愈而消失。</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由神经系统原发性损害或功能障碍引起的疼痛，如三叉神经痛、带状疱疹后神经痛等。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持续时间较长，通常超过3个月，可能无明显组织损伤，且对生活质量产生显著影响。</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由肿瘤直接侵犯或压迫神经组织、肿瘤治疗引起的疼痛，具有持续性和进行性加重的特点。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患者根据自身疼痛程度在一条10cm长的直线上标记位置，0表示无痛，10表示最痛。</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视觉模拟评分法（VAS）</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患者用0-10之间的数字表示疼痛程度，0表示无痛，10表示最痛。</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数字评分法（NRS）</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通过一系列面部表情图片来表示不同程度的疼痛，适用于表达困难的患者，如儿童或老年人。</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面部表情评分法（FPS）</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一种多维度评估疼痛的方法，包括感觉、情感和评价三个方面，适用于详细评估患者的疼痛体验。</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McGill疼痛问卷（MPQ）</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疼痛评估方法与标准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若思本病例介绍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https://d.book118.com/016021224010010103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40</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2024-09-28T03:15:28.853</cp:lastPrinted>
  <dcterms:created xsi:type="dcterms:W3CDTF">2024-09-27T19:15:28Z</dcterms:created>
  <dcterms:modified xsi:type="dcterms:W3CDTF">2024-09-27T19:15:30Z</dcterms:modified>
</cp:coreProperties>
</file>