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46196-CCA6-4E6E-BD30-875A649A5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0BE3D-36FE-4667-801E-F785D1EAF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9FEE4-4BD7-41DB-A18A-E25B5BD2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B570E-41F0-4E08-844A-CA6415A20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6E6C7-F4C6-493C-AC5E-C5A917A1A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2C2790-94E2-4505-8F3B-5B6CF579C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949F75-9096-4301-A168-761FEA5B7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95F01-138C-4F16-9157-BD3A8877E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221B7-9215-4798-9A55-BBEF3768A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579D8-B004-44DC-989B-142BBA71C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45B43-7BF7-417F-8BC5-43DA1BB4F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22032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眼科医疗服务行业分析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行业监管与政策环境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前瞻与机遇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行业概览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眼科医疗服务行业涉及预防、诊断、治疗眼部疾病，以及提供与眼部健康相关的医疗服务。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包括眼科诊所、眼科医院、眼科手术中心、视光中心等医疗机构，以及相关医疗器械、药品的生产和销售。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眼科医疗服务行业的定义与范围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761" r="2976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随着人口老龄化、用眼习惯改变等因素，全球眼科疾病发病率逐年上升，推动眼科医疗服务市场需求持续增长。同时，技术进步如激光手术、基因治疗等，为眼科医疗服务提供了更多治疗选择。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中国的眼科医疗服务市场发展迅速，受益于医疗改革、消费升级等因素，眼科医疗机构数量、服务质量和技术水平都有显著提升。但与此同时，资源分布不均、人才短缺等问题依然存在。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全球及中国眼科医疗服务行业的现状和概述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行业的发展趋势和挑战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个性化治疗：随着基因测序等技术的发展，未来眼科医疗服务将更加个性化，针对不同人群、不同疾病提供定制化治疗方案。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智能化诊断：AI、大数据等技术在眼科医疗服务中的应用，将提高诊断效率和准确性，改善患者体验。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远程医疗：借助互联网技术，眼科医疗服务将突破地域限制，为患者提供更为便捷的远程诊疗服务。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259724"/>
            <a:ext cx="515576" cy="440418"/>
            <a:chOff x="454963" y="259724"/>
            <a:chExt cx="515576" cy="440418"/>
          </a:xfrm>
        </p:grpSpPr>
        <p:sp>
          <p:nvSpPr>
            <p:cNvPr id="4" name="AutoShape 4"/>
            <p:cNvSpPr/>
            <p:nvPr/>
          </p:nvSpPr>
          <p:spPr>
            <a:xfrm>
              <a:off x="454963" y="262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25972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2614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2704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266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3804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7749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792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881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840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9822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9527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9698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0595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0182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1599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1304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1476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62373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1959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1218874" y="201994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行业的发展趋势和挑战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Freeform 29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t="7957" b="795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75694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行业的发展趋势和挑战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854207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4070145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人才短缺：随着市场需求增长，眼科医生等人才资源短缺问题日益严重，需要加强人才培养和引进。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97855" y="5008782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患者教育：提高患者对眼部健康的认知和护眼意识，是眼科医疗服务行业长期面临的挑战。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69006" y="3023683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技术更新迅速：眼科医疗服务行业需紧跟技术发展趋势，不断更新设备和技术，对医疗机构和从业人员提出较高要求。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规模庞大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眼科医疗服务行业市场规模已经达到数十亿元，在近年来呈现出持续增长的态势。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增长率稳定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随着人口老龄化以及电子产品普及等因素的推动，市场增长率保持在稳定水平，预计未来仍将维持增长。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市场规模和增长率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包括白内障摘除、屈光不正矫正等手术，技术含量高，是眼科医疗服务市场的重要组成部分。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市场细分：手术、药物治疗、验光配镜等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针对各种眼病的药物治疗，市场需求稳定，是眼科医疗服务的常规项目。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随着青少年近视问题的日益严重，验光配镜服务市场需求增长迅速，占据了眼科医疗服务市场的较大份额。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验光配镜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病种分布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白内障、屈光不正、青光眼等是主要的眼科疾病，市场需求较为集中。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患者年龄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老年患者对白内障等手术需求较大，而青少年患者更多的是近视矫正和验光配镜服务。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城乡之间、发达与欠发达地区之间的眼科医疗服务需求存在明显差异，城市地区和发达地区的市场需求更为旺盛。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https://d.book118.com/016022032014010050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2024-09-15T05:00:38.134</cp:lastPrinted>
  <dcterms:created xsi:type="dcterms:W3CDTF">2024-09-14T21:00:38Z</dcterms:created>
  <dcterms:modified xsi:type="dcterms:W3CDTF">2024-09-14T21:00:40Z</dcterms:modified>
</cp:coreProperties>
</file>