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8D82D3-30DF-4E46-8045-1FA592C2C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95BEC-419F-4B0E-90FE-07E526FBC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1D2F28-F8AC-4BC0-99B3-1C5B82E51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A4EFFF-CC04-479C-9E22-58918C6D4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4B15AE-7F1E-4224-BF7D-D445DDC02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7BA5D9-3F73-4676-8C77-25BBF5375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244AA9-F06F-470D-93C3-C57CC4186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46C127-3045-459C-8402-26F4CBEA6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8A059F-06EB-46F6-8019-6C5FD45A4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E8203-FBBA-4C51-A0D7-3FB0F45E6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5EF4E-AB43-4CE6-B9EE-862F73C2D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022105140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冬季预防疫情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冬季疫情现状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冬季疫情传播途径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冬季预防疫情措施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学校预防疫情措施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社区预防疫情措施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企业预防疫情措施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冬季疫情现状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58" b="145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截至目前，全球累计确诊病例数已超过XXXX万例，其中大部分国家已出现社区传播。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全球累计确诊病例数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全球累计死亡病例数已超过XXXX万例，死亡率高达XX%。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死亡病例数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近期，新冠病毒变异株不断出现，如B.1.1.7、B.1.351等，这些变异株具有更强的传播力和免疫逃逸能力。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变异病毒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当前疫情情况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冬季气温较低，室内外温差大，人们更倾向于在室内活动，增加了病毒传播的风险。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冬季气温低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583" r="758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冬季通风不畅，室内空气流通差，容易形成病毒气溶胶传播。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通风不畅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冬季是传统节日和节庆活动的集中时期，人们容易在室内聚集，增加了疫情传播的风险。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室内聚集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冬季疫情特点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疫情给人们带来了焦虑、抑郁等心理问题，对心理健康造成了不良影响。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疫情对全球经济造成了巨大的冲击，许多企业和行业遭受了严重的损失。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疫情导致人们的生活方式和社会结构发生了深刻的变化，社交距离、远程办公、在线教育等成为新常态。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疫情对生活的影响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冬季疫情传播途径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空气传播是指病毒通过空气中的微小颗粒进行传播。在冬季，由于门窗紧闭，室内空气流通不畅，病毒更容易在室内传播。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预防空气传播的措施包括定期开窗通风，保持室内空气流通，避免到人群密集的场所，佩戴口罩等。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空气传播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接触传播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接触传播是指病毒通过接触被感染者的分泌物、体液、血液等污染的物品，再接触自己的口、鼻、眼等部位而传播。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预防接触传播的措施包括勤洗手、避免触摸自己的脸部、避免与他人共用个人物品等。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999" b="1599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飞沫传播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飞沫传播是指病毒通过感染者咳嗽、打喷嚏、说话等产生的飞沫进行传播。冬季气候干燥，呼吸道黏膜易受损，病毒更容易通过飞沫侵入人体。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预防飞沫传播的措施包括佩戴口罩、保持社交距离、避免到人群密集的场所等。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冬季预防疫情措施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在接触公共场所物品后，务必及时洗手，或使用含有至少60%酒精的手部消毒液。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在公共场所，尤其是室内或人多的地方，应佩戴符合防护标准的口罩。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戴口罩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咳嗽或打喷嚏时，应用纸巾捂住口鼻，然后将纸巾扔进封闭的垃圾桶，之后立即洗手。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咳嗽礼仪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保持个人卫生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减少外出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尽量减少不必要的出行，尤其是避免前往人群密集的场所。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保持社交距离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与他人保持至少1米的安全距离，以降低飞沫传播的风险。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线上办公和学习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在条件允许的情况下，尽量采用线上办公和在线学习的方式。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避免聚集活动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https://d.book118.com/016022105140010034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2024-09-03T22:10:14.167</cp:lastPrinted>
  <dcterms:created xsi:type="dcterms:W3CDTF">2024-09-03T14:10:14Z</dcterms:created>
  <dcterms:modified xsi:type="dcterms:W3CDTF">2024-09-03T14:10:16Z</dcterms:modified>
</cp:coreProperties>
</file>