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2BEB1-891F-44AD-9EAA-7A6DD8853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77520-281F-4F7A-86B9-34C2BC8F1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58A5A-B4ED-47CE-9DD8-E5EF85067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03876-88D9-4CEE-A182-FCB839B65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868354-3403-4225-A2BF-42CA898B4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D223CA-468A-4744-99D9-63CFE8FFB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E1D267-70B1-4F6C-821E-D5D45509A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398D4-E557-4B7D-9E03-853052B7E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36974-CD00-4707-A496-E4576C502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DEF60-B660-4802-AEC2-AEBAFC38A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E73C0-6913-4216-82F9-D6A72A11B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2211123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水处理技术与工程的经济效益与社会价值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水处理技术的经济效益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水处理技术的社会价值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水处理工程案例分析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水处理技术与工程面临的挑战与机遇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随着全球人口增长和经济发展，水资源日益短缺，水处理技术对于解决水资源问题具有重要意义。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水资源短缺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工业废水、生活污水等大量排放，导致水环境恶化，威胁人类健康和生态安全，水处理技术是防治水污染的有效手段。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水污染严重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水处理技术不仅有助于保护水资源、改善水环境，还能带来显著的经济效益，促进经济发展。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经济效益显著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早期的水处理技术主要采用物理方法，如沉淀、过滤等，去除水中的悬浮物和杂质。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550" r="135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随着工业革命的推进和城市化进程的加速，水处理技术得到快速发展，出现了生物处理、化学处理等更高级的技术手段。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现代水处理技术已经相当成熟，涵盖了物理、化学、生物等多种方法，形成了完整的水处理技术体系。同时，水处理工程也实现了规模化、产业化发展，为经济社会可持续发展提供了有力支撑。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水处理技术的发展历程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水处理技术的经济效益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通过采用先进的水处理技术，如膜分离、高级氧化等，可以显著提高水资源的利用效率，减少水资源浪费。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水处理技术可以实现水资源的循环利用，如将处理后的废水回用于生产或生活，从而节约新鲜水资源的消耗。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节水效益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促进水资源循环利用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提高水资源利用效率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55" r="314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水处理过程中需要消耗大量的能源，通过优化水处理工艺流程、提高设备效率等措施，可以降低水处理过程中的能耗。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降低能耗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一些水处理技术，如厌氧消化、沼气发电等，可以实现能源的回收利用，进一步提高能源利用效率。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回收利用能源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能源节约效益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减少污染物排放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水处理技术可以有效去除水中的污染物，如重金属、有机物等，从而减少污染物对环境的排放。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降低碳排放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通过采用低碳水处理技术，如生物处理、自然净化等，可以降低水处理过程中的碳排放，有助于减缓全球气候变化。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减排效益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降低水处理成本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通过采用高效、低能耗的水处理技术，可以降低水处理的运行成本，提高企业的经济效益。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水处理技术的发展和应用可以创造大量的就业机会，促进经济发展和社会进步。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推动相关产业发展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水处理技术的发展可以带动相关产业的发展，如环保产业、新能源产业等，进一步推动经济增长。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经济效益综合分析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水处理技术的社会价值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781" r="13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节约水资源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通过去除水中的杂质和有害物质，水处理技术可以使废水得以回收利用，从而节约水资源。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优化水资源配置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水处理技术可以改善水质，提高水资源的可利用性，使得水资源在各个领域得到更加合理的配置。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提高水资源利用效率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保障饮水安全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提供安全饮用水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水处理技术可以去除水中的有害物质和病原体，保障饮用水的安全性，维护公众健康。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在自然灾害或人为污染等突发事件中，水处理技术可以迅速提供安全的饮用水，减轻事件对社会的影响。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保护水生态环境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水处理技术可以减少废水排放对水生态环境的破坏，促进水生态系统的恢复和保护。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实现水资源可持续利用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通过水处理技术的应用，可以实现水资源的循环利用和可持续利用，推动生态文明建设的深入发展。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推动生态文明建设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水处理技术为工业、农业等各个领域提供了可靠的水资源保障，促进了经济的可持续发展。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安全可靠的饮用水供应是社会稳定的基础之一，水处理技术在保障饮水安全方面发挥着重要作用，有利于维护社会稳定。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https://d.book118.com/016022111230010044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2024-09-13T10:52:04.555</cp:lastPrinted>
  <dcterms:created xsi:type="dcterms:W3CDTF">2024-09-13T02:52:04Z</dcterms:created>
  <dcterms:modified xsi:type="dcterms:W3CDTF">2024-09-13T02:52:06Z</dcterms:modified>
</cp:coreProperties>
</file>