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E7BFF9-C78E-41CF-B28A-329CBBA5A3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6C1437-CA7F-40FB-9D58-114C989CD3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578DEA-BC9A-48D8-AA8B-EFBE3C5229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64FA59-2B4A-4D2B-BB75-B138ED8675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7CC75E-6044-4B9E-B98F-363CD27E63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7AFC1F-114F-4EF7-8E52-DC1A1FE2D6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36580B-96AE-4CB1-9611-94A60AA1740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733337-56F9-4F51-997B-9A4181DF6E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1D25D1-2C03-4CDF-9C8C-A382D80610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9FACBD-EDE4-46BB-851E-66BEE9783A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D93BAD-0B96-498D-8B46-FD404879C9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6022203205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9738" y="1106319"/>
            <a:ext cx="9999878" cy="210433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2">
                    <a:alpha val="100000"/>
                  </a:schemeClr>
                </a:solidFill>
                <a:latin typeface="Arial"/>
                <a:ea typeface="Arial"/>
                <a:cs typeface="Arial"/>
              </a:rPr>
              <a:t>消化康复学的教学案例设计</a:t>
            </a:r>
          </a:p>
        </p:txBody>
      </p:sp>
      <p:sp>
        <p:nvSpPr>
          <p:cNvPr id="3" name="TextBox 3"/>
          <p:cNvSpPr txBox="1"/>
          <p:nvPr/>
        </p:nvSpPr>
        <p:spPr>
          <a:xfrm>
            <a:off x="779738" y="4568330"/>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汇报人：XX</a:t>
            </a:r>
          </a:p>
        </p:txBody>
      </p:sp>
      <p:sp>
        <p:nvSpPr>
          <p:cNvPr id="4" name="TextBox 4"/>
          <p:cNvSpPr txBox="1"/>
          <p:nvPr/>
        </p:nvSpPr>
        <p:spPr>
          <a:xfrm>
            <a:off x="779738" y="5093925"/>
            <a:ext cx="227015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20000"/>
                    <a:lumOff val="80000"/>
                    <a:alpha val="100000"/>
                  </a:scheme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096000"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教学案例设计原则</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消化康复学基础知识</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教学案例设计实践</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教学案例实施与评估</a:t>
            </a:r>
          </a:p>
          <a:p>
            <a:pPr marL="203200" lvl="0" indent="-203200">
              <a:lnSpc>
                <a:spcPct val="150000"/>
              </a:lnSpc>
              <a:buFont typeface="Arial"/>
              <a:buChar char="•"/>
            </a:pPr>
            <a:r>
              <a:rPr lang="en-US" sz="2400" b="1">
                <a:solidFill>
                  <a:schemeClr val="accent1">
                    <a:lumMod val="20000"/>
                    <a:lumOff val="80000"/>
                    <a:alpha val="100000"/>
                  </a:schemeClr>
                </a:solidFill>
                <a:latin typeface="Microsoft Yahei"/>
                <a:ea typeface="Microsoft Yahei"/>
                <a:cs typeface="Microsoft Yahei"/>
              </a:rPr>
              <a:t>消化康复学前沿动态与展望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01</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提高医学学生对消化康复学的理解和认识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通过案例设计，使学生更好地掌握消化康复学的基本理论和实践技能，为未来的临床工作打下基础。</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5649" r="15649"/>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弥补传统教学的不足</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传统教学方法往往注重理论知识的灌输，而忽视实践能力的培养。案例设计可以弥补这一不足，提高学生的实践能力和问题解决能力。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适应医学教育改革的需要</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当前医学教育改革强调以能力培养为核心，注重学生的实践能力和创新精神。案例设计符合这一改革方向，有助于提高学生的综合素质。</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消化系统疾病的高发性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消化系统疾病在人群中发病率较高，严重影响患者的生活质量和身体健康。消化康复学对于预防和治疗消化系统疾病具有重要意义。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康复医学的快速发展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随着康复医学的快速发展，消化康复学作为康复医学的重要分支，在促进患者康复、提高生活质量方面发挥着越来越重要的作用。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多学科交叉融合</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消化康复学涉及医学、营养学、心理学等多个学科领域，是多学科交叉融合的产物。掌握消化康复学知识有助于医学学生更好地理解和应用相关学科知识，提高临床诊疗水平。</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消化康复学的重要性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02</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教学案例设计原则</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6231" b="1623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针对性原则</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针对消化系统疾病特点</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教学案例应围绕消化系统疾病的病因、病理生理、临床表现、诊断和治疗等方面展开，帮助学生全面了解消化系统疾病的康复过程。</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针对学生需求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根据学生的知识背景和实际需求，设计符合其认知水平和兴趣爱好的教学案例，提高学生的学习积极性和参与度。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针对教学目标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明确教学目标，围绕教学目标设计教学案例，确保教学内容与教学目标的一致性和针对性。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教学案例应来源于真实的临床实践，让学生在模拟真实场景中进行学习和实践，提高其临床思维和操作技能。</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贴近临床实践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通过案例分析、角色扮演、模拟操作等多种教学手段，加强学生的实践技能训练，培养其独立解决问题的能力。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强化技能训练</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随着医学科学的不断发展，教学案例应及时更新，反映最新的诊疗技术和康复理念，保持教学内容的时效性和先进性。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注重知识更新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实用性原则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激发学生创新思维</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鼓励学生提出新颖的观点和解决问题的新思路，培养其创新意识和创新能力。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创新教学方式</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采用线上线下相结合的教学方式，运用多媒体技术、虚拟现实技术等现代教育技术手段，丰富教学手段和方法，提高教学效果。</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探索学科交叉融合</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结合相关学科的知识和方法，设计跨学科的教学案例，拓展学生的知识视野和思维空间。</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创新性原则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37053" y="2092757"/>
            <a:ext cx="6315075" cy="1323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dk2">
                    <a:alpha val="100000"/>
                  </a:schemeClr>
                </a:solidFill>
                <a:latin typeface="Arial"/>
                <a:ea typeface="Arial"/>
                <a:cs typeface="Arial"/>
              </a:rPr>
              <a:t>03</a:t>
            </a:r>
          </a:p>
        </p:txBody>
      </p:sp>
      <p:sp>
        <p:nvSpPr>
          <p:cNvPr id="3" name="TextBox 3"/>
          <p:cNvSpPr txBox="1"/>
          <p:nvPr/>
        </p:nvSpPr>
        <p:spPr>
          <a:xfrm>
            <a:off x="897939" y="3921526"/>
            <a:ext cx="10391775" cy="18573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20000"/>
                    <a:lumOff val="80000"/>
                    <a:alpha val="100000"/>
                  </a:schemeClr>
                </a:solidFill>
                <a:latin typeface="Microsoft Yahei"/>
                <a:ea typeface="Microsoft Yahei"/>
                <a:cs typeface="Microsoft Yahei"/>
              </a:rPr>
              <a:t>消化康复学基础知识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包括口腔、食管、胃、小肠、大肠等部分的构造和功能。</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消化道结构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如唾液腺、肝脏、胰腺等的分泌功能及其对消化的作用。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消化腺</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探讨神经系统和激素如何协同调节消化过程。</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消化系统的神经调节和体液调节</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消化系统解剖与生理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常见消化系统疾病</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如胃炎、胃溃疡、肝炎、胰腺炎等的病因、症状和治疗。</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消化系统疾病的预防</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通过饮食调整、生活习惯改善等措施降低患病风险。</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消化系统疾病的康复</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针对不同疾病，制定相应的康复计划和措施。</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消化系统疾病概述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消化康复学基本原则</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饮食调整与营养支持</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运动疗法与物理疗法</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心理干预与行为疗法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消化康复学理论与技术</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探讨如何通过综合手段促进患者消化功能恢复。</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运用适当的运动训练和物理治疗方法改善患者消化功能。</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根据患者具体情况制定个性化饮食方案，提供必要的营养支持。</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通过心理疏导和行为疗法帮助患者调整心态，改善生活习惯。</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https://d.book118.com/016022203205010100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2024-09-25T00:44:12.471</cp:lastPrinted>
  <dcterms:created xsi:type="dcterms:W3CDTF">2024-09-24T16:44:12Z</dcterms:created>
  <dcterms:modified xsi:type="dcterms:W3CDTF">2024-09-24T16:44:14Z</dcterms:modified>
</cp:coreProperties>
</file>