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BE4F4B-C000-4EFA-95C5-3CE19B29A9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6AAE47-65A5-458B-A0C9-8028959545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27D2B1-63BC-48F6-9430-46D670BB0E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FA580B7-E4BC-40CE-A0A6-044DCD53DF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9C6D7BB-459B-4D6A-BA92-2E32B0AC4B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6044CBE-DE2D-44FE-B5F1-B5EC87A5AB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811CEBD-A739-42E6-93DC-B7DEC51B40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ED4AD89-B6AE-43CC-892E-99D2372438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1298814-A2D9-4796-8770-911111BE70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F48C07-D72B-4A0A-9CF8-38C5137F63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032537-A078-43D8-94C0-0450767948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16024034002010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78406" y="3807625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1950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350895" y="3807625"/>
            <a:ext cx="1971010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195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2024-01-11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63747" y="1807375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心理健康的吉祥物海豚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44858" y="364824"/>
            <a:ext cx="2792730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8470" y="1110632"/>
            <a:ext cx="2792730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1479" y="1690367"/>
            <a:ext cx="5811370" cy="425360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海豚的象征意义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海豚的心理健康特质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海豚的心理健康应用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海豚对人类的启示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61387" y="2462858"/>
            <a:ext cx="2333945" cy="11389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8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海豚的象征意义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640" r="32640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38" r="32538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614" r="32614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海豚在广阔的海洋中自由自在地游弋，不受束缚，象征着追求自由的精神。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自由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海豚活泼、快乐的形象，给人带来愉悦和轻松的感觉，是快乐的化身。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快乐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自由与快乐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26" r="16626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海豚没有天敌，与大自然和平相处，象征着和平与宁静。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和平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海豚是群居动物，它们互相帮助、关心，象征着友谊与团结。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友谊</a:t>
            </a:r>
          </a:p>
        </p:txBody>
      </p:sp>
      <p:sp>
        <p:nvSpPr>
          <p:cNvPr id="7" name="AutoShape 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和平与友谊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6" b="5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海豚是智商很高的动物，它们解决问题的方式和学习能力让人惊叹，象征着智慧。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海豚在面对困难和挑战时，勇敢、不屈不挠，象征着勇气和坚韧。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智慧与勇气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勇气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智慧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61387" y="2462858"/>
            <a:ext cx="2333945" cy="11389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8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海豚的心理健康特质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快乐与满足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海豚常常表现出快乐和满足的情绪，它们在水面上跳跃、玩耍，展现出积极的生活态度。这种情绪有助于提高海豚的幸福感和生活质量。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好奇心与探索欲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海豚对周围环境充满好奇，喜欢探索新事物。这种好奇心和探索欲有助于激发海豚的学习动力，促进其认知发展。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6" r="250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积极情绪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t="2799" b="2799"/>
          <a:stretch>
            <a:fillRect/>
          </a:stretch>
        </p:blipFill>
        <p:spPr>
          <a:xfrm>
            <a:off x="740688" y="1168478"/>
            <a:ext cx="3679824" cy="4906432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环境适应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海豚能适应各种海洋环境，从热带到寒带，从浅海到深海。这种适应能力有助于海豚应对生活中的挑战和变化。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行为调整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当面临威胁或遇到不熟悉的情况时，海豚能迅速调整自己的行为，以保持安全和舒适。这种适应性行为有助于维护海豚的心理平衡。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适应性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350411" y="2984088"/>
            <a:ext cx="147161" cy="176213"/>
          </a:xfrm>
          <a:custGeom>
            <a:rect l="l" t="t" r="r" b="b"/>
            <a:pathLst>
              <a:path w="56" h="67">
                <a:moveTo>
                  <a:pt x="28" y="0"/>
                </a:moveTo>
                <a:cubicBezTo>
                  <a:pt x="13" y="0"/>
                  <a:pt x="0" y="13"/>
                  <a:pt x="0" y="28"/>
                </a:cubicBezTo>
                <a:cubicBezTo>
                  <a:pt x="0" y="34"/>
                  <a:pt x="2" y="40"/>
                  <a:pt x="7" y="46"/>
                </a:cubicBezTo>
                <a:cubicBezTo>
                  <a:pt x="11" y="52"/>
                  <a:pt x="15" y="58"/>
                  <a:pt x="16" y="65"/>
                </a:cubicBezTo>
                <a:cubicBezTo>
                  <a:pt x="16" y="67"/>
                  <a:pt x="16" y="67"/>
                  <a:pt x="16" y="67"/>
                </a:cubicBezTo>
                <a:cubicBezTo>
                  <a:pt x="25" y="67"/>
                  <a:pt x="25" y="67"/>
                  <a:pt x="25" y="67"/>
                </a:cubicBezTo>
                <a:cubicBezTo>
                  <a:pt x="26" y="65"/>
                  <a:pt x="26" y="65"/>
                  <a:pt x="26" y="65"/>
                </a:cubicBezTo>
                <a:cubicBezTo>
                  <a:pt x="26" y="61"/>
                  <a:pt x="26" y="50"/>
                  <a:pt x="22" y="42"/>
                </a:cubicBezTo>
                <a:cubicBezTo>
                  <a:pt x="24" y="42"/>
                  <a:pt x="26" y="41"/>
                  <a:pt x="28" y="41"/>
                </a:cubicBezTo>
                <a:cubicBezTo>
                  <a:pt x="29" y="41"/>
                  <a:pt x="29" y="41"/>
                  <a:pt x="29" y="41"/>
                </a:cubicBezTo>
                <a:cubicBezTo>
                  <a:pt x="31" y="41"/>
                  <a:pt x="33" y="42"/>
                  <a:pt x="34" y="42"/>
                </a:cubicBezTo>
                <a:cubicBezTo>
                  <a:pt x="32" y="48"/>
                  <a:pt x="31" y="55"/>
                  <a:pt x="31" y="65"/>
                </a:cubicBezTo>
                <a:cubicBezTo>
                  <a:pt x="31" y="67"/>
                  <a:pt x="31" y="67"/>
                  <a:pt x="31" y="67"/>
                </a:cubicBezTo>
                <a:cubicBezTo>
                  <a:pt x="40" y="67"/>
                  <a:pt x="40" y="67"/>
                  <a:pt x="40" y="67"/>
                </a:cubicBezTo>
                <a:cubicBezTo>
                  <a:pt x="41" y="65"/>
                  <a:pt x="41" y="65"/>
                  <a:pt x="41" y="65"/>
                </a:cubicBezTo>
                <a:cubicBezTo>
                  <a:pt x="42" y="58"/>
                  <a:pt x="46" y="52"/>
                  <a:pt x="50" y="46"/>
                </a:cubicBezTo>
                <a:cubicBezTo>
                  <a:pt x="54" y="41"/>
                  <a:pt x="56" y="34"/>
                  <a:pt x="56" y="28"/>
                </a:cubicBezTo>
                <a:cubicBezTo>
                  <a:pt x="56" y="13"/>
                  <a:pt x="44" y="0"/>
                  <a:pt x="28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84200" y="2878170"/>
            <a:ext cx="461677" cy="550831"/>
          </a:xfrm>
          <a:custGeom>
            <a:rect l="l" t="t" r="r" b="b"/>
            <a:pathLst>
              <a:path w="175" h="209">
                <a:moveTo>
                  <a:pt x="146" y="24"/>
                </a:moveTo>
                <a:cubicBezTo>
                  <a:pt x="126" y="8"/>
                  <a:pt x="100" y="0"/>
                  <a:pt x="66" y="8"/>
                </a:cubicBezTo>
                <a:cubicBezTo>
                  <a:pt x="42" y="15"/>
                  <a:pt x="21" y="33"/>
                  <a:pt x="16" y="67"/>
                </a:cubicBezTo>
                <a:cubicBezTo>
                  <a:pt x="14" y="78"/>
                  <a:pt x="16" y="84"/>
                  <a:pt x="16" y="85"/>
                </a:cubicBezTo>
                <a:cubicBezTo>
                  <a:pt x="18" y="87"/>
                  <a:pt x="20" y="91"/>
                  <a:pt x="20" y="94"/>
                </a:cubicBezTo>
                <a:cubicBezTo>
                  <a:pt x="20" y="95"/>
                  <a:pt x="19" y="96"/>
                  <a:pt x="19" y="97"/>
                </a:cubicBezTo>
                <a:cubicBezTo>
                  <a:pt x="2" y="121"/>
                  <a:pt x="2" y="121"/>
                  <a:pt x="2" y="121"/>
                </a:cubicBezTo>
                <a:cubicBezTo>
                  <a:pt x="1" y="123"/>
                  <a:pt x="0" y="125"/>
                  <a:pt x="1" y="127"/>
                </a:cubicBezTo>
                <a:cubicBezTo>
                  <a:pt x="4" y="132"/>
                  <a:pt x="12" y="131"/>
                  <a:pt x="14" y="132"/>
                </a:cubicBezTo>
                <a:cubicBezTo>
                  <a:pt x="16" y="133"/>
                  <a:pt x="17" y="136"/>
                  <a:pt x="16" y="139"/>
                </a:cubicBezTo>
                <a:cubicBezTo>
                  <a:pt x="15" y="141"/>
                  <a:pt x="13" y="145"/>
                  <a:pt x="15" y="146"/>
                </a:cubicBezTo>
                <a:cubicBezTo>
                  <a:pt x="17" y="147"/>
                  <a:pt x="19" y="148"/>
                  <a:pt x="19" y="148"/>
                </a:cubicBezTo>
                <a:cubicBezTo>
                  <a:pt x="19" y="148"/>
                  <a:pt x="16" y="149"/>
                  <a:pt x="16" y="151"/>
                </a:cubicBezTo>
                <a:cubicBezTo>
                  <a:pt x="15" y="153"/>
                  <a:pt x="16" y="156"/>
                  <a:pt x="19" y="157"/>
                </a:cubicBezTo>
                <a:cubicBezTo>
                  <a:pt x="19" y="157"/>
                  <a:pt x="22" y="164"/>
                  <a:pt x="21" y="171"/>
                </a:cubicBezTo>
                <a:cubicBezTo>
                  <a:pt x="20" y="177"/>
                  <a:pt x="18" y="183"/>
                  <a:pt x="23" y="187"/>
                </a:cubicBezTo>
                <a:cubicBezTo>
                  <a:pt x="28" y="191"/>
                  <a:pt x="48" y="188"/>
                  <a:pt x="60" y="184"/>
                </a:cubicBezTo>
                <a:cubicBezTo>
                  <a:pt x="60" y="184"/>
                  <a:pt x="64" y="191"/>
                  <a:pt x="68" y="209"/>
                </a:cubicBezTo>
                <a:cubicBezTo>
                  <a:pt x="152" y="183"/>
                  <a:pt x="152" y="183"/>
                  <a:pt x="152" y="183"/>
                </a:cubicBezTo>
                <a:cubicBezTo>
                  <a:pt x="147" y="170"/>
                  <a:pt x="145" y="163"/>
                  <a:pt x="145" y="159"/>
                </a:cubicBezTo>
                <a:cubicBezTo>
                  <a:pt x="143" y="148"/>
                  <a:pt x="160" y="128"/>
                  <a:pt x="166" y="106"/>
                </a:cubicBezTo>
                <a:cubicBezTo>
                  <a:pt x="173" y="81"/>
                  <a:pt x="175" y="48"/>
                  <a:pt x="146" y="24"/>
                </a:cubicBezTo>
                <a:close/>
                <a:moveTo>
                  <a:pt x="118" y="90"/>
                </a:moveTo>
                <a:cubicBezTo>
                  <a:pt x="112" y="98"/>
                  <a:pt x="110" y="104"/>
                  <a:pt x="110" y="110"/>
                </a:cubicBezTo>
                <a:cubicBezTo>
                  <a:pt x="110" y="128"/>
                  <a:pt x="110" y="128"/>
                  <a:pt x="110" y="128"/>
                </a:cubicBezTo>
                <a:cubicBezTo>
                  <a:pt x="110" y="133"/>
                  <a:pt x="107" y="136"/>
                  <a:pt x="104" y="136"/>
                </a:cubicBezTo>
                <a:cubicBezTo>
                  <a:pt x="97" y="136"/>
                  <a:pt x="97" y="136"/>
                  <a:pt x="97" y="136"/>
                </a:cubicBezTo>
                <a:cubicBezTo>
                  <a:pt x="96" y="136"/>
                  <a:pt x="96" y="136"/>
                  <a:pt x="96" y="136"/>
                </a:cubicBezTo>
                <a:cubicBezTo>
                  <a:pt x="95" y="138"/>
                  <a:pt x="93" y="139"/>
                  <a:pt x="91" y="139"/>
                </a:cubicBezTo>
                <a:cubicBezTo>
                  <a:pt x="89" y="139"/>
                  <a:pt x="88" y="138"/>
                  <a:pt x="87" y="136"/>
                </a:cubicBezTo>
                <a:cubicBezTo>
                  <a:pt x="86" y="136"/>
                  <a:pt x="86" y="136"/>
                  <a:pt x="86" y="136"/>
                </a:cubicBezTo>
                <a:cubicBezTo>
                  <a:pt x="79" y="136"/>
                  <a:pt x="79" y="136"/>
                  <a:pt x="79" y="136"/>
                </a:cubicBezTo>
                <a:cubicBezTo>
                  <a:pt x="76" y="136"/>
                  <a:pt x="73" y="133"/>
                  <a:pt x="73" y="129"/>
                </a:cubicBezTo>
                <a:cubicBezTo>
                  <a:pt x="73" y="110"/>
                  <a:pt x="73" y="110"/>
                  <a:pt x="73" y="110"/>
                </a:cubicBezTo>
                <a:cubicBezTo>
                  <a:pt x="73" y="104"/>
                  <a:pt x="70" y="98"/>
                  <a:pt x="65" y="90"/>
                </a:cubicBezTo>
                <a:cubicBezTo>
                  <a:pt x="59" y="83"/>
                  <a:pt x="57" y="76"/>
                  <a:pt x="57" y="68"/>
                </a:cubicBezTo>
                <a:cubicBezTo>
                  <a:pt x="57" y="49"/>
                  <a:pt x="72" y="34"/>
                  <a:pt x="91" y="34"/>
                </a:cubicBezTo>
                <a:cubicBezTo>
                  <a:pt x="110" y="34"/>
                  <a:pt x="126" y="49"/>
                  <a:pt x="126" y="68"/>
                </a:cubicBezTo>
                <a:cubicBezTo>
                  <a:pt x="126" y="76"/>
                  <a:pt x="123" y="83"/>
                  <a:pt x="118" y="9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996032" y="4204879"/>
            <a:ext cx="440436" cy="440436"/>
          </a:xfrm>
          <a:custGeom>
            <a:rect l="l" t="t" r="r" b="b"/>
            <a:pathLst>
              <a:path w="167" h="167">
                <a:moveTo>
                  <a:pt x="161" y="71"/>
                </a:moveTo>
                <a:cubicBezTo>
                  <a:pt x="148" y="71"/>
                  <a:pt x="148" y="71"/>
                  <a:pt x="148" y="71"/>
                </a:cubicBezTo>
                <a:cubicBezTo>
                  <a:pt x="146" y="62"/>
                  <a:pt x="143" y="54"/>
                  <a:pt x="138" y="47"/>
                </a:cubicBezTo>
                <a:cubicBezTo>
                  <a:pt x="147" y="38"/>
                  <a:pt x="147" y="38"/>
                  <a:pt x="147" y="38"/>
                </a:cubicBezTo>
                <a:cubicBezTo>
                  <a:pt x="149" y="36"/>
                  <a:pt x="150" y="32"/>
                  <a:pt x="148" y="31"/>
                </a:cubicBezTo>
                <a:cubicBezTo>
                  <a:pt x="136" y="19"/>
                  <a:pt x="136" y="19"/>
                  <a:pt x="136" y="19"/>
                </a:cubicBezTo>
                <a:cubicBezTo>
                  <a:pt x="135" y="17"/>
                  <a:pt x="131" y="18"/>
                  <a:pt x="129" y="20"/>
                </a:cubicBezTo>
                <a:cubicBezTo>
                  <a:pt x="120" y="29"/>
                  <a:pt x="120" y="29"/>
                  <a:pt x="120" y="29"/>
                </a:cubicBezTo>
                <a:cubicBezTo>
                  <a:pt x="113" y="24"/>
                  <a:pt x="105" y="21"/>
                  <a:pt x="96" y="19"/>
                </a:cubicBezTo>
                <a:cubicBezTo>
                  <a:pt x="96" y="6"/>
                  <a:pt x="96" y="6"/>
                  <a:pt x="96" y="6"/>
                </a:cubicBezTo>
                <a:cubicBezTo>
                  <a:pt x="96" y="3"/>
                  <a:pt x="94" y="0"/>
                  <a:pt x="92" y="0"/>
                </a:cubicBezTo>
                <a:cubicBezTo>
                  <a:pt x="75" y="0"/>
                  <a:pt x="75" y="0"/>
                  <a:pt x="75" y="0"/>
                </a:cubicBezTo>
                <a:cubicBezTo>
                  <a:pt x="73" y="0"/>
                  <a:pt x="71" y="3"/>
                  <a:pt x="71" y="6"/>
                </a:cubicBezTo>
                <a:cubicBezTo>
                  <a:pt x="71" y="19"/>
                  <a:pt x="71" y="19"/>
                  <a:pt x="71" y="19"/>
                </a:cubicBezTo>
                <a:cubicBezTo>
                  <a:pt x="62" y="21"/>
                  <a:pt x="54" y="24"/>
                  <a:pt x="46" y="29"/>
                </a:cubicBezTo>
                <a:cubicBezTo>
                  <a:pt x="37" y="20"/>
                  <a:pt x="37" y="20"/>
                  <a:pt x="37" y="20"/>
                </a:cubicBezTo>
                <a:cubicBezTo>
                  <a:pt x="35" y="18"/>
                  <a:pt x="32" y="17"/>
                  <a:pt x="30" y="19"/>
                </a:cubicBezTo>
                <a:cubicBezTo>
                  <a:pt x="18" y="31"/>
                  <a:pt x="18" y="31"/>
                  <a:pt x="18" y="31"/>
                </a:cubicBezTo>
                <a:cubicBezTo>
                  <a:pt x="17" y="32"/>
                  <a:pt x="17" y="36"/>
                  <a:pt x="19" y="38"/>
                </a:cubicBezTo>
                <a:cubicBezTo>
                  <a:pt x="29" y="47"/>
                  <a:pt x="29" y="47"/>
                  <a:pt x="29" y="47"/>
                </a:cubicBezTo>
                <a:cubicBezTo>
                  <a:pt x="24" y="54"/>
                  <a:pt x="20" y="62"/>
                  <a:pt x="19" y="71"/>
                </a:cubicBezTo>
                <a:cubicBezTo>
                  <a:pt x="6" y="71"/>
                  <a:pt x="6" y="71"/>
                  <a:pt x="6" y="71"/>
                </a:cubicBezTo>
                <a:cubicBezTo>
                  <a:pt x="2" y="71"/>
                  <a:pt x="0" y="73"/>
                  <a:pt x="0" y="75"/>
                </a:cubicBezTo>
                <a:cubicBezTo>
                  <a:pt x="0" y="92"/>
                  <a:pt x="0" y="92"/>
                  <a:pt x="0" y="92"/>
                </a:cubicBezTo>
                <a:cubicBezTo>
                  <a:pt x="0" y="94"/>
                  <a:pt x="2" y="96"/>
                  <a:pt x="6" y="96"/>
                </a:cubicBezTo>
                <a:cubicBezTo>
                  <a:pt x="19" y="96"/>
                  <a:pt x="19" y="96"/>
                  <a:pt x="19" y="96"/>
                </a:cubicBezTo>
                <a:cubicBezTo>
                  <a:pt x="20" y="105"/>
                  <a:pt x="24" y="113"/>
                  <a:pt x="29" y="120"/>
                </a:cubicBezTo>
                <a:cubicBezTo>
                  <a:pt x="19" y="130"/>
                  <a:pt x="19" y="130"/>
                  <a:pt x="19" y="130"/>
                </a:cubicBezTo>
                <a:cubicBezTo>
                  <a:pt x="17" y="132"/>
                  <a:pt x="17" y="135"/>
                  <a:pt x="18" y="137"/>
                </a:cubicBezTo>
                <a:cubicBezTo>
                  <a:pt x="30" y="148"/>
                  <a:pt x="30" y="148"/>
                  <a:pt x="30" y="148"/>
                </a:cubicBezTo>
                <a:cubicBezTo>
                  <a:pt x="32" y="150"/>
                  <a:pt x="35" y="150"/>
                  <a:pt x="37" y="147"/>
                </a:cubicBezTo>
                <a:cubicBezTo>
                  <a:pt x="46" y="138"/>
                  <a:pt x="46" y="138"/>
                  <a:pt x="46" y="138"/>
                </a:cubicBezTo>
                <a:cubicBezTo>
                  <a:pt x="54" y="143"/>
                  <a:pt x="62" y="147"/>
                  <a:pt x="71" y="148"/>
                </a:cubicBezTo>
                <a:cubicBezTo>
                  <a:pt x="71" y="161"/>
                  <a:pt x="71" y="161"/>
                  <a:pt x="71" y="161"/>
                </a:cubicBezTo>
                <a:cubicBezTo>
                  <a:pt x="71" y="164"/>
                  <a:pt x="73" y="167"/>
                  <a:pt x="75" y="167"/>
                </a:cubicBezTo>
                <a:cubicBezTo>
                  <a:pt x="92" y="167"/>
                  <a:pt x="92" y="167"/>
                  <a:pt x="92" y="167"/>
                </a:cubicBezTo>
                <a:cubicBezTo>
                  <a:pt x="94" y="167"/>
                  <a:pt x="96" y="164"/>
                  <a:pt x="96" y="161"/>
                </a:cubicBezTo>
                <a:cubicBezTo>
                  <a:pt x="96" y="148"/>
                  <a:pt x="96" y="148"/>
                  <a:pt x="96" y="148"/>
                </a:cubicBezTo>
                <a:cubicBezTo>
                  <a:pt x="105" y="147"/>
                  <a:pt x="113" y="143"/>
                  <a:pt x="120" y="138"/>
                </a:cubicBezTo>
                <a:cubicBezTo>
                  <a:pt x="129" y="147"/>
                  <a:pt x="129" y="147"/>
                  <a:pt x="129" y="147"/>
                </a:cubicBezTo>
                <a:cubicBezTo>
                  <a:pt x="131" y="150"/>
                  <a:pt x="135" y="150"/>
                  <a:pt x="136" y="148"/>
                </a:cubicBezTo>
                <a:cubicBezTo>
                  <a:pt x="148" y="137"/>
                  <a:pt x="148" y="137"/>
                  <a:pt x="148" y="137"/>
                </a:cubicBezTo>
                <a:cubicBezTo>
                  <a:pt x="150" y="135"/>
                  <a:pt x="149" y="132"/>
                  <a:pt x="147" y="130"/>
                </a:cubicBezTo>
                <a:cubicBezTo>
                  <a:pt x="138" y="120"/>
                  <a:pt x="138" y="120"/>
                  <a:pt x="138" y="120"/>
                </a:cubicBezTo>
                <a:cubicBezTo>
                  <a:pt x="143" y="113"/>
                  <a:pt x="146" y="105"/>
                  <a:pt x="148" y="96"/>
                </a:cubicBezTo>
                <a:cubicBezTo>
                  <a:pt x="161" y="96"/>
                  <a:pt x="161" y="96"/>
                  <a:pt x="161" y="96"/>
                </a:cubicBezTo>
                <a:cubicBezTo>
                  <a:pt x="164" y="96"/>
                  <a:pt x="167" y="94"/>
                  <a:pt x="167" y="92"/>
                </a:cubicBezTo>
                <a:cubicBezTo>
                  <a:pt x="167" y="75"/>
                  <a:pt x="167" y="75"/>
                  <a:pt x="167" y="75"/>
                </a:cubicBezTo>
                <a:cubicBezTo>
                  <a:pt x="167" y="73"/>
                  <a:pt x="164" y="71"/>
                  <a:pt x="161" y="71"/>
                </a:cubicBezTo>
                <a:close/>
                <a:moveTo>
                  <a:pt x="83" y="114"/>
                </a:moveTo>
                <a:cubicBezTo>
                  <a:pt x="66" y="114"/>
                  <a:pt x="52" y="101"/>
                  <a:pt x="52" y="84"/>
                </a:cubicBezTo>
                <a:cubicBezTo>
                  <a:pt x="52" y="67"/>
                  <a:pt x="66" y="53"/>
                  <a:pt x="83" y="53"/>
                </a:cubicBezTo>
                <a:cubicBezTo>
                  <a:pt x="100" y="53"/>
                  <a:pt x="114" y="67"/>
                  <a:pt x="114" y="84"/>
                </a:cubicBezTo>
                <a:cubicBezTo>
                  <a:pt x="114" y="101"/>
                  <a:pt x="100" y="114"/>
                  <a:pt x="83" y="11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41695" y="4065529"/>
            <a:ext cx="318897" cy="316706"/>
          </a:xfrm>
          <a:custGeom>
            <a:rect l="l" t="t" r="r" b="b"/>
            <a:pathLst>
              <a:path w="120" h="120">
                <a:moveTo>
                  <a:pt x="117" y="51"/>
                </a:moveTo>
                <a:cubicBezTo>
                  <a:pt x="108" y="51"/>
                  <a:pt x="108" y="51"/>
                  <a:pt x="108" y="51"/>
                </a:cubicBezTo>
                <a:cubicBezTo>
                  <a:pt x="106" y="44"/>
                  <a:pt x="104" y="38"/>
                  <a:pt x="100" y="33"/>
                </a:cubicBezTo>
                <a:cubicBezTo>
                  <a:pt x="107" y="27"/>
                  <a:pt x="107" y="27"/>
                  <a:pt x="107" y="27"/>
                </a:cubicBezTo>
                <a:cubicBezTo>
                  <a:pt x="109" y="25"/>
                  <a:pt x="109" y="23"/>
                  <a:pt x="108" y="22"/>
                </a:cubicBezTo>
                <a:cubicBezTo>
                  <a:pt x="99" y="13"/>
                  <a:pt x="99" y="13"/>
                  <a:pt x="99" y="13"/>
                </a:cubicBezTo>
                <a:cubicBezTo>
                  <a:pt x="98" y="12"/>
                  <a:pt x="96" y="12"/>
                  <a:pt x="94" y="14"/>
                </a:cubicBezTo>
                <a:cubicBezTo>
                  <a:pt x="87" y="20"/>
                  <a:pt x="87" y="20"/>
                  <a:pt x="87" y="20"/>
                </a:cubicBezTo>
                <a:cubicBezTo>
                  <a:pt x="82" y="17"/>
                  <a:pt x="76" y="14"/>
                  <a:pt x="70" y="13"/>
                </a:cubicBezTo>
                <a:cubicBezTo>
                  <a:pt x="70" y="4"/>
                  <a:pt x="70" y="4"/>
                  <a:pt x="70" y="4"/>
                </a:cubicBezTo>
                <a:cubicBezTo>
                  <a:pt x="70" y="1"/>
                  <a:pt x="69" y="0"/>
                  <a:pt x="67" y="0"/>
                </a:cubicBezTo>
                <a:cubicBezTo>
                  <a:pt x="55" y="0"/>
                  <a:pt x="55" y="0"/>
                  <a:pt x="55" y="0"/>
                </a:cubicBezTo>
                <a:cubicBezTo>
                  <a:pt x="53" y="0"/>
                  <a:pt x="52" y="1"/>
                  <a:pt x="52" y="4"/>
                </a:cubicBezTo>
                <a:cubicBezTo>
                  <a:pt x="52" y="13"/>
                  <a:pt x="52" y="13"/>
                  <a:pt x="52" y="13"/>
                </a:cubicBezTo>
                <a:cubicBezTo>
                  <a:pt x="45" y="14"/>
                  <a:pt x="39" y="17"/>
                  <a:pt x="34" y="20"/>
                </a:cubicBezTo>
                <a:cubicBezTo>
                  <a:pt x="28" y="14"/>
                  <a:pt x="28" y="14"/>
                  <a:pt x="28" y="14"/>
                </a:cubicBezTo>
                <a:cubicBezTo>
                  <a:pt x="26" y="12"/>
                  <a:pt x="24" y="12"/>
                  <a:pt x="22" y="13"/>
                </a:cubicBezTo>
                <a:cubicBezTo>
                  <a:pt x="14" y="22"/>
                  <a:pt x="14" y="22"/>
                  <a:pt x="14" y="22"/>
                </a:cubicBezTo>
                <a:cubicBezTo>
                  <a:pt x="13" y="23"/>
                  <a:pt x="13" y="25"/>
                  <a:pt x="15" y="27"/>
                </a:cubicBezTo>
                <a:cubicBezTo>
                  <a:pt x="21" y="33"/>
                  <a:pt x="21" y="33"/>
                  <a:pt x="21" y="33"/>
                </a:cubicBezTo>
                <a:cubicBezTo>
                  <a:pt x="18" y="38"/>
                  <a:pt x="15" y="44"/>
                  <a:pt x="14" y="51"/>
                </a:cubicBezTo>
                <a:cubicBezTo>
                  <a:pt x="5" y="51"/>
                  <a:pt x="5" y="51"/>
                  <a:pt x="5" y="51"/>
                </a:cubicBezTo>
                <a:cubicBezTo>
                  <a:pt x="2" y="51"/>
                  <a:pt x="0" y="52"/>
                  <a:pt x="0" y="54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68"/>
                  <a:pt x="2" y="69"/>
                  <a:pt x="5" y="69"/>
                </a:cubicBezTo>
                <a:cubicBezTo>
                  <a:pt x="14" y="69"/>
                  <a:pt x="14" y="69"/>
                  <a:pt x="14" y="69"/>
                </a:cubicBezTo>
                <a:cubicBezTo>
                  <a:pt x="15" y="76"/>
                  <a:pt x="18" y="81"/>
                  <a:pt x="21" y="87"/>
                </a:cubicBezTo>
                <a:cubicBezTo>
                  <a:pt x="15" y="93"/>
                  <a:pt x="15" y="93"/>
                  <a:pt x="15" y="93"/>
                </a:cubicBezTo>
                <a:cubicBezTo>
                  <a:pt x="13" y="95"/>
                  <a:pt x="13" y="97"/>
                  <a:pt x="14" y="98"/>
                </a:cubicBezTo>
                <a:cubicBezTo>
                  <a:pt x="22" y="107"/>
                  <a:pt x="22" y="107"/>
                  <a:pt x="22" y="107"/>
                </a:cubicBezTo>
                <a:cubicBezTo>
                  <a:pt x="24" y="108"/>
                  <a:pt x="26" y="108"/>
                  <a:pt x="28" y="106"/>
                </a:cubicBezTo>
                <a:cubicBezTo>
                  <a:pt x="34" y="100"/>
                  <a:pt x="34" y="100"/>
                  <a:pt x="34" y="100"/>
                </a:cubicBezTo>
                <a:cubicBezTo>
                  <a:pt x="39" y="103"/>
                  <a:pt x="45" y="106"/>
                  <a:pt x="52" y="107"/>
                </a:cubicBezTo>
                <a:cubicBezTo>
                  <a:pt x="52" y="116"/>
                  <a:pt x="52" y="116"/>
                  <a:pt x="52" y="116"/>
                </a:cubicBezTo>
                <a:cubicBezTo>
                  <a:pt x="52" y="118"/>
                  <a:pt x="53" y="120"/>
                  <a:pt x="55" y="120"/>
                </a:cubicBezTo>
                <a:cubicBezTo>
                  <a:pt x="67" y="120"/>
                  <a:pt x="67" y="120"/>
                  <a:pt x="67" y="120"/>
                </a:cubicBezTo>
                <a:cubicBezTo>
                  <a:pt x="69" y="120"/>
                  <a:pt x="70" y="118"/>
                  <a:pt x="70" y="116"/>
                </a:cubicBezTo>
                <a:cubicBezTo>
                  <a:pt x="70" y="107"/>
                  <a:pt x="70" y="107"/>
                  <a:pt x="70" y="107"/>
                </a:cubicBezTo>
                <a:cubicBezTo>
                  <a:pt x="76" y="106"/>
                  <a:pt x="82" y="103"/>
                  <a:pt x="87" y="100"/>
                </a:cubicBezTo>
                <a:cubicBezTo>
                  <a:pt x="94" y="106"/>
                  <a:pt x="94" y="106"/>
                  <a:pt x="94" y="106"/>
                </a:cubicBezTo>
                <a:cubicBezTo>
                  <a:pt x="96" y="108"/>
                  <a:pt x="98" y="108"/>
                  <a:pt x="99" y="107"/>
                </a:cubicBezTo>
                <a:cubicBezTo>
                  <a:pt x="108" y="98"/>
                  <a:pt x="108" y="98"/>
                  <a:pt x="108" y="98"/>
                </a:cubicBezTo>
                <a:cubicBezTo>
                  <a:pt x="109" y="97"/>
                  <a:pt x="109" y="95"/>
                  <a:pt x="107" y="93"/>
                </a:cubicBezTo>
                <a:cubicBezTo>
                  <a:pt x="100" y="87"/>
                  <a:pt x="100" y="87"/>
                  <a:pt x="100" y="87"/>
                </a:cubicBezTo>
                <a:cubicBezTo>
                  <a:pt x="104" y="81"/>
                  <a:pt x="106" y="76"/>
                  <a:pt x="108" y="69"/>
                </a:cubicBezTo>
                <a:cubicBezTo>
                  <a:pt x="117" y="69"/>
                  <a:pt x="117" y="69"/>
                  <a:pt x="117" y="69"/>
                </a:cubicBezTo>
                <a:cubicBezTo>
                  <a:pt x="119" y="69"/>
                  <a:pt x="121" y="68"/>
                  <a:pt x="121" y="66"/>
                </a:cubicBezTo>
                <a:cubicBezTo>
                  <a:pt x="121" y="54"/>
                  <a:pt x="121" y="54"/>
                  <a:pt x="121" y="54"/>
                </a:cubicBezTo>
                <a:cubicBezTo>
                  <a:pt x="121" y="52"/>
                  <a:pt x="119" y="51"/>
                  <a:pt x="117" y="51"/>
                </a:cubicBezTo>
                <a:close/>
                <a:moveTo>
                  <a:pt x="61" y="82"/>
                </a:moveTo>
                <a:cubicBezTo>
                  <a:pt x="48" y="82"/>
                  <a:pt x="38" y="72"/>
                  <a:pt x="38" y="60"/>
                </a:cubicBezTo>
                <a:cubicBezTo>
                  <a:pt x="38" y="48"/>
                  <a:pt x="48" y="38"/>
                  <a:pt x="61" y="38"/>
                </a:cubicBezTo>
                <a:cubicBezTo>
                  <a:pt x="73" y="38"/>
                  <a:pt x="83" y="48"/>
                  <a:pt x="83" y="60"/>
                </a:cubicBezTo>
                <a:cubicBezTo>
                  <a:pt x="83" y="72"/>
                  <a:pt x="73" y="82"/>
                  <a:pt x="61" y="82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74934" y="4210981"/>
            <a:ext cx="239744" cy="269843"/>
          </a:xfrm>
          <a:custGeom>
            <a:rect l="l" t="t" r="r" b="b"/>
            <a:pathLst>
              <a:path w="91" h="102">
                <a:moveTo>
                  <a:pt x="76" y="45"/>
                </a:moveTo>
                <a:cubicBezTo>
                  <a:pt x="65" y="52"/>
                  <a:pt x="54" y="52"/>
                  <a:pt x="50" y="52"/>
                </a:cubicBezTo>
                <a:cubicBezTo>
                  <a:pt x="11" y="102"/>
                  <a:pt x="11" y="102"/>
                  <a:pt x="11" y="102"/>
                </a:cubicBezTo>
                <a:cubicBezTo>
                  <a:pt x="0" y="93"/>
                  <a:pt x="0" y="93"/>
                  <a:pt x="0" y="93"/>
                </a:cubicBezTo>
                <a:cubicBezTo>
                  <a:pt x="43" y="47"/>
                  <a:pt x="43" y="47"/>
                  <a:pt x="43" y="47"/>
                </a:cubicBezTo>
                <a:cubicBezTo>
                  <a:pt x="42" y="43"/>
                  <a:pt x="40" y="32"/>
                  <a:pt x="45" y="19"/>
                </a:cubicBezTo>
                <a:cubicBezTo>
                  <a:pt x="52" y="4"/>
                  <a:pt x="70" y="0"/>
                  <a:pt x="70" y="0"/>
                </a:cubicBezTo>
                <a:cubicBezTo>
                  <a:pt x="67" y="22"/>
                  <a:pt x="67" y="22"/>
                  <a:pt x="67" y="22"/>
                </a:cubicBezTo>
                <a:cubicBezTo>
                  <a:pt x="68" y="21"/>
                  <a:pt x="69" y="21"/>
                  <a:pt x="70" y="22"/>
                </a:cubicBezTo>
                <a:cubicBezTo>
                  <a:pt x="70" y="22"/>
                  <a:pt x="70" y="23"/>
                  <a:pt x="70" y="24"/>
                </a:cubicBezTo>
                <a:cubicBezTo>
                  <a:pt x="91" y="17"/>
                  <a:pt x="91" y="17"/>
                  <a:pt x="91" y="17"/>
                </a:cubicBezTo>
                <a:cubicBezTo>
                  <a:pt x="91" y="17"/>
                  <a:pt x="90" y="36"/>
                  <a:pt x="76" y="45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836987" y="4396146"/>
            <a:ext cx="461677" cy="429292"/>
          </a:xfrm>
          <a:custGeom>
            <a:rect l="l" t="t" r="r" b="b"/>
            <a:pathLst>
              <a:path w="175" h="163">
                <a:moveTo>
                  <a:pt x="77" y="0"/>
                </a:moveTo>
                <a:cubicBezTo>
                  <a:pt x="95" y="0"/>
                  <a:pt x="112" y="6"/>
                  <a:pt x="127" y="16"/>
                </a:cubicBezTo>
                <a:cubicBezTo>
                  <a:pt x="107" y="40"/>
                  <a:pt x="107" y="40"/>
                  <a:pt x="107" y="40"/>
                </a:cubicBezTo>
                <a:cubicBezTo>
                  <a:pt x="100" y="36"/>
                  <a:pt x="92" y="34"/>
                  <a:pt x="84" y="34"/>
                </a:cubicBezTo>
                <a:cubicBezTo>
                  <a:pt x="59" y="34"/>
                  <a:pt x="41" y="54"/>
                  <a:pt x="44" y="80"/>
                </a:cubicBezTo>
                <a:cubicBezTo>
                  <a:pt x="47" y="105"/>
                  <a:pt x="70" y="125"/>
                  <a:pt x="96" y="125"/>
                </a:cubicBezTo>
                <a:cubicBezTo>
                  <a:pt x="121" y="125"/>
                  <a:pt x="138" y="105"/>
                  <a:pt x="135" y="80"/>
                </a:cubicBezTo>
                <a:cubicBezTo>
                  <a:pt x="134" y="71"/>
                  <a:pt x="130" y="63"/>
                  <a:pt x="125" y="56"/>
                </a:cubicBezTo>
                <a:cubicBezTo>
                  <a:pt x="145" y="32"/>
                  <a:pt x="145" y="32"/>
                  <a:pt x="145" y="32"/>
                </a:cubicBezTo>
                <a:cubicBezTo>
                  <a:pt x="158" y="46"/>
                  <a:pt x="166" y="63"/>
                  <a:pt x="169" y="82"/>
                </a:cubicBezTo>
                <a:cubicBezTo>
                  <a:pt x="175" y="127"/>
                  <a:pt x="143" y="163"/>
                  <a:pt x="98" y="163"/>
                </a:cubicBezTo>
                <a:cubicBezTo>
                  <a:pt x="53" y="163"/>
                  <a:pt x="12" y="127"/>
                  <a:pt x="6" y="82"/>
                </a:cubicBezTo>
                <a:cubicBezTo>
                  <a:pt x="0" y="37"/>
                  <a:pt x="31" y="0"/>
                  <a:pt x="77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76433" y="4512066"/>
            <a:ext cx="195167" cy="181737"/>
          </a:xfrm>
          <a:custGeom>
            <a:rect l="l" t="t" r="r" b="b"/>
            <a:pathLst>
              <a:path w="74" h="69">
                <a:moveTo>
                  <a:pt x="42" y="69"/>
                </a:moveTo>
                <a:cubicBezTo>
                  <a:pt x="23" y="69"/>
                  <a:pt x="5" y="54"/>
                  <a:pt x="3" y="35"/>
                </a:cubicBezTo>
                <a:cubicBezTo>
                  <a:pt x="0" y="16"/>
                  <a:pt x="14" y="0"/>
                  <a:pt x="33" y="0"/>
                </a:cubicBezTo>
                <a:cubicBezTo>
                  <a:pt x="38" y="0"/>
                  <a:pt x="44" y="2"/>
                  <a:pt x="49" y="4"/>
                </a:cubicBezTo>
                <a:cubicBezTo>
                  <a:pt x="48" y="6"/>
                  <a:pt x="48" y="9"/>
                  <a:pt x="49" y="11"/>
                </a:cubicBezTo>
                <a:cubicBezTo>
                  <a:pt x="36" y="30"/>
                  <a:pt x="36" y="30"/>
                  <a:pt x="36" y="30"/>
                </a:cubicBezTo>
                <a:cubicBezTo>
                  <a:pt x="42" y="35"/>
                  <a:pt x="42" y="35"/>
                  <a:pt x="42" y="35"/>
                </a:cubicBezTo>
                <a:cubicBezTo>
                  <a:pt x="59" y="20"/>
                  <a:pt x="59" y="20"/>
                  <a:pt x="59" y="20"/>
                </a:cubicBezTo>
                <a:cubicBezTo>
                  <a:pt x="59" y="20"/>
                  <a:pt x="60" y="20"/>
                  <a:pt x="60" y="20"/>
                </a:cubicBezTo>
                <a:cubicBezTo>
                  <a:pt x="62" y="20"/>
                  <a:pt x="64" y="19"/>
                  <a:pt x="66" y="18"/>
                </a:cubicBezTo>
                <a:cubicBezTo>
                  <a:pt x="69" y="23"/>
                  <a:pt x="71" y="29"/>
                  <a:pt x="72" y="35"/>
                </a:cubicBezTo>
                <a:cubicBezTo>
                  <a:pt x="74" y="54"/>
                  <a:pt x="61" y="69"/>
                  <a:pt x="42" y="69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084541" y="4461869"/>
            <a:ext cx="113728" cy="129349"/>
          </a:xfrm>
          <a:custGeom>
            <a:rect l="l" t="t" r="r" b="b"/>
            <a:pathLst>
              <a:path w="43" h="49">
                <a:moveTo>
                  <a:pt x="13" y="31"/>
                </a:moveTo>
                <a:cubicBezTo>
                  <a:pt x="11" y="28"/>
                  <a:pt x="12" y="25"/>
                  <a:pt x="14" y="22"/>
                </a:cubicBezTo>
                <a:cubicBezTo>
                  <a:pt x="32" y="0"/>
                  <a:pt x="32" y="0"/>
                  <a:pt x="32" y="0"/>
                </a:cubicBezTo>
                <a:cubicBezTo>
                  <a:pt x="43" y="9"/>
                  <a:pt x="43" y="9"/>
                  <a:pt x="43" y="9"/>
                </a:cubicBezTo>
                <a:cubicBezTo>
                  <a:pt x="24" y="32"/>
                  <a:pt x="24" y="32"/>
                  <a:pt x="24" y="32"/>
                </a:cubicBezTo>
                <a:cubicBezTo>
                  <a:pt x="22" y="34"/>
                  <a:pt x="19" y="35"/>
                  <a:pt x="17" y="34"/>
                </a:cubicBezTo>
                <a:cubicBezTo>
                  <a:pt x="1" y="49"/>
                  <a:pt x="1" y="49"/>
                  <a:pt x="1" y="49"/>
                </a:cubicBezTo>
                <a:cubicBezTo>
                  <a:pt x="0" y="48"/>
                  <a:pt x="0" y="48"/>
                  <a:pt x="0" y="48"/>
                </a:cubicBezTo>
                <a:lnTo>
                  <a:pt x="13" y="3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3782073" y="2655299"/>
            <a:ext cx="168233" cy="183703"/>
          </a:xfrm>
          <a:custGeom>
            <a:rect l="l" t="t" r="r" b="b"/>
            <a:pathLst>
              <a:path w="125" h="140">
                <a:moveTo>
                  <a:pt x="0" y="57"/>
                </a:moveTo>
                <a:lnTo>
                  <a:pt x="48" y="0"/>
                </a:lnTo>
                <a:lnTo>
                  <a:pt x="126" y="85"/>
                </a:lnTo>
                <a:lnTo>
                  <a:pt x="78" y="140"/>
                </a:lnTo>
                <a:lnTo>
                  <a:pt x="0" y="57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3564454" y="2751018"/>
            <a:ext cx="296432" cy="326720"/>
          </a:xfrm>
          <a:custGeom>
            <a:rect l="l" t="t" r="r" b="b"/>
            <a:pathLst>
              <a:path w="94" h="105">
                <a:moveTo>
                  <a:pt x="70" y="0"/>
                </a:moveTo>
                <a:cubicBezTo>
                  <a:pt x="63" y="9"/>
                  <a:pt x="63" y="9"/>
                  <a:pt x="63" y="9"/>
                </a:cubicBezTo>
                <a:cubicBezTo>
                  <a:pt x="21" y="30"/>
                  <a:pt x="21" y="30"/>
                  <a:pt x="21" y="30"/>
                </a:cubicBezTo>
                <a:cubicBezTo>
                  <a:pt x="20" y="30"/>
                  <a:pt x="14" y="33"/>
                  <a:pt x="12" y="37"/>
                </a:cubicBezTo>
                <a:cubicBezTo>
                  <a:pt x="10" y="40"/>
                  <a:pt x="2" y="67"/>
                  <a:pt x="1" y="70"/>
                </a:cubicBezTo>
                <a:cubicBezTo>
                  <a:pt x="0" y="71"/>
                  <a:pt x="0" y="75"/>
                  <a:pt x="0" y="77"/>
                </a:cubicBezTo>
                <a:cubicBezTo>
                  <a:pt x="0" y="78"/>
                  <a:pt x="2" y="93"/>
                  <a:pt x="3" y="102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4"/>
                  <a:pt x="4" y="105"/>
                </a:cubicBezTo>
                <a:cubicBezTo>
                  <a:pt x="4" y="81"/>
                  <a:pt x="4" y="81"/>
                  <a:pt x="4" y="81"/>
                </a:cubicBezTo>
                <a:cubicBezTo>
                  <a:pt x="20" y="81"/>
                  <a:pt x="20" y="81"/>
                  <a:pt x="20" y="81"/>
                </a:cubicBezTo>
                <a:cubicBezTo>
                  <a:pt x="20" y="75"/>
                  <a:pt x="20" y="75"/>
                  <a:pt x="20" y="75"/>
                </a:cubicBezTo>
                <a:cubicBezTo>
                  <a:pt x="30" y="58"/>
                  <a:pt x="30" y="58"/>
                  <a:pt x="30" y="58"/>
                </a:cubicBezTo>
                <a:cubicBezTo>
                  <a:pt x="32" y="59"/>
                  <a:pt x="37" y="61"/>
                  <a:pt x="40" y="62"/>
                </a:cubicBezTo>
                <a:cubicBezTo>
                  <a:pt x="39" y="64"/>
                  <a:pt x="37" y="68"/>
                  <a:pt x="37" y="69"/>
                </a:cubicBezTo>
                <a:cubicBezTo>
                  <a:pt x="36" y="71"/>
                  <a:pt x="30" y="78"/>
                  <a:pt x="27" y="83"/>
                </a:cubicBezTo>
                <a:cubicBezTo>
                  <a:pt x="25" y="85"/>
                  <a:pt x="24" y="90"/>
                  <a:pt x="28" y="93"/>
                </a:cubicBezTo>
                <a:cubicBezTo>
                  <a:pt x="29" y="94"/>
                  <a:pt x="31" y="95"/>
                  <a:pt x="33" y="95"/>
                </a:cubicBezTo>
                <a:cubicBezTo>
                  <a:pt x="37" y="95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1"/>
                  <a:pt x="56" y="74"/>
                  <a:pt x="63" y="71"/>
                </a:cubicBezTo>
                <a:cubicBezTo>
                  <a:pt x="69" y="68"/>
                  <a:pt x="87" y="54"/>
                  <a:pt x="87" y="36"/>
                </a:cubicBezTo>
                <a:cubicBezTo>
                  <a:pt x="94" y="26"/>
                  <a:pt x="94" y="26"/>
                  <a:pt x="94" y="26"/>
                </a:cubicBezTo>
                <a:lnTo>
                  <a:pt x="7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390861" y="3012170"/>
            <a:ext cx="467288" cy="345102"/>
          </a:xfrm>
          <a:custGeom>
            <a:rect l="l" t="t" r="r" b="b"/>
            <a:pathLst>
              <a:path w="148" h="110">
                <a:moveTo>
                  <a:pt x="124" y="49"/>
                </a:moveTo>
                <a:cubicBezTo>
                  <a:pt x="124" y="104"/>
                  <a:pt x="124" y="104"/>
                  <a:pt x="124" y="104"/>
                </a:cubicBezTo>
                <a:cubicBezTo>
                  <a:pt x="117" y="104"/>
                  <a:pt x="117" y="104"/>
                  <a:pt x="117" y="104"/>
                </a:cubicBezTo>
                <a:cubicBezTo>
                  <a:pt x="117" y="29"/>
                  <a:pt x="117" y="29"/>
                  <a:pt x="117" y="29"/>
                </a:cubicBezTo>
                <a:cubicBezTo>
                  <a:pt x="93" y="29"/>
                  <a:pt x="93" y="29"/>
                  <a:pt x="93" y="29"/>
                </a:cubicBezTo>
                <a:cubicBezTo>
                  <a:pt x="93" y="104"/>
                  <a:pt x="93" y="104"/>
                  <a:pt x="93" y="104"/>
                </a:cubicBezTo>
                <a:cubicBezTo>
                  <a:pt x="86" y="104"/>
                  <a:pt x="86" y="104"/>
                  <a:pt x="86" y="104"/>
                </a:cubicBezTo>
                <a:cubicBezTo>
                  <a:pt x="86" y="14"/>
                  <a:pt x="86" y="14"/>
                  <a:pt x="86" y="14"/>
                </a:cubicBezTo>
                <a:cubicBezTo>
                  <a:pt x="83" y="13"/>
                  <a:pt x="81" y="12"/>
                  <a:pt x="80" y="10"/>
                </a:cubicBezTo>
                <a:cubicBezTo>
                  <a:pt x="77" y="7"/>
                  <a:pt x="77" y="3"/>
                  <a:pt x="78" y="0"/>
                </a:cubicBezTo>
                <a:cubicBezTo>
                  <a:pt x="62" y="0"/>
                  <a:pt x="62" y="0"/>
                  <a:pt x="62" y="0"/>
                </a:cubicBezTo>
                <a:cubicBezTo>
                  <a:pt x="62" y="104"/>
                  <a:pt x="62" y="104"/>
                  <a:pt x="62" y="104"/>
                </a:cubicBezTo>
                <a:cubicBezTo>
                  <a:pt x="55" y="104"/>
                  <a:pt x="55" y="104"/>
                  <a:pt x="55" y="104"/>
                </a:cubicBezTo>
                <a:cubicBezTo>
                  <a:pt x="55" y="36"/>
                  <a:pt x="55" y="36"/>
                  <a:pt x="55" y="36"/>
                </a:cubicBezTo>
                <a:cubicBezTo>
                  <a:pt x="31" y="36"/>
                  <a:pt x="31" y="36"/>
                  <a:pt x="31" y="36"/>
                </a:cubicBezTo>
                <a:cubicBezTo>
                  <a:pt x="31" y="104"/>
                  <a:pt x="31" y="104"/>
                  <a:pt x="31" y="104"/>
                </a:cubicBezTo>
                <a:cubicBezTo>
                  <a:pt x="24" y="104"/>
                  <a:pt x="24" y="104"/>
                  <a:pt x="24" y="104"/>
                </a:cubicBezTo>
                <a:cubicBezTo>
                  <a:pt x="24" y="66"/>
                  <a:pt x="24" y="66"/>
                  <a:pt x="24" y="66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104"/>
                  <a:pt x="0" y="104"/>
                  <a:pt x="0" y="104"/>
                </a:cubicBezTo>
                <a:cubicBezTo>
                  <a:pt x="0" y="111"/>
                  <a:pt x="0" y="111"/>
                  <a:pt x="0" y="111"/>
                </a:cubicBezTo>
                <a:cubicBezTo>
                  <a:pt x="148" y="111"/>
                  <a:pt x="148" y="111"/>
                  <a:pt x="148" y="111"/>
                </a:cubicBezTo>
                <a:cubicBezTo>
                  <a:pt x="148" y="104"/>
                  <a:pt x="148" y="104"/>
                  <a:pt x="148" y="104"/>
                </a:cubicBezTo>
                <a:cubicBezTo>
                  <a:pt x="148" y="49"/>
                  <a:pt x="148" y="49"/>
                  <a:pt x="148" y="49"/>
                </a:cubicBezTo>
                <a:lnTo>
                  <a:pt x="124" y="4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社会智能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群居生活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海豚是群居动物，它们在群体中相互协作、互相帮助。这种社会智能有助于海豚建立和维护良好的社交关系，促进其情感发展。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沟通交流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海豚通过一系列复杂的声音和身体语言进行沟通交流。这种沟通方式有助于海豚理解彼此的情绪和意图，增强群体凝聚力。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https://d.book118.com/016024034002010100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44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2024-09-23T17:54:58.361</cp:lastPrinted>
  <dcterms:created xsi:type="dcterms:W3CDTF">2024-09-23T09:54:58Z</dcterms:created>
  <dcterms:modified xsi:type="dcterms:W3CDTF">2024-09-23T09:55:00Z</dcterms:modified>
</cp:coreProperties>
</file>