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84570-A32A-4859-AD0B-BB5945CDE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2DA2C-0933-4743-A985-ADCDDA69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53E8E-86DD-4315-86A7-BE050C76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2A55C-7942-4AC7-9084-FF78CBB6A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228FD-1952-451E-A0A5-B08081B75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441A3-6E68-4D71-8354-8E35CA199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3FBFA-0BF2-4740-9F60-03691EEF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CC2B7-0E9E-4385-ABBF-240194A6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4B41E-805C-4A24-9788-C1DC5D71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E3A8F-03E4-4810-A104-6EE3CFD0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C7EB0-3529-4BA0-ACDB-EDCFDA27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503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防患于未然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办公场所消防安全基本知识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办公场所消防安全设施和器材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办公场所消防安全管理和应急措施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办公场所火灾扑救和逃生技能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办公场所消防安全案例分析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结语：共同维护办公场所消防安全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办公场所消防安全基本知识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752" r="227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主要包括电气事故、明火、自燃、雷击等。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火灾的起因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造成人员伤亡、财产损失、环境污染等。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火灾的起因和危害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通过消防安全措施，降低火灾发生的风险，保障员工生命安全。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保护公司财产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火灾会对公司财产造成巨大损失，消防安全措施可以有效减少损失。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良好的消防安全形象有助于提升公司的社会声誉。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消防安全的重要性和必要性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遵守国家消防安全法律法规，确保办公场所符合消防安全要求。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公司规章制度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制定并执行公司消防安全规章制度，明确各级责任和义务。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个人责任与义务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员工应了解消防安全知识，遵守消防安全规定，积极参与消防安全培训和演练。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消防安全的法律法规和责任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办公场所消防安全设施和器材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适用于扑灭固体物质、液体或气体火灾以及电气设备火灾。使用时，先拔掉安全别针，然后握住喷嘴对准火源，最后按压把手进行灭火。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适用于液体燃料火灾。使用时，先拔掉安全别针，然后握住喷嘴对准火源，最后按压把手进行灭火。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是消防供水的主要设施，内部装有水带、水枪等器材。使用时，先打开消防栓门，连接好水带和水枪，然后打开水源进行灭火。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消防水带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是输送消防用水的管带。使用时，应确保水带没有破损、老化等现象，并检查水带连接是否牢固。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消防栓和消防水带的操作和维护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通过探测火灾产生的烟雾、热量、火焰等信号，将火灾信息传输到报警控制器，从而发出警报。使用时，应定期检查报警器的功能是否正常，并保持探测器清洁。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通过自动感应火灾并启动喷水灭火装置，达到自动灭火的效果。使用时，应确保系统管道无泄漏、喷头无堵塞等现象，并定期进行维护和检查。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火灾报警系统和自动喷水灭火系统的原理和使用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办公场所消防安全管理和应急措施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制定消防安全管理制度和应急预案是预防火灾事故发生的重要措施，有助于确保办公场所的安全。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制定消防安全管理制度，明确消防安全管理责任和要求，确保各项消防安全措施得到有效执行。同时，制定应急预案，明确火灾发生时的应对措施和人员疏散方案，确保火灾发生时能够迅速、有效地应对。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制定消防安全管理制度和应急预案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42" b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定期进行消防安全检查和隐患排查是预防火灾事故的重要手段，有助于及时发现和消除火灾隐患。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定期对办公场所进行消防安全检查，包括消防设施、器材的配置和使用情况，消防通道、安全出口的畅通情况等。同时，开展隐患排查工作，对发现的火灾隐患进行及时整改，确保办公场所的消防安全。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定期进行消防安全检查和隐患排查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https://d.book118.com/016025034223010051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2024-09-17T21:26:00.788</cp:lastPrinted>
  <dcterms:created xsi:type="dcterms:W3CDTF">2024-09-17T13:26:00Z</dcterms:created>
  <dcterms:modified xsi:type="dcterms:W3CDTF">2024-09-17T13:26:02Z</dcterms:modified>
</cp:coreProperties>
</file>