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51649-1EB5-4E7D-A86F-BF3633772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6DF47-D607-4078-BBE9-78FCEED81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7D797-720B-4248-AD29-86C4843A0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3DD302-0DC3-4512-8D2D-6A6BB248A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026ACA-F286-4D56-A082-821BB6677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DF161F-C62B-4724-82CF-0F7B09B45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2234AC-415A-4571-A47A-AFC31500D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71DBEC-0372-4F3E-88A1-DC3A25554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DE4442-60C2-4186-B2F1-29B997F68C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F7B23-71FD-4E57-B54C-83C435E9A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E4B7B-DBB9-4227-AE04-3D5B39380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025213012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科特勒营销战略全书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科特勒营销理论概述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市场调研与目标市场选择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产品策略与品牌管理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定价策略与价格管理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分销渠道与销售管理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广告与公关策略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客户关系管理与忠诚度提升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科特勒营销理论概述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科特勒生平简介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出生于美国宾夕法尼亚州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获得美国哈佛大学商业管理博士学位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担任美国西北大学市场营销学教授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获得美国芝加哥大学经济学硕士学位</a:t>
            </a:r>
          </a:p>
        </p:txBody>
      </p:sp>
      <p:sp>
        <p:nvSpPr>
          <p:cNvPr id="28" name="Freeform 28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968655" y="2393704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7802444" y="2287786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614276" y="3614495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959938" y="3475144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6793178" y="3620596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6455230" y="3805762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6594677" y="3921682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6702786" y="3871485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400317" y="2064915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5182698" y="2160634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009105" y="2421786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市场导向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差异化竞争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营销组合策略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科特勒营销理论的核心思想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强调企业应关注市场需求，以顾客需求为中心，通过市场调研和竞争分析来制定营销战略。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品牌是企业的无形资产，企业应注重品牌形象的塑造和维护，提高品牌知名度和忠诚度。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企业应通过产品、价格、渠道和促销等营销组合来创造差异化竞争优势，以满足消费者需求。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企业应通过产品、价格、渠道、促销等营销组合策略的制定和实施，实现营销目标。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20世纪90年代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提出“客户关系管理”，强调企业应建立和维护与消费者的长期关系。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20世纪80年代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提出“品牌管理”，注重品牌形象的塑造和维护。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20世纪70年代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提出“定位理论”，强调企业应根据市场需求和竞争状况进行产品定位。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20世纪50年代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提出“市场导向”概念，强调企业应关注市场需求和竞争状况。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20世纪60年代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提出“营销组合策略”，即产品、价格、渠道和促销的整合。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TextBox 7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科特勒营销理论的发展历程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市场调研与目标市场选择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通过调查问卷、电话访问等方式收集大量数据，运用统计分析方法对数据进行处理和分析，以揭示市场趋势和消费者需求。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定量研究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通过深度访谈、小组讨论等方式深入了解消费者的态度、行为和动机，以揭示消费者对产品或服务的真实感受和需求。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定性研究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通过实地观察、记录消费者的行为和反应，以了解消费者的购买决策过程和消费习惯。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通过控制某些变量来观察市场反应，以了解不同因素对市场的影响。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实验法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市场调研的方法与技巧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77" r="303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975" r="3097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根据市场调研结果，确定企业要进入的市场范围和目标客户群体，以满足其特定需求。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目标市场的选择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在目标市场中选择一个独特的地位，使企业及其产品在消费者心中形成独特的形象和竞争优势。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目标市场的定位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目标市场的选择与定位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市场细分与差异化战略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将市场划分为若干个具有相似需求和特点的子市场，以便企业根据自身优势选择适合的细分市场进行经营。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差异化战略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针对不同细分市场，制定差异化的产品、价格、促销和渠道策略，以满足不同客户群体的需求，提高市场占有率。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产品策略与品牌管理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63" r="18163"/>
          <a:stretch>
            <a:fillRect/>
          </a:stretch>
        </p:blipFill>
        <p:spPr>
          <a:xfrm>
            <a:off x="3909691" y="1250241"/>
            <a:ext cx="7848601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在产品开发过程中，应注重产品的功能、外观、使用体验等方面的设计，以满足目标市场的需求。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产品应针对特定的目标市场进行定位，以突出其独特性和竞争优势，从而吸引目标消费者。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产品设计与定位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建立清晰、独特、积极的品牌形象，以增加消费者对品牌的认知度和信任感。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通过各种传播渠道，如广告、公关、口碑等，将品牌信息传递给目标消费者，以提高品牌知名度和美誉度。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733" r="1973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品牌建设与管理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品牌形象是消费者对品牌的整体印象和认知，包括品牌个性、品牌声誉、品牌价值等方面。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品牌传播是品牌信息传递给目标消费者的过程，包括广告、公关、口碑等多种传播方式。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品牌形象与传播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17352" y="2013882"/>
            <a:ext cx="3450158" cy="1322592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定价策略与价格管理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70845" y="3505984"/>
            <a:ext cx="2156600" cy="63803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https://d.book118.com/016025213012010053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2024-09-19T16:19:47.777</cp:lastPrinted>
  <dcterms:created xsi:type="dcterms:W3CDTF">2024-09-19T08:19:47Z</dcterms:created>
  <dcterms:modified xsi:type="dcterms:W3CDTF">2024-09-19T08:19:50Z</dcterms:modified>
</cp:coreProperties>
</file>