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9CE29-FA1A-41DD-8C42-9AAADE6A4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2732-2CBF-4921-95A5-F934D8EA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70B75-DA7F-458F-8320-1033110A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E7C59-03F1-473E-9CCD-6BAFFB50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ACCFF-DE4D-44B5-8461-88BCB7463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289F9-6EB6-4F5C-935F-E25FA853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1CE0F-DDA9-4E7D-90B4-579BC221A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F3B97-2D72-4205-BD7A-E8DF866D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DA51A-EC19-41B8-80AE-12A71554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39FC-448B-4414-A26A-09FB9AE2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D172C-D3FE-4AC3-9827-06F670FA3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3010021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策略营销管理案例分析报告总结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经营范围：通信设备、智能手机、电脑、消费电子等领域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成立时间：1987年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企业名称：华为技术有限公司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总部地点：中国深圳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员工数量：全球员工数量超过20万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企业简介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全球政治、经济、社会和技术环境的变化对华为的发展产生重要影响。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华为面临国内外众多竞争对手的挑战，如苹果、三星、小米等。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随着移动互联网的普及，消费者对智能手机的需求呈现出多元化和个性化的特点。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786" r="38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华为希望通过营销策略提升品牌知名度和美誉度，增加市场份额，提高销售额。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如何在竞争激烈的市场环境中突围而出，如何满足消费者不断变化的需求，以及如何应对外部环境的不确定性。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营销挑战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72" b="152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明确产品的目标市场和消费群体，根据市场需求和竞争情况，制定合适的产品定位策略。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通过创新、设计、功能、品质等方面，使产品在市场上具有独特的竞争优势，满足消费者需求。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根据市场需求和公司战略，合理规划产品线，包括产品种类、规格、配置等，以提高市场覆盖率和盈利能力。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根据产品的生产成本、营销成本和预期利润，制定合理的价格策略，以确保盈利和竞争优势。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根据市场竞争对手的价格策略，调整自身产品的价格，以提高市场份额和盈利能力。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根据消费者对产品价值的认知和需求，制定合理的价格策略，以提高消费者满意度和忠诚度。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通过自己的销售团队或在线平台直接面向消费者销售产品，可以更好地控制产品质量和客户服务。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通过经销商、代理商等中间商销售产品，能够扩大市场覆盖面和提高销售额。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结合直接渠道和间接渠道的优势，根据产品特点和市场状况选择最佳的渠道组合。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通过打折、赠品、优惠券等促销手段，吸引消费者购买，提高销售额和市场占有率。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通过各种媒体广告宣传产品特点、品牌形象和促销活动，提高消费者对产品的认知度和购买意愿。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通过公关活动和媒体关系，提高品牌知名度和美誉度，增强消费者对品牌的信任和忠诚度。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https://d.book118.com/016030100210010041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2024-09-08T20:05:50.990</cp:lastPrinted>
  <dcterms:created xsi:type="dcterms:W3CDTF">2024-09-08T12:05:51Z</dcterms:created>
  <dcterms:modified xsi:type="dcterms:W3CDTF">2024-09-08T12:05:53Z</dcterms:modified>
</cp:coreProperties>
</file>