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41E55-94C1-4DA6-A2A7-94D1A4407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915FE-0423-4E56-B744-18E1E09BE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A8316-4A6B-4628-B52C-887299842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D677B-50E6-4AA5-AF1C-CA5D623A4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A8F9CE-DA67-41DC-A958-1F9421CAE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55C05-3CA9-41E5-B3F7-C1E249067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A92154-C866-4232-A1C1-1A7346F2A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9B8F6-9C94-4224-977A-8C87C4E87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2DFEC-5A7E-4290-B2D2-99EEDA9D0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8EE93-75F0-4286-82C2-1AE8F21BC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E98D1-90DB-4CBB-8880-A7BA52A52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30113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现场监督工作管理的自我评估与提升路径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实施计划和预期成果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提升现场监督工作质量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通过对现场监督工作的自我评估，发现存在的问题和不足，进而采取改进措施，提升监督工作的质量和效率。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完善监督管理体系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通过自我评估，对现有的监督管理体系进行梳理和完善，提高管理体系的科学性和有效性。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促进监督工作的持续发展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通过自我评估与提升路径的探索，推动现场监督工作的持续改进和发展，适应不断变化的市场和监管要求。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评估现场监督工作的计划和实际执行情况，包括监督频次、监督内容、监督效果等方面。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监督工作计划与执行情况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评估现场监督人员的专业能力、工作经验、沟通协调能力等方面的素质和能力。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监督人员能力与素质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评估现场监督所采用的方法和手段是否科学、合理、有效，包括监督检查、抽样检验、数据分析等方法的应用情况。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监督方法与手段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评估现场监督所发现的问题及其整改情况，以及与被监督对象的沟通和反馈效果。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监督结果与反馈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目前监督人员数量基本满足需求，但专业结构和技能水平仍需进一步优化，特别是在某些专业领域缺乏经验丰富的专家。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人员数量与结构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现有的监督人员培训体系尚不完善，缺乏针对不同岗位和专业的个性化培训方案，不利于监督人员专业能力的提升。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8" b="16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现有的监督工作流程相对规范，但在实际操作中仍存在一些环节执行不到位、流程衔接不顺畅的问题，影响了监督工作的效率。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虽然已引入信息化管理系统，但在实际应用中还存在一些功能不完善、操作不便捷的问题，未能充分发挥信息化在提升监督效率方面的作用。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监督工作流程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工作流程规范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现有的监督效果评估指标相对单一，主要关注监督工作的完成情况，缺乏对监督效果的综合评价，同时评估方法也较为简单，缺乏科学性和客观性。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结果反馈与改进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目前对监督效果评估结果的反馈和应用不足，未能及时将评估结果转化为具体的改进措施，不利于监督工作的持续改进和提升。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自我评估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问题发现与解决能力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是否能够及时发现现场工作中的问题，并提出有效的解决方案。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监督计划与执行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是否能够制定合理的监督计划，并确保计划的顺利执行。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专业知识掌握程度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是否具备足够的专业知识，能够准确判断和监督现场工作的合规性和质量。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监督能力评估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https://d.book118.com/016030113022010042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2024-09-09T09:26:27.751</cp:lastPrinted>
  <dcterms:created xsi:type="dcterms:W3CDTF">2024-09-09T01:26:27Z</dcterms:created>
  <dcterms:modified xsi:type="dcterms:W3CDTF">2024-09-09T01:26:29Z</dcterms:modified>
</cp:coreProperties>
</file>