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12EE5-F6C3-414E-BD4F-5D12708FF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1E3B8-1A1C-4DDC-97EA-FD65A1A5B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A1B45-756F-45D4-AD85-98288815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B36D2-9794-4835-8A2D-B8A3B1DFE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D339E-74C4-4D5B-9E9A-7F6B20E04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A1B0EA-8FA5-4A9E-97CB-70CD64BE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D875CD-8B79-4F4D-A8B4-2E2AD0E69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F46BA-F5B0-4FC6-8B19-2F8C0EE54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22900-B2E6-4743-BEC4-C93977ED2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BE1F3-D927-4791-A268-9E73E5EFC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0D8A9-8F95-48F5-8820-CDCDDF00C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31121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新疆安全生产培训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新疆安全生产概述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安全生产风险评估与控制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安全生产操作规程与技能培训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安全生产事故预防与处理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新疆安全生产文化与意识培养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新疆安全生产概述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近年来，新疆地区的安全生产事故频发，给人民生命财产安全带来严重威胁。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安全生产事故频发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当前，新疆地区的安全生产监管力度有待加强，部分企业存在违规操作、安全管理不到位等问题。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安全生产监管力度不够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部分企业和员工对安全生产的重视程度不够，缺乏必要的安全意识和知识。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安全生产意识薄弱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新疆安全生产现状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新疆安全生产的重要性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安全生产是保障人民生命财产安全的重要措施，必须高度重视，加强监管，降低事故发生率。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安全生产是经济发展的重要保障，只有保障安全，才能促进经济的稳定发展。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安全生产关系到社会稳定和民生福祉，必须加强安全生产监管，确保社会和谐稳定。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国家层面的安全生产法律法规，适用于全国范围，对新疆地区也有法律效力。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《新疆维吾尔自治区安全生产条例》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新疆地区的安全生产地方性法规，结合新疆实际情况，对安全生产进行了具体规定和要求。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《新疆维吾尔自治区安全生产监督管理办法》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新疆地区的安全生产监管办法，明确了各级政府和有关部门的安全生产监管职责和任务。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新疆安全生产法律法规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安全生产是指在生产过程中保障人身安全和财产安全，预防事故和职业病的发生，确保生产顺利进行的一系列活动。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安全生产的目标是实现生产过程中的无事故、无伤害、无损失，保障员工的生命安全和身体健康，保障企业的正常生产和经营。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安全生产基本概念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49" r="2194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59" r="33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安全生产管理原则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安全生产管理应覆盖生产活动的全过程，包括规划、设计、制造、安装、调试、运行、维护和退役等阶段。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安全生产管理应遵循“安全第一、预防为主、综合治理”的原则，确保生产过程中的安全与健康。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安全生产责任制是指将安全生产责任分解到各级管理人员和员工，明确各级人员的职责和权限，确保安全生产工作的有效实施。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安全生产责任制应明确各级人员的安全生产责任，建立考核机制，对不履行职责的人员进行惩罚，对表现优秀的人员进行奖励。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安全生产风险评估与控制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识别生产过程中可能存在的危险源，如机械伤害、电气事故、火灾等。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危险源辨识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对危险源可能造成的危害程度进行评估，确定风险等级。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根据行业特点和生产实际情况，制定危险源辨识和风险评估的标准和方法。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对危险源进行定期检查和评估，确保及时发现和消除潜在的安全隐患。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4670" r="1467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采取有效的预防措施，如安装防护装置、制定安全操作规程等，降低危险源的风险。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应急措施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制定应急预案，明确应急组织、救援队伍、救援设备和救援程序，确保在事故发生时能够迅速有效地进行处置。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检查与监督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定期对生产过程进行检查和监督，确保各项安全措施得到有效执行。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加强员工的安全培训和教育，提高员工的安全意识和技能水平。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https://d.book118.com/016031121205010044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2024-09-13T06:21:43.228</cp:lastPrinted>
  <dcterms:created xsi:type="dcterms:W3CDTF">2024-09-12T22:21:43Z</dcterms:created>
  <dcterms:modified xsi:type="dcterms:W3CDTF">2024-09-12T22:21:45Z</dcterms:modified>
</cp:coreProperties>
</file>