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35FC41-2689-4518-A490-B6A994ED24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8FBA26-B212-463F-9107-35D3CC7C06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5651AC-E3E8-48BC-BC05-96FFD01FC6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68D471-CC70-4AD3-A498-215EFB2021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278CA0-0721-45E7-958E-06A68538A8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384737-8F19-4DEB-9AF6-8326F1D96E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2E7687-C6DF-4764-9547-797B57B420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B93076-DDB2-4AF3-A4F3-15E4F8B3EA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77F509-C9B7-4E4A-BC37-7CE83B6B5A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B15EE3-0599-4EAC-A042-DB5AFDB304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D7C686-F0C9-4666-9EF5-3BE0A48E5A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0321521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并购的难点与热点</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并购的定义与类型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并购的难点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并购的热点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并购案例分析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并购的风险与防范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并购的定义与类型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并购是指企业通过购买、交换或其他方式获得另一家企业的全部或部分所有权或经营权的行为。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并购是企业实现快速扩张、资源整合和优化经营结构的重要手段。通过并购，企业可以迅速获得目标企业的市场份额、技术、品牌等优势资源，提高自身竞争力和市场地位。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并购的定义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根据不同的分类标准，并购可以分为多种类型，如按交易方式可分为股权并购、资产并购、负债并购等；按是否通过中介机构可分为直接并购和间接并购。</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股权并购是指企业通过购买目标企业的股权，进而获得目标企业的经营权和控制权；资产并购是指企业通过购买目标企业的实物资产和无形资产，进而获得目标企业的业务和经营权；负债并购是指企业通过承担目标企业的债务，进而获得目标企业的所有权和控制权。直接并购是指企业直接与目标企业进行交易，不需要通过中介机构；间接并购是指企业通过中介机构或第三方进行交易，如通过投资银行、信托公司等机构进行融资或股权交易。</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并购的类型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并购的难点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选择合适的估值方法，如市盈率法、现金流折现法等，以准确评估目标公司的价值。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估值方法选择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定价策略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谈判与协商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考虑多种因素，如市场环境、公司战略、协同效应等，制定合理的定价策略。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并购双方在估值与定价方面可能存在分歧，需要经过多轮谈判与协商，达成共识。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估值与定价</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寻找合适的融资渠道，包括内部融资和外部融资，如银行贷款、发行债券等。</a:t>
            </a:r>
          </a:p>
        </p:txBody>
      </p:sp>
      <p:pic>
        <p:nvPicPr>
          <p:cNvPr id="5" name="Picture 5"/>
          <p:cNvPicPr>
            <a:picLocks noChangeAspect="1"/>
          </p:cNvPicPr>
          <p:nvPr/>
        </p:nvPicPr>
        <p:blipFill>
          <a:blip r:embed="rId2"/>
          <a:srcRect l="8125" r="81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0750" r="107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3250" r="1325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融资渠道</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比较不同融资方式的成本，选择成本较低的融资方式。</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融资成本</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评估融资风险，制定风险控制措施，确保并购顺利进行。</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融资风险</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并购后的整合</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将目标公司的业务与收购方进行整合，实现协同效应。</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优化人力资源配置，提高员工满意度和效率。</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加强文化交流与融合，促进双方员工之间的相互理解和合作。</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制定风险控制措施，确保并购后的整合顺利进行。</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业务整合</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人力资源整合</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文化整合</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风险控制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法律法规与监管</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法律法规遵守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确保并购行为符合相关法律法规的规定。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监管机构沟通</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与监管机构进行沟通，解释并购的合理性和必要性。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风险防范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评估法律和监管风险，制定风险防范措施。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遵守信息披露规范，及时、准确、完整地披露并购相关信息。</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信息披露规范</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采取严格的保密措施，防止并购信息泄露。</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保密措施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信息披露与保密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并购的热点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高科技行业是当前并购市场的热点，主要涉及互联网、人工智能、生物科技等领域。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随着科技的发展和产业升级，高科技行业成为企业追求创新和增长的重要领域。由于高科技企业具有高成长性和高估值，因此吸引了大量资本投入，并购活动频繁。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高科技行业的并购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83" b="12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跨境并购是当前全球并购市场的重要趋势，涉及不同国家和地区的企业间并购。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随着经济全球化和一体化进程的加速，跨境并购成为企业拓展国际市场、获取优质资源和先进技术的重要手段。然而，跨境并购也面临着文化差异、法律法规差异、汇率波动等挑战。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跨境并购</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https://d.book118.com/016032152130010040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2024-09-07T00:21:21.546</cp:lastPrinted>
  <dcterms:created xsi:type="dcterms:W3CDTF">2024-09-06T16:21:21Z</dcterms:created>
  <dcterms:modified xsi:type="dcterms:W3CDTF">2024-09-06T16:21:23Z</dcterms:modified>
</cp:coreProperties>
</file>