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397EA-5CAC-4EF1-A57E-38E334D0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84CBB-3823-43DA-81EE-6CB4CB69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414B0-73C5-40F0-BA70-0307A35B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48CCE-5CA4-4C42-907F-84AE4E0E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5504B-2678-4E00-83F6-3C0D0EB4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304FB-9075-4102-B46E-1EF9CE591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BF7F1-1004-4660-8D85-515119D0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4B7AE-C18E-479A-8020-0551A609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FCD52-8034-4DA6-A8C8-6EA2FCE9A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4A543-CA38-4AF7-953B-287DFE2E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B1C34-E59E-4526-AAB1-5ABEDBBD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221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农村信息化服务平台的创业创新与就业机会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创业创新机会探讨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就业机会分析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政策支持与资源整合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随着互联网技术的普及和深入应用，农村信息化服务平台逐渐崭露头角，为农村地区提供了便捷的信息获取、交流和服务渠道。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农村信息化服务平台有助于缩小城乡之间的数字鸿沟，推动农村地区经济、文化、教育等多方面的快速发展。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弥补城乡数字鸿沟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通过提供信息化服务，农村信息化服务平台为农村地区的创新创业提供了有力支持，激发了农村地区的创新活力。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促进农村创新创业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本报告旨在分析农村信息化服务平台的创业创新与就业机会，探讨其发展现状、趋势及挑战，并提出相关建议。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本报告将重点关注农村信息化服务平台在创业创新、就业促进等方面的作用和影响，涉及政策环境、技术应用、产业发展等多个层面。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平台功能包括：农业生产技术指导、农产品市场信息服务、农村电子商务、农村金融服务、农村政务服务等。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农村信息化服务平台是指利用信息技术手段，为农村地区提供各类信息服务的综合性平台。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从早期的农业信息化试点，到近年来的全面推广和普及，农村信息化服务平台已经成为农村地区不可或缺的信息服务工具。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目前，我国已经建立了较为完善的农村信息化服务体系，包括农业部门、科研机构、企业和社会组织等多方参与，形成了多元化的服务格局。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51" r="190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968" r="209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提供农业生产技术、病虫害防治、气象预报等方面的信息服务。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提供农产品价格、市场动态、销售渠道等方面的信息服务。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提供教育、医疗、就业、金融等方面的信息服务。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提供政策宣传、村务公开、民意反馈等方面的信息服务。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农产品市场需求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农村生活需求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农村政务需求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创业创新机会探讨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利用信息技术手段，为农业生产提供精准化、智能化服务，提高农业生产效益。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针对农业生产中的关键技术问题，开展科技研发，提高农业生产效率和质量。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农业科技成果转化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将农业科技成果转化为实际生产力，推广应用到农业生产中，促进农业产业升级。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农业科技创新与成果转化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乡村特色资源挖掘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发掘乡村独特的自然、文化、历史等资源，打造具有地方特色的产业品牌。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乡村特色产业发展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通过政策扶持、市场引导等措施，促进乡村特色产业的规模化、集约化、专业化发展。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乡村旅游开发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依托乡村自然风光和人文景观，开发乡村旅游项目，促进乡村经济多元化发展。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乡村特色产业挖掘与培育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农民合作社建设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引导农民自愿组建合作社，提高农民组织化程度，增强农业生产的市场竞争力。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农业社会化服务组织培育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培育农业社会化服务组织，为农业生产提供全方位、多层次的服务支持。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家庭农场发展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鼓励和支持有条件的农户发展家庭农场，实现农业生产的专业化、规模化经营。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056" r="1505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新型农业经营主体培育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乡村治理制度创新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推动乡村治理制度创新，完善乡村治理组织体系，提高乡村治理效能。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乡村公共服务提升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加强乡村公共服务设施建设，提高乡村公共服务水平，促进城乡基本公共服务均等化。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加强乡村文化建设，弘扬乡村优秀传统文化，提高农民文明素质和乡村社会文明程度。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乡村治理体系现代化建设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就业机会分析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https://d.book118.com/016032210021010042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2024-09-09T08:48:47.527</cp:lastPrinted>
  <dcterms:created xsi:type="dcterms:W3CDTF">2024-09-09T00:48:47Z</dcterms:created>
  <dcterms:modified xsi:type="dcterms:W3CDTF">2024-09-09T00:48:49Z</dcterms:modified>
</cp:coreProperties>
</file>