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9B705B-0CFF-4B6B-84F1-4F4587B45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4BE4D3-4480-4BD2-83E2-979093B48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822C79-D60B-481D-B10B-BEB605C9A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5E1B1B-134B-430D-ADDD-8FF9ECF33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6DF6F1-40D2-4FA0-A035-2E0970829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83C02C-65B8-49DF-A785-81A2B5D40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951CF7-04B5-4FB0-A460-AD0AFC7B0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A234C9-DD6E-4F62-87E1-69A735CE7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52CBC8-3366-433D-94A0-2E22B427E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EF1BD-5B37-493B-8C4D-384EFDB11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2919A0-0051-4620-AE68-EA946CA3E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03312103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新能源发电技术研究与应用实践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新能源发电技术概述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太阳能发电技术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风能发电技术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海洋能发电技术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生物质能发电技术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新能源发电技术应用实践案例分析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新能源发电技术概述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042" b="40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新能源发电技术是指利用可再生能源（如太阳能、风能、水能等）或清洁能源（如核能、氢能等）进行电力生产的技术。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根据能源来源不同，新能源发电技术可分为太阳能发电、风能发电、水力发电、生物质能发电、地热能发电、海洋能发电以及核能发电等。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自工业革命以来，人类对能源的需求不断增长，推动了新能源发电技术的发展。从最初的水力、风力发电到太阳能、核能发电，新能源发电技术不断取得突破，并逐渐在全球范围内得到广泛应用。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新能源发电技术已成为全球能源领域的重要发展方向。各国政府纷纷出台政策扶持新能源产业，加大对新能源技术研发和应用的投入。同时，随着技术的进步和成本的降低，新能源发电在电力结构中的占比逐年提升，为全球能源转型和可持续发展做出了重要贡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气候变化和环境问题日益严重，新能源发电技术的发展将更加受到重视。未来，新能源发电技术将朝着更高效、更环保、更经济的方向发展，实现电力生产的全面绿色化和智能化。同时，随着电力市场的开放和电力体制改革的深入推进，新能源发电将更多地参与市场竞争，推动电力行业的转型升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新能源发电技术取得了显著进展，但仍面临诸多挑战。如太阳能和风能等可再生能源具有波动性和间歇性，对电网稳定运行带来挑战；核能发电存在安全风险和技术难题；生物质能发电和地热能发电等资源有限，难以满足大规模电力需求。此外，新能源发电技术的成本和市场竞争力也是制约其发展的重要因素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太阳能发电技术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光伏发电原理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利用光伏效应，将太阳辐射能直接转换为电能的过程。当太阳光照射到光伏电池上时，光子与电池材料中的电子相互作用，使电子从价带跃迁到导带，产生电流。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系统组成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光伏发电系统主要由光伏电池组件、逆变器、控制器、蓄电池组、配电系统等组成。其中，光伏电池组件是核心部分，负责将太阳能转换为直流电能；逆变器将直流电转换为交流电，供给负载使用或并入电网。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306" r="263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光伏发电原理及系统组成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光伏电池的主要材料包括硅、砷化镓、硫化镉等。其中，硅材料因其储量丰富、技术成熟、成本适中而被广泛应用。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硅基光伏电池的制造工艺主要包括硅片制备、清洗制绒、扩散制结、去磷硅玻璃、等离子刻蚀、镀减反射膜、丝网印刷电极、快速烧结等步骤。每一步工艺都对最终电池的性能和效率有重要影响。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制造工艺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光伏电池材料与制造工艺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逆变器设计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光伏并网逆变器是光伏发电系统中的关键设备之一，其主要功能是将光伏电池输出的直流电转换为与电网同频率、同相位的交流电。设计时需要考虑转换效率、谐波失真、功率因数等性能指标。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伏并网逆变器的控制策略主要包括最大功率点跟踪（MPPT）和并网电流控制两部分。MPPT算法用于实时调整光伏电池的工作状态，使其输出最大功率；并网电流控制则确保逆变器输出电流与电网电压同频同相，实现安全并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光伏并网逆变器设计及控制策略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风能发电技术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817" r="128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488" r="1048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977" r="109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风力机利用风能驱动叶片旋转，通过增速机将旋转速度提升，驱动发电机发电。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风力机工作原理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根据风能资源、地形地貌、电网接入等条件，选择适合的风力机类型，如水平轴风力机、垂直轴风力机等。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风力机类型选择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风力机工作原理及类型选择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风力机叶片设计与优化方法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叶片设计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根据空气动力学原理，设计高效、稳定的叶片形状，提高风能利用率。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叶片优化方法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采用先进的优化算法，对叶片结构、材料等进行优化，降低制造成本、提高发电效率。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研究风电机组并网运行时的控制策略，确保机组在电网故障时能安全脱网，同时减少对电网的冲击。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并网控制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根据风速、风向等变化，实时调整风电机组的功率输出，保证电网的稳定运行。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功率控制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26" b="1662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利用先进的故障诊断和预测技术，对风电机组进行实时监测和预警，提高机组的运行可靠性和维护效率。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故障诊断与预测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风电机组并网运行控制策略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海洋能发电技术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https://d.book118.com/016033121033010044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2024-09-12T10:56:35.342</cp:lastPrinted>
  <dcterms:created xsi:type="dcterms:W3CDTF">2024-09-12T02:56:35Z</dcterms:created>
  <dcterms:modified xsi:type="dcterms:W3CDTF">2024-09-12T02:56:37Z</dcterms:modified>
</cp:coreProperties>
</file>