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9D7D1-45FA-4CDC-A467-AA23B7AD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5E5D9-A51C-4575-94FC-A23F1A98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5987F-8D94-4FE1-9A5F-9D1AD85A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98201-BE53-4126-9939-51F4CD8D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42209-E884-4199-8F49-6824F293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58064-2204-49F9-9C78-06022FF7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9F330-3416-4732-AFA9-1B828BCC3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2BDB1-C030-4073-B6B7-344B8237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58209-F66E-4810-823B-6A5CD611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93E65-2101-40BF-A909-801A44F6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3379E-1A4E-41A1-ABC4-F96082AC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3142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机械设计误差分析实验报告总结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实验数据与结果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误差来源分析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误差控制策略与建议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通过实验操作和数据处理，熟悉并掌握误差分析的基本方法，包括误差来源识别、误差类型判断、误差大小计算等。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验证机械设计理论的正确性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通过将实验数据与理论计算值进行对比，验证机械设计理论的正确性和可行性，为后续的设计和优化提供依据。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提高机械设计精度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通过对误差的深入分析和研究，找出影响设计精度的关键因素，并采取相应的措施加以改进，从而提高机械设计的精度和可靠性。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掌握误差分析的基本方法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7" r="2412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在机械设计中，误差的存在会直接影响产品的质量和性能。通过对误差进行分析和控制，可以确保产品的质量符合设计要求，提高产品的竞争力和市场占有率。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通过对误差的深入分析和研究，可以找出影响生产效率和成本的关键因素。通过优化设计和改进生产工艺，可以降低生产成本，提高企业的经济效益。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误差分析是机械设计领域的重要研究方向之一。通过对误差的深入研究和探索，可以推动机械设计技术的创新和发展，提高企业的核心竞争力和市场地位。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机械设计误差分析的重要性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实验背景及意义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随着现代工业的发展，机械产品的精度和可靠性要求越来越高。在机械设计中，误差是影响产品精度和可靠性的重要因素之一。因此，对机械设计中的误差进行深入分析和研究具有重要意义。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验旨在通过实际操作和数据处理，掌握误差分析的基本方法，并验证机械设计理论的正确性和可行性。同时，通过对误差的深入分析和研究，找出影响设计精度的关键因素，并采取相应的措施加以改进。这对于提高机械设计的精度和可靠性、保证产品质量、降低生产成本以及推动技术创新具有重要意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原理误差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在制造过程中，由于工艺、设备、材料等因素引起的误差。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制造误差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安装误差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使用误差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在使用过程中，由于磨损、变形、疲劳等因素引起的误差。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由于设计原理不完善或采用近似方法而产生的误差。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在安装过程中，由于装配、调整等因素引起的误差。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机械设计误差来源及分类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通过对大量测量数据进行统计分析，找出误差的分布规律。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利用图形表示误差的大小和分布情况，直观地进行误差分析。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图解法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通过建立数学模型，对误差进行定量分析和计算。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误差分析方法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对实验数据进行处理和分析，得出实验结果和结论。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进行实验操作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按照实验方案进行实验操作，记录实验数据。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制定详细的实验步骤和操作规范。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确定实验目的和要求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明确实验要解决的问题和达到的目标。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选择实验设备和工具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根据实验要求选择合适的测量仪器、夹具等。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实验方法与步骤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实验数据与结果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使用高精度测量设备对机械零件进行多次测量，记录测量数据。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对测量数据进行统计分析，计算平均值、标准差等统计量，以评估测量数据的稳定性和可靠性。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误差类型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根据误差的性质和来源，将误差分为随机误差、系统误差和粗大误差等类型。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误差分布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通过对测量数据的分析，发现误差服从正态分布或其他概率分布规律。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误差传递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分析误差在机械设计中的传递路径和影响程度，为后续的误差补偿和优化设计提供依据。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误差分布规律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将实验数据以图表形式展示，包括测量数据的分布图、误差分布图等。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结果讨论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对实验结果进行深入分析，探讨误差产生的原因、影响因素以及减小误差的方法。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总结实验结果，提出改进意见和展望未来研究方向。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结果展示与讨论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https://d.book118.com/016033142055010050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2024-09-15T13:03:04.171</cp:lastPrinted>
  <dcterms:created xsi:type="dcterms:W3CDTF">2024-09-15T05:03:04Z</dcterms:created>
  <dcterms:modified xsi:type="dcterms:W3CDTF">2024-09-15T05:03:06Z</dcterms:modified>
</cp:coreProperties>
</file>