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CCBC4-6F94-4E46-9BE7-2B3A1C591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C401B-E5FC-4131-8655-26F62A30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16DA4-C3E1-44EE-A27D-CC6C3234C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3C953-67B4-425E-928D-CA7695996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86371-BA44-4C48-A6C0-FA07F1FF7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0C821-0474-47A1-94D3-769A27F42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7F9D1-D3F2-4219-934E-4AB1CF357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64FF7-B868-457E-9DDA-1C7864C2D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FD817-D4BA-4A22-9C27-490EC7310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D8B0E-5232-466E-8CC6-392F8B60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D47A9-2086-49BC-8132-6CA8F1F0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4022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湘教版八年级地理上册中国的自然资源复习课件\n## 1.中国的自然资源概述\n### 1.1自然资源的定义与分类\n### 1.2中国自然资源的分布特点\n### 1.3中国自然资源的优势与劣势\n## 2.矿产资源\n### 2.1中国矿产资源的种类与分布\n### 2.2中国矿产资源开发利用的现状与问题\n### 2.3矿产资源保护与可持续发展的策略\n## 3.水资源\n### 3.1中国水资源的分布与特点\n### 3.2中国水资源开发利用的现状与问题\n### 3.3水资源保护与可持续发展的策略\n## 4.土地资源\n### 4.1中国土地资源的类型与分布\n### 4.2中国土地资源开发利用的现状与问题\n### 4.3土地资源保护与可持续发展的策略\n## 5.森林资源\n### 5.1中国森林资源的种类与分布\n### 5.2中国森林资源开发利用的现状与问题\n### 5.3森林资源保护与可持续发展的策略\n## 6.生物资源\n### 6.1中国生物资源的种类与分布\n### 6.2中国生物资源开发利用的现状与问题\n### 6.3生物资源保护与可持续发展的策略\n## 7.可再生能源\n### 7.1中国可再生能源的种类与分布\n### 7.2中国可再生能源开发利用的现状与问题\n### 7.3可再生能源保护与可持续发展的策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湘教版八年级地理上册中国的自然资源复习课件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中国的自然资源概述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2" name="组合 29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自然界中人类可以利用的物质和能量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包括矿产资源、水资源、土地资源、森林资源、生物资源和可再生能源等</a:t>
                </a:r>
                <a:endParaRPr/>
              </a:p>
            </p:txBody>
          </p:sp>
          <p:sp>
            <p:nvSpPr>
              <p:cNvPr id="2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按自然资源的成因分类：地质资源、水文资源、土壤资源、生物资源、气候资源等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按自然资源的性质分类：矿产资源、水资源、土地资源、森林资源、生物资源、可再生能源等</a:t>
                </a:r>
                <a:endParaRPr/>
              </a:p>
            </p:txBody>
          </p:sp>
          <p:sp>
            <p:nvSpPr>
              <p:cNvPr id="3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人类生存和发展的物质基础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国家经济建设和人民生活的重要保障</a:t>
                </a:r>
                <a:endParaRPr/>
              </a:p>
            </p:txBody>
          </p:sp>
          <p:sp>
            <p:nvSpPr>
              <p:cNvPr id="3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自然资源分布的地域性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东部沿海地区资源丰富，如矿产资源、水资源等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西部地区资源相对较少，如水资源、森林资源等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自然资源分布的不均衡性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南北方水资源分布不均：南方水资源丰富，北方水资源相对较少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东部与西部地区矿产资源分布不均：东部地区矿产资源丰富，西部地区矿产资源相对较少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自然资源分布的多样性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矿产资源种类繁多，分布广泛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水资源类型多样，包括河流、湖泊、地下水等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土地资源类型丰富，包括山地、平原、草原等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森林资源种类繁多，包括热带雨林、亚热带常绿阔叶林等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生物资源种类丰富，包括植物、动物、微生物等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可再生能源种类多样，包括太阳能、风能、水能等</a:t>
            </a:r>
            <a:endParaRPr/>
          </a:p>
        </p:txBody>
      </p: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中国自然资源的分布特点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矿产资源种类丰富，储量丰富，分布广泛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水资源总量丰富，类型多样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土地资源类型丰富，适合多种农业生产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森林资源种类繁多，森林覆盖率高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生物资源种类丰富，生物多样性丰富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可再生能源种类多样，发展潜力巨大</a:t>
                </a:r>
                <a:endParaRPr/>
              </a:p>
            </p:txBody>
          </p:sp>
          <p:sp>
            <p:nvSpPr>
              <p:cNvPr id="31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自然资源优势</a:t>
                </a:r>
                <a:endParaRPr/>
              </a:p>
            </p:txBody>
          </p:sp>
          <p:sp>
            <p:nvSpPr>
              <p:cNvPr id="31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自然资源分布不均，部分地区资源匮乏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自然资源开发利用过度，资源枯竭问题严重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自然资源保护意识不强，生态环境破坏严重</a:t>
                </a:r>
                <a:endParaRPr/>
              </a:p>
            </p:txBody>
          </p:sp>
          <p:sp>
            <p:nvSpPr>
              <p:cNvPr id="32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自然资源劣势</a:t>
                </a:r>
                <a:endParaRPr/>
              </a:p>
            </p:txBody>
          </p:sp>
          <p:sp>
            <p:nvSpPr>
              <p:cNvPr id="32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中国自然资源的优势与劣势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矿产资源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3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3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有色金属矿产：铜、铝、铅、锌、锡、镍等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黑色金属矿产：铁、锰、铬、钒、钛等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能源矿产：煤、石油、天然气、油页岩等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稀有金属矿产：锂、铍、铌、钽、钨、钼等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稀土矿产：镧、铈、镨、钕、钷、钐等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非金属矿产：磷、硫、盐、石膏等</a:t>
                </a:r>
                <a:endParaRPr/>
              </a:p>
            </p:txBody>
          </p:sp>
          <p:sp>
            <p:nvSpPr>
              <p:cNvPr id="33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矿产资源种类</a:t>
                </a:r>
                <a:endParaRPr/>
              </a:p>
            </p:txBody>
          </p:sp>
          <p:sp>
            <p:nvSpPr>
              <p:cNvPr id="33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东部沿海地区矿产资源丰富，如长江中下游地区、华北地区等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西部地区矿产资源相对较少，如西南地区、西北地区等</a:t>
                </a:r>
                <a:endParaRPr/>
              </a:p>
            </p:txBody>
          </p:sp>
          <p:sp>
            <p:nvSpPr>
              <p:cNvPr id="33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矿产资源分布</a:t>
                </a:r>
                <a:endParaRPr/>
              </a:p>
            </p:txBody>
          </p:sp>
          <p:sp>
            <p:nvSpPr>
              <p:cNvPr id="34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中国矿产资源的种类与分布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矿产资源开发利用的现状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矿产资源开采规模不断扩大，产量逐年提高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矿产资源开发利用技术水平不断提高，资源利用率逐步提高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矿产资源开发利用对环境的影响逐渐减小，环保意识逐渐增强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矿产资源开发利用的问题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矿产资源开发利用过度，资源枯竭问题严重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矿产资源开发利用过程中产生的环境污染问题严重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矿产资源开发利用过程中的资源浪费现象严重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中国矿产资源开发利用的现状与问题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矿产资源保护策略</a:t>
                </a:r>
                <a:endParaRPr/>
              </a:p>
            </p:txBody>
          </p:sp>
          <p:sp>
            <p:nvSpPr>
              <p:cNvPr id="3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加强矿产资源勘查，提高矿产资源储量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合理开发利用矿产资源，提高资源利用率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严格控制矿产资源开采规模，防止资源枯竭</a:t>
                </a:r>
                <a:endParaRPr/>
              </a:p>
            </p:txBody>
          </p:sp>
          <p:sp>
            <p:nvSpPr>
              <p:cNvPr id="3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可持续发展策略</a:t>
                </a:r>
                <a:endParaRPr/>
              </a:p>
            </p:txBody>
          </p:sp>
          <p:sp>
            <p:nvSpPr>
              <p:cNvPr id="3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发展循环经济，实现矿产资源开发利用与环境保护的协调发展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加大科技创新力度，提高矿产资源开发利用技术水平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加强矿产资源管理，提高矿产资源开发利用的规范化和法制化水平</a:t>
                </a:r>
                <a:endParaRPr/>
              </a:p>
            </p:txBody>
          </p:sp>
          <p:sp>
            <p:nvSpPr>
              <p:cNvPr id="3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矿产资源保护与可持续发展的策略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水资源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水资源分布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南北方水资源分布不均：南方水资源丰富，北方水资源相对较少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东部与西部地区水资源分布不均：东部地区水资源丰富，西部地区水资源相对较少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河流流域水资源分布不均：长江流域、黄河流域、珠江流域等水资源丰富，西北内陆地区水资源相对较少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水资源总量丰富，但人均水资源占有量低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水资源类型多样，包括河流、湖泊、地下水等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水资源时空分布不均，容易出现旱涝灾害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中国水资源的分布与特点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水资源开发利用的现状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水资源开发利用规模不断扩大，供水能力逐步提高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水资源开发利用技术水平不断提高，水资源利用率逐步提高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水资源开发利用对环境的影响逐渐减小，环保意识逐渐增强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水资源开发利用的问题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水资源开发利用过度，水资源枯竭问题严重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水资源开发利用过程中产生的环境污染问题严重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水资源开发利用过程中的水资源浪费现象严重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中国水资源开发利用的现状与问题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水资源保护策略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加强水资源勘查，提高水资源储量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合理开发利用水资源，提高水资源利用率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严格控制水资源开采规模，防止水资源枯竭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可持续发展策略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发展循环经济，实现水资源开发利用与环境保护的协调发展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加大科技创新力度，提高水资源开发利用技术水平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加强水资源管理，提高水资源开发利用的规范化和法制化水平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水资源保护与可持续发展的策略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土地资源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土地资源类型</a:t>
                </a:r>
                <a:endParaRPr/>
              </a:p>
            </p:txBody>
          </p:sp>
          <p:sp>
            <p:nvSpPr>
              <p:cNvPr id="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耕地：包括水田、旱地、水浇地等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林地：包括森林、灌木林、疏林地等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草地：包括草原、草甸、沼泽地等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湿地：包括河流、湖泊、沼泽地等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未利用地：包括沙漠、戈壁、高寒山地等</a:t>
                </a:r>
                <a:endParaRPr/>
              </a:p>
            </p:txBody>
          </p:sp>
          <p:sp>
            <p:nvSpPr>
              <p:cNvPr id="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土地资源分布</a:t>
                </a:r>
                <a:endParaRPr/>
              </a:p>
            </p:txBody>
          </p:sp>
          <p:sp>
            <p:nvSpPr>
              <p:cNvPr id="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东部沿海地区土地资源丰富，如长江中下游地区、华北地区等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西部地区土地资源相对较少，如西南地区、西北地区等</a:t>
                </a:r>
                <a:endParaRPr/>
              </a:p>
            </p:txBody>
          </p:sp>
          <p:sp>
            <p:nvSpPr>
              <p:cNvPr id="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中国土地资源的类型与分布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https://d.book118.com/016034022004010054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湘教版八年级地理上册中国的自然资源复习课件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2024-09-20T23:20:22.871</cp:lastPrinted>
  <dcterms:created xsi:type="dcterms:W3CDTF">2024-09-20T15:20:22Z</dcterms:created>
  <dcterms:modified xsi:type="dcterms:W3CDTF">2024-09-20T15:20:24Z</dcterms:modified>
</cp:coreProperties>
</file>