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73AD9-9848-4589-BABE-6C4F530BF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CB3C0-1D8E-4DBB-A4C2-64A62D29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8AE5D-E143-45F9-B877-691BC735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3DD2E-471E-49E4-926D-E1D99EC49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31419-9C9C-4D59-94A9-6B7BAE68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BC5BD-8686-4938-8DAA-946132A39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7D234-7D7A-4132-AC7E-572CDEA5E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28ED3-5A90-40B0-A649-F90CCDAB4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88014-D17F-4F01-99F5-09DFE1CA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AFAAC-7BFF-47FD-AF37-309B4612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01D1A-281E-4939-816A-63E8C2E64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414421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急危重患者抢救中医护人员的默契配合要素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默契配合在急危重患者抢救中的重要性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医护人员默契配合的基础要素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抢救过程中的默契配合实践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默契配合在抢救中的具体应用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默契配合的挑战与解决方案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提升医护人员默契配合能力的途径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默契配合在急危重患者抢救中的重要性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医护人员能够迅速准确地评估患者病情，制定抢救方案。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无缝衔接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各个抢救环节之间实现顺畅过渡，减少时间浪费。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医护人员默契配合，能够合理调配抢救所需的医疗设备和药物，确保抢救工作高效进行。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提高抢救效率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医护人员通过默契配合，能够更准确地判断患者病情，减少误诊和误治的可能性。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减少误判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在紧张的抢救过程中，医护人员之间的默契配合有助于减少操作失误，提高治疗安全性。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避免操作失误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医护人员相互协作，严格执行核对制度，确保用药、治疗等操作的准确性和安全性。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强化核对制度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降低医疗差错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提升患者生存率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争取抢救时间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默契配合能够缩短抢救准备和执行时间，为患者争取更多的生存机会。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医护人员根据患者的具体情况，默契配合制定个体化的治疗方案，提高治疗效果。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在抢救过程中，医护人员之间的默契配合有助于减轻患者的恐惧和焦虑情绪，提供必要的心理支持，有助于患者康复。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医护人员默契配合的基础要素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护理人员应熟练掌握各种护理操作技巧，如静脉输液、心肺复苏、气道管理等，确保在紧急情况下能够迅速、准确地执行医嘱。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医护人员需要具备扎实的医学理论知识，包括解剖学、生理学、病理学等，以便在抢救过程中迅速判断患者病情，制定合理的治疗方案。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抢救设备使用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医护人员应熟悉各种抢救设备的使用方法，如呼吸机、除颤仪、心电图机等，确保在关键时刻能够迅速启动设备，挽救患者生命。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医护人员应明确各自的职责和分工，医生负责诊断和治疗方案的制定，护士负责执行医嘱和病情观察，确保抢救工作有条不紊地进行。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医护人员之间应建立相互信任的关系，相信彼此的专业能力和判断，共同为患者的生命安全负责。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在抢救过程中，医护人员应紧密协作，共同应对各种突发情况，相互支持、鼓励，形成强大的团队战斗力。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医护人员应确保信息传递的准确性和及时性，医生应及时下达医嘱，护士应准确执行并反馈患者病情变化，以便医生及时调整治疗方案。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医护人员应使用专业、规范的语言进行沟通，避免使用模糊、不准确的词汇，确保沟通内容的准确性和可理解性。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在抢救过程中，医护人员应保持冷静、理智的情绪状态，避免情绪失控影响抢救工作的进行。同时，应关注患者和家属的情绪变化，给予必要的安慰和支持。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抢救过程中的默契配合实践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医护人员应立即响应，启动急危重患者抢救流程，确保抢救工作及时、有效地进行。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迅速启动抢救流程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医护人员应迅速而准确地评估患者的病情，包括生命体征、意识状态、呼吸状况等，为后续抢救措施提供依据。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准确评估病情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快速响应与准确评估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医护人员应根据自身专业特长和抢救需要，明确各自在抢救过程中的职责和任务，做到分工合理、职责明确。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医护人员之间应建立紧密的协作关系，相互配合、相互支持，共同完成抢救任务，确保抢救工作的顺利进行。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明确各自职责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紧密协作配合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https://d.book118.com/016034144214010035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2024-09-05T19:39:19.681</cp:lastPrinted>
  <dcterms:created xsi:type="dcterms:W3CDTF">2024-09-05T11:39:19Z</dcterms:created>
  <dcterms:modified xsi:type="dcterms:W3CDTF">2024-09-05T11:39:21Z</dcterms:modified>
</cp:coreProperties>
</file>