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ACA5396-02AF-4CCA-B0FA-BECC393DAD5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AD891-86B8-4B86-B158-53B7E68A2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4E522-E3A9-4EAE-8AC2-8C49FB32B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FDA2C-159C-41E3-84E6-BD1324B66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4F255-26FC-4292-A6ED-68619D618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D53406-89BF-4466-AD31-E3C7E8CEA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59BFE-7D33-43CF-B82B-4781DBDF0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08AE7-7520-4EBE-97E2-A1A5F9C46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88C56-6ED7-460D-B728-3FC33A5D2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2D999-D23A-4595-BB14-1F9C9EFE9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F501B-4D7B-4D7F-A1B0-A0060A66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83C5C-5E32-43BF-B20A-53C1968C9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859B970-6AC5-4C0C-A58D-23C8A4A92E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D679999-DE31-4278-A1C6-16999548FC9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41005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销售目标达成情况与改进策略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销售目标设定与分析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销售策略执行与监控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销售和客户关系管理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销售团队培训与提升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销售数据分析与决策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销售目标设定与分析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https://d.book118.com/016041005054010103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销售目标达成情况与改进策略</vt:lpstr>
      <vt:lpstr>目录</vt:lpstr>
      <vt:lpstr>第一章 销售目标设定与分析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2024-09-28T13:45:17.887</cp:lastPrinted>
  <dcterms:created xsi:type="dcterms:W3CDTF">2024-09-28T05:45:17Z</dcterms:created>
  <dcterms:modified xsi:type="dcterms:W3CDTF">2024-09-28T05:45:19Z</dcterms:modified>
</cp:coreProperties>
</file>