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EA01E-6FAA-48F3-B33A-85BA7C683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7D99E-62E5-4B88-922D-CDBF7D4DB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9C0D0-2940-48A4-AA6A-EFCC23324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2FD2D-D5BF-43A0-B85D-35D4A0095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8657CA-B97E-4428-BAE9-F46678759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294612-B0B1-4EF1-90FE-E73D9196E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647FDB-D51E-4607-A2C2-7EC69046C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FAC86-0E87-48E2-BDAA-2A5969A57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6B4D0-C540-4ED7-B8AE-977476BA0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17E4F-615D-4727-9ADD-BFEB9EB26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6EB8F-8E38-48D7-B911-ACAC90FDF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431042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营销环境对企业经营活动的影响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宏观营销环境分析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微观营销环境分析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营销环境对企业经营的影响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企业应对营销环境的策略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320" r="413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74" r="280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54" r="297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营销环境是指影响企业营销活动的一系列外部因素和条件的总和，包括宏观环境和微观环境。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宏观环境包括政治、经济、社会文化、科技、法律等环境因素；微观环境包括供应商、竞争对手、顾客、分销商等环境因素。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不同行业、不同企业面对的营销环境是不同的，企业需要根据自身情况制定相应的营销策略。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营销环境始终处于不断变化之中，企业需要密切关注并及时适应这些变化。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不可控性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营销环境是企业无法完全控制的外部因素，企业需要积极应对和适应这些因素。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营销环境的特点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提供市场机会与威胁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营销环境的变化为企业提供了市场机会和威胁，企业需要善于发现和利用这些机会，同时应对和化解威胁。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影响消费者需求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营销环境的变化会影响消费者的需求和行为，企业需要了解消费者需求的变化趋势，制定相应的营销策略。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制约企业发展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营销环境对企业的发展具有制约作用，企业需要遵守相关法律法规和行业标准，同时应对各种挑战和压力。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营销环境对企业经营的重要性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宏观营销环境分析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法律法规是企业经营行为的规范和约束，企业必须遵守相关法律法规，否则可能面临法律制裁和经济损失。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政策变化可能影响企业的经营策略和投资计划，例如税收政策、产业政策、环保政策等。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政治稳定性直接影响企业的经营策略和投资计划，政局动荡可能导致企业面临经营风险和不确定性。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经济增长率影响市场需求和消费者购买力，经济增长时市场需求增加，企业有更多机会扩大市场份额。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经济增长率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通货膨胀率影响企业的成本和定价策略，高通货膨胀可能导致企业成本上升和消费者购买力下降。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通货膨胀率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利率水平影响企业的融资成本和投资回报，利率高低对企业制定财务策略具有重要意义。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利率水平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042" r="9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人口结构的变化影响市场需求和消费习惯，例如人口老龄化可能增加医疗保健和养老服务的需求。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人口结构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文化价值观影响消费者的购买决策和品牌选择，企业需要了解目标市场的文化价值观，以制定合适的营销策略。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文化价值观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社会道德观念对企业经营行为产生约束，企业需要遵循社会道德规范，否则可能面临舆论谴责和法律制裁。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社会道德观念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新技术的发展可能为企业带来新的商业机会或威胁，企业需要关注新技术的发展趋势并适时采用。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技术法规与标准可能影响企业的产品研发和生产过程，企业需要遵循相关法规与标准以保持合规经营。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技术法规与标准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知识产权保护对企业创新和市场竞争具有重要意义，企业需要加强知识产权保护以维护自身利益。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微观营销环境分析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了解行业的发展阶段、市场规模、增长速度等，以判断企业发展的机会和挑战。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根据消费者的需求和行为特征，将市场划分为不同的细分市场，以便更好地满足消费者需求。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根据企业资源和市场机会，选择适合企业的目标市场，制定相应的营销策略。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行业与市场分析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了解消费者的需求、偏好、购买动机等，以制定符合消费者需求的营销策略。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研究消费者的购买决策过程、购买习惯、信息来源等，以优化营销手段。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了解消费者对产品或服务的满意度，以提高客户忠诚度和口碑。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识别不同类型的竞争对手，如直接竞争对手、间接竞争对手、替代品竞争对手等。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分析竞争对手的市场定位、营销策略、产品差异化等，以制定应对策略。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评估竞争者的市场地位、市场份额、竞争优势等，以确定企业在竞争中的位置。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https://d.book118.com/016043104204010050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2024-09-16T04:24:05.821</cp:lastPrinted>
  <dcterms:created xsi:type="dcterms:W3CDTF">2024-09-15T20:24:05Z</dcterms:created>
  <dcterms:modified xsi:type="dcterms:W3CDTF">2024-09-15T20:24:07Z</dcterms:modified>
</cp:coreProperties>
</file>