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311E98-0350-4361-8BCD-79F3B898BD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D5D612-384E-48DA-8BBA-8009789EF5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92C8C4-6620-4ADE-9E16-B293ACBB4D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8E5D1D-2403-44E8-B083-7947292DDC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96D1C0-CC5B-42CE-9D51-5B04071699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DD02C1-500B-4A85-8A30-886B6C72FA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255EEC-D8EC-4F93-A700-CF72DCD37A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F7382E-4B15-4F68-970F-55130D2865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7DE536-5A28-46C6-A148-6252D0FB1F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E04A5C-F5B1-4446-BD00-FA6420943F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A220F9-6003-4C43-8F3E-F3C9B09EE0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04313314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《棱柱结构特征》ppt课件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棱柱的定义与分类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棱柱的结构特点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棱柱的应用场景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棱柱的特殊性质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棱柱与其他几何体的区别与联系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棱柱的拓展知识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棱柱的定义与分类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棱柱是一个多面体，其每个面都是一个矩形或平行四边形。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棱柱是一个几何体，其特点是具有多面体的外形，且每个面都是一个矩形或平行四边形。这些面可以延伸至无穷远，并且每个面都与相邻的面平行。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438" r="264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分类（按底面、按高）</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棱柱可以根据底面的形状和边的数量进行分类。</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底面的形状，棱柱可以分为正棱柱和斜棱柱。正棱柱的底面是正多边形，而斜棱柱的底面是任意多边形。根据边的数量，棱柱可以分为三棱柱、四棱柱、五棱柱等，表示底面有3条、4条、5条边等。此外，根据高的不同，棱柱可以分为等高棱柱和不等高棱柱。等高棱柱的各层高度相等，而不等高棱柱的各层高度不同。</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棱柱的结构特点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4313" r="143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顶点与面的数量相等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棱柱的顶点数和底面的面数相等，这是棱柱的一个重要特征。例如，一个五棱柱有五个顶点和五个底面。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顶点与面的数量关系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侧棱长度相等且平行于底面边长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棱柱的侧棱长度相等，且平行于底面的边长。侧棱与底面边长之间的这种关系使得棱柱具有垂直的侧棱和平行的底面。</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侧棱长度与底面边长关系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平行六面体是特殊的长方体</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平行六面体是一种特殊的棱柱，它的底面是长方形，且侧棱垂直于底面。在平行六面体中，如果底面是正方形，则它就是一个正方体，这是长方体的特例。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平行六面体与长方体的关系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棱柱的应用场景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建筑领域是棱柱结构应用的主要领域之一，棱柱结构在建筑中具有广泛的应用。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棱柱结构在建筑领域中主要用于支撑和构建建筑物，如高层建筑、大跨度桥梁、大型工业厂房等。棱柱结构的优点在于其承载能力强、稳定性高、抗震性能好等，能够满足建筑物的各种需求。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建筑领域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工程领域中，棱柱结构被广泛应用于各种工程设施的建设和维修。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道路、隧道、地铁等基础设施建设中，棱柱结构常常被用作支撑和加固结构，以保证施工安全和稳定性。同时，在设备的维修和保养中，棱柱结构也常被用于支撑和固定设备部件，以确保设备的正常运行和使用寿命。</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工程领域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艺术领域中，棱柱结构也被广泛应用于各种艺术作品的创作和展示。</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在雕塑、装置艺术、建筑设计等领域中，棱柱结构常常被用作构成和支撑结构，以实现艺术家的创意和设计理念。棱柱结构的简洁、明快、有力的特点，也使得它在艺术领域中具有独特的魅力和表现力。</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艺术领域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棱柱的特殊性质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140" r="614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4775" r="4775"/>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正棱柱的性质</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正棱柱的侧面都是矩形。</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正棱柱的侧面数量与底面边数相等。</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正棱柱的侧棱垂直于底面。</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正棱柱的侧棱长度相等。</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https://d.book118.com/016043133145010042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2024-09-10T04:32:06.352</cp:lastPrinted>
  <dcterms:created xsi:type="dcterms:W3CDTF">2024-09-09T20:32:06Z</dcterms:created>
  <dcterms:modified xsi:type="dcterms:W3CDTF">2024-09-09T20:32:08Z</dcterms:modified>
</cp:coreProperties>
</file>