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C6B89-7035-4F7B-ACEE-A6F9C1D4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CD425-1735-4CCE-9E0C-43D72B2E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3089A-072B-41CB-A046-FE647B036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370E3-F27C-4BC7-91EE-4E1B7AC39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27E11F-A02C-48A4-BB30-DBA08DCC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347C26-920D-4B67-B033-6050F251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3CD86-AE1C-480F-B39C-73B0D60CC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888F5-623E-4119-B5FF-47BC4D91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F8B50-441A-47CB-8635-E800D4F4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641BA-D299-4840-A687-AF5D04AB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5F619-DCB2-4F95-9B73-B5AC6EAC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43202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社区管理模式之上海模式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上海社区管理模式的核心特点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上海社区管理模式的具体实践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上海社区管理模式的成效评估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上海社区管理模式的挑战与对策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上海社区管理模式的未来展望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上海作为中国最具国际化的城市之一，社区管理模式的创新对于提高城市治理水平具有重要意义。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推动社区治理创新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适应城市发展需求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50" r="83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随着城市化进程的加速和人口结构的多元化，传统社区管理方式已无法满足现代城市发展需求。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通过优化社区管理模式，提高社区服务质量和效率，进而提升居民生活质量和幸福感。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政府主导与多元参与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社区自治与居民参与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上海社区管理模式概述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上海社区管理模式以政府为主导，同时鼓励社区居民、社会组织、企业等多元主体参与社区治理。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借助大数据、人工智能等先进技术，提高社区管理的智能化水平，提升管理效率和服务质量。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通过精细化、网格化的管理方式，实现对社区全方位、无死角的覆盖和管理。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强调社区居民的自治意识和参与精神，通过居民议事会、社区志愿者等形式，推动居民参与社区治理。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上海社区管理模式的核心特点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政府主导与社区自治相结合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政府角色定位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政府在上海社区管理中发挥主导作用，负责制定政策、提供资源、协调各方力量，确保社区管理的顺利进行。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社区自治机制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在政府主导下，上海社区积极推行自治，通过居民委员会、业主委员会等组织，实现居民自我管理、自我服务、自我教育、自我监督。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政府与社区互动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政府充分尊重社区自治权利，通过购买服务、项目扶持等方式，引导和支持社区自治组织的发展，形成政府主导与社区自治的良性互动。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上海社区管理制定了详细的管理标准和工作流程，包括社区服务、环境卫生、公共安全等方面，确保各项管理工作有章可循、有据可查。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上海社区普遍采用网格化管理方式，将社区划分为若干网格，每个网格配备专职管理人员，负责网格内的各项事务，实现管理全覆盖。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监督考核机制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为确保精细化管理落到实处，上海社区建立了完善的监督考核机制，对管理人员进行定期考核和奖惩，激发其工作积极性和责任心。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5" r="13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上海社区普遍建立了信息化平台，整合各类社区管理信息，实现信息共享和快速响应。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社区信息化平台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上海社区积极应用智能化技术，如物联网、大数据等，提高社区管理的智能化水平，为居民提供更加便捷的服务。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852" r="2285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上海社区注重线上线下融合，通过信息化手段拓展社区服务渠道，提高服务效率和质量。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上海社区建立了完善的居民参与机制，通过居民会议、听证会等方式，保障居民的知情权、参与权和监督权。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上海社区积极培育志愿服务体系，鼓励居民参与志愿服务活动，形成“我为人人、人人为我”的良好氛围。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由于政府主导与社区自治相结合、精细化管理、信息化手段的应用以及居民的高参与度，上海社区居民对社区管理的满意度普遍较高。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居民满意度高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居民参与度高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上海社区管理模式的具体实践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通过网格化管理系统，实时采集社区内的各类信息，包括人口、房屋、设施等，为社区管理提供数据支持。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对网格内发生的事件进行及时处置，包括安全隐患、环境卫生、邻里纠纷等，确保社区和谐稳定。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将社区划分为若干网格，每个网格内配置相应的管理人员和资源，实现精细化管理。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网格化管理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50" b="14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鼓励物业服务企业积极参与社区治理，提供专业化的服务和管理。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物业服务企业参与社区治理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社区组织对物业服务企业的服务质量和收费标准进行监督，确保物业服务符合社区居民的需求和利益。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社区治理对物业服务的监督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通过定期的沟通会议、联合巡查等方式，加强物业服务企业与社区组织之间的互动与合作，共同推进社区治理水平的提升。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物业服务与社区治理的互动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物业管理与社区治理融合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加强对社区服务质量的监督和评估，及时发现和解决问题，确保社区服务的质量和效率。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加强社区服务设施建设，包括文化活动室、体育健身设施、老年人日间照料中心等，满足社区居民多样化的需求。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开展丰富多彩的社区服务活动，如文艺演出、知识讲座、志愿服务等，提高社区居民的生活质量和幸福感。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https://d.book118.com/016043202113010045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2024-09-14T04:39:50.483</cp:lastPrinted>
  <dcterms:created xsi:type="dcterms:W3CDTF">2024-09-13T20:39:50Z</dcterms:created>
  <dcterms:modified xsi:type="dcterms:W3CDTF">2024-09-13T20:39:52Z</dcterms:modified>
</cp:coreProperties>
</file>