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B71B3-2B72-46C0-A784-A440CAC0D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A39B1-7FF3-46DD-8E47-84DA667F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74284-4913-4B55-82B9-FDAA204E4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F53CB-92B5-484B-838E-172F6C79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5E9A5-B381-4FA4-A1D1-483E4954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B8558B-2FD1-4B5B-A88B-A2AAEEEE1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F12ADD-5FC1-4F1B-B87C-0AFFA443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036C1-329E-4E4F-B1C9-A969264E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13CC1-24D6-42B6-93A9-A83C37E1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5071A-2C6E-4CBE-B1A6-DE21D7437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129E3-AA19-4499-867C-8D08892E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43203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互联网现代农业解决方案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现代农业挑战与机遇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智能化农业生产管理系统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农产品电商平台建设与运营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农业金融服务创新与实践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农业科技创新与成果转化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政策法规支持与保障体系构建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现代农业挑战与机遇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传统农业生产方式依赖人力和简单机械，生产效率低下，难以满足日益增长的市场需求。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00" r="2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缺乏信息化手段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传统农业在施肥、灌溉等方面存在严重的资源浪费现象，对环境造成负面影响。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传统农业缺乏信息化手段，难以实现精准化种植和养殖，影响农产品产量和质量。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277" b="3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消费者对农产品的个性化需求不断增加，要求农业生产者提供多样化、高品质的农产品。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绿色有机食品受欢迎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随着健康意识的提高，绿色有机食品受到越来越多消费者的青睐。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智能化、信息化成为趋势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未来农业生产将向智能化、信息化方向发展，提高生产效率和农产品质量。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精准化种植和养殖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农业物联网应用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农业电商发展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互联网技术在农业中应用前景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508" r="355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利用互联网技术实现精准化种植和养殖，提高农产品产量和质量。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通过物联网技术实现对农业生产环境的实时监测和调控，提高农业生产效率。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利用大数据技术分析和挖掘农业生产数据，为农业生产提供科学决策支持。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通过互联网平台实现农产品的在线销售和推广，拓宽农产品销售渠道。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智能化农业生产管理系统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通过高精度播种机械，实现种子的精确定位和均匀播种，提高播种质量和效率。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精准播种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利用物联网技术，实时监测土壤湿度和气象数据，实现自动化、精准化灌溉，节约水资源。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智能灌溉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根据土壤养分含量和作物需求，制定个性化施肥方案，提高肥料利用率和作物产量。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精准施肥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实时监测养殖环境的温度、湿度、氨气浓度等参数，确保养殖环境适宜，提高动物健康水平和生产效率。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养殖环境监控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精准种植与养殖技术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用于农田巡查、病虫害监测、精准施药等领域，提高农业生产的智能化和精细化水平。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智能化温室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采用先进的环境监测和调控技术，为作物生长提供最佳的环境条件，实现高效、优质的农产品生产。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应用于耕作、播种、除草、施肥等农业生产环节，减轻农民劳动强度，提高生产效率。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智能化设备在农业生产中应用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整合气象、土壤、作物、市场等多源数据，为农业生产提供全面、准确的数据支持。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运用先进的数据分析技术，挖掘农业生产中的潜在规律和趋势，为决策制定提供科学依据。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基于大数据分析和人工智能技术，为农业生产提供智能化的决策支持，包括种植计划、施肥方案、病虫害防治等方面的建议。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数据驱动下的决策支持系统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农产品电商平台建设与运营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0" r="10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面向农产品批发商、经销商等商家，提供在线交易、支付、物流等一站式服务，降低交易成本，提高交易效率。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直接面向消费者，提供优质的农产品和个性化的购物体验，满足消费者对健康、绿色、有机等高品质农产品的需求。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为消费者提供一个农产品自由交易的平台，鼓励农户和消费者直接对接，降低中间环节，实现农产品的优质优价。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农产品电商模式探讨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利用社交媒体、短视频、直播等互联网工具进行品牌宣传和产品推广，吸引潜在消费者关注。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在实体店或农贸市场设立体验区，让消费者直观感受农产品的品质和口感，提高购买意愿。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与社区合作，开展农产品进社区活动，为居民提供便捷的购买渠道和优质的农产品。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https://d.book118.com/016043203132010042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2024-09-10T01:32:06.440</cp:lastPrinted>
  <dcterms:created xsi:type="dcterms:W3CDTF">2024-09-09T17:32:06Z</dcterms:created>
  <dcterms:modified xsi:type="dcterms:W3CDTF">2024-09-09T17:32:08Z</dcterms:modified>
</cp:coreProperties>
</file>