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67AC0-45B3-4CE7-9267-9D78E0232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A2D4F-CCB4-4CF5-9631-0C95A4B9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AEFC-52AF-4072-8AE7-1FB32A8A5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A0657-6D6C-43C1-9FEC-F3CCE521B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0C31C-D592-49BE-A446-4DE6108AF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B6344-1D24-41A4-8426-F1E73C6B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5A57B-E09B-486C-9DBF-A23CF13D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F5B70-790B-4B22-A5E4-8F360D997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C9F9D-989F-4A98-B5BF-D5BD22A4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A4245-22D4-4633-BF40-6D859217B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F7BEC-2D78-4739-AFD0-1FC717D2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4401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脊髓损伤截瘫的护理\n## 1.脊髓损伤截瘫的基本概念与病因\n### 1.1脊髓损伤截瘫的定义与分类\n### 1.2脊髓损伤截瘫的病因及危险因素\n### 1.3脊髓损伤截瘫的发病率与患病人群\n## 2.脊髓损伤截瘫的临床表现与诊断\n### 2.1脊髓损伤截瘫的临床症状与体征\n### 2.2脊髓损伤截瘫的诊断方法与流程\n### 2.3脊髓损伤截瘫的病情评估与分级\n## 3.脊髓损伤截瘫的护理原则与方法\n### 3.1脊髓损伤截瘫的护理目标与原则\n### 3.2脊髓损伤截瘫的基础护理与并发症预防\n### 3.3脊髓损伤截瘫的功能锻炼与康复护理\n## 4.脊髓损伤截瘫患者的生活质量与心理护理\n### 4.1脊髓损伤截瘫患者的生活质量评估与改善\n### 4.2脊髓损伤截瘫患者的心理问题与干预\n### 4.3脊髓损伤截瘫患者的社会支持与康复\n## 5.脊髓损伤截瘫的预防与康复策略\n### 5.1脊髓损伤截瘫的预防措施与教育\n### 5.2脊髓损伤截瘫的康复治疗与康复器械\n### 5.3脊髓损伤截瘫患者的管理与长期随访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脊髓损伤截瘫的护理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脊髓损伤截瘫的基本概念与病因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脊髓损伤是指脊髓受到外力作用而引起的损伤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截瘫是指脊髓损伤后，双下肢或四肢出现运动功能障碍和感觉丧失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根据损伤部位分为：颈髓损伤、胸髓损伤、腰髓损伤和骶髓损伤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根据损伤程度分为：完全性截瘫和不完全性截瘫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脊髓损伤截瘫的病因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外伤性脊髓损伤：如交通事故、坠落伤、运动损伤等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非外伤性脊髓损伤：如脊髓炎、脊髓血管病、脊髓肿瘤等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年龄：青少年和老年人更容易发生脊髓损伤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性别：男性比女性更容易发生脊髓损伤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遗传因素：有家族史的人更容易发生脊髓损伤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职业：从事高风险职业的人更容易发生脊髓损伤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脊髓损伤截瘫的发病率与患病人群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发病率逐年上升，尤其是在发展中国家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发病率在不同年龄、性别和职业之间存在差异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脊髓损伤截瘫的患病人群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青壮年人群是脊髓损伤截瘫的主要患病人群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交通事故和坠落伤是脊髓损伤截瘫的主要致病原因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脊髓损伤截瘫的临床表现与诊断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脊髓损伤截瘫的临床症状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运动功能障碍：双下肢或四肢无力、瘫痪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感觉障碍：损伤平面以下感觉丧失或减退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括约肌功能障碍：大小便失禁或潴留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自主神经功能障碍：皮肤干燥、出汗异常、血压不稳定等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脊髓损伤截瘫的体征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损伤平面以下肌肉萎缩、肌张力降低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反射异常：如腹壁反射、肛门反射减弱或消失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病理反射：如巴宾斯基征、奥本海姆征阳性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脊髓损伤截瘫的诊断方法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病史和体格检查：了解病史，进行神经系统检查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影像学检查：如X光、CT、MRI等，了解脊髓损伤部位和程度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电生理检查：如脊髓诱发电位、神经传导速度等，评估神经功能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脊髓损伤截瘫的诊断流程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首先进行病史采集和体格检查，初步判断脊髓损伤截瘫的可能性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然后进行影像学检查，明确脊髓损伤部位和程度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最后进行电生理检查，评估神经功能损害程度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脊髓损伤截瘫的病情评估与分级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脊髓损伤截瘫的病情评估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根据患者的生命体征、神经系统检查、影像学检查等进行综合评估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评估患者的呼吸功能、运动功能、感觉功能、括约肌功能等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脊髓损伤截瘫的分级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采用美国脊髓损伤协会（ASIA）分级标准，将脊髓损伤分为5个等级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等级越高，表示脊髓损伤程度越严重，患者的功能障碍越严重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脊髓损伤截瘫的护理原则与方法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脊髓损伤截瘫的护理目标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维持患者生命体征稳定，预防并发症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促进患者功能恢复，提高生活质量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帮助患者重返社会，实现自我价值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脊髓损伤截瘫的护理原则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早期康复干预，提高康复效果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家庭和社会支持，增强患者信心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脊髓损伤截瘫的护理目标与原则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https://d.book118.com/016044015223010051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脊髓损伤截瘫的护理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2024-09-17T21:32:06.535</cp:lastPrinted>
  <dcterms:created xsi:type="dcterms:W3CDTF">2024-09-17T13:32:06Z</dcterms:created>
  <dcterms:modified xsi:type="dcterms:W3CDTF">2024-09-17T13:32:08Z</dcterms:modified>
</cp:coreProperties>
</file>