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B770C-8F4A-461E-8A74-785C73C0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4B38-31C3-4E27-AA5A-EE2DC8850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141D6-8204-4CF9-8DDB-5026F81C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24179-BA42-4317-91CF-57C78D70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A59E1-DF8C-45D8-915E-6D49A584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3EEB0-B514-40D6-B808-9E91C50B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10E45-FDF9-45EC-B88A-414266A9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1CB32-9705-4FF7-985D-C16BE427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A52CA-F063-49D4-8759-19439292C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A7BCF-2FE8-487E-9EA8-37248C01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CFEAB-1A8E-4DE9-9CA9-9461E393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5013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生活垃圾分类每个人都是环保行动的主角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家庭生活垃圾分类实践指南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学校和单位生活垃圾分类推广措施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社区生活垃圾分类管理体系建设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创新手段在生活垃圾分类中应用前景展望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目前，许多居民对垃圾分类的重要性认识不足，缺乏分类的意识和习惯。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各地垃圾分类标准存在差异，给居民分类投放带来困惑。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分类收运处理体系不完善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部分地区垃圾分类收运处理设施不足，影响分类效果。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通过垃圾分类，可实现资源有效利用，减少资源浪费。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减少垃圾对环境的污染，保护生态环境。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垃圾分类反映一个城市的管理水平和市民素质，推动社会文明进步。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环保行动重要性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国家出台相关政策法规，推动生活垃圾分类工作。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国家层面政策引导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各地结合实际制定地方性法规，为垃圾分类提供法制保障。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地方性法规保障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政府和社会组织加强垃圾分类宣传教育，提高居民分类意识。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宣传教育普及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垃圾类别划分及标识识别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包括剩菜剩饭、果皮果核、菜叶菜根等易腐垃圾。使用绿色垃圾桶进行收集，标识上常有食物或植物的图案。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包括废纸、塑料、玻璃、金属等可循环利用的废弃物。通常使用蓝色垃圾桶进行收集，标识上会有一个循环的箭头。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包括砖瓦陶瓷、渣土、卫生间废纸等难以回收的废弃物。使用灰色或黑色垃圾桶进行收集，标识上通常没有特定的图案。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包括废电池、废灯管、废药品等对人体健康或自然环境造成直接或潜在危害的垃圾。使用红色垃圾桶进行收集，标识上会有明显的警告标志。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投放前尽量沥干水分，避免垃圾袋破损或垃圾外溢。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对于可回收垃圾，应尽量保持清洁干燥，避免污染。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有害垃圾应轻拿轻放，避免破损或泄漏。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对于不确定如何分类的垃圾，可以查询相关指南或咨询专业人士。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正确投放方法与技巧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避免混淆和误投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不要将厨余垃圾与其他垃圾混淆，以免影响垃圾处理效果。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不要将可回收垃圾与有害垃圾混淆，以免对环境造成污染。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在投放前应仔细检查垃圾，确保没有混入不属于该类别的物品。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对于形状、颜色相似的物品，应注意区分其材质和用途，避免误投。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家庭生活垃圾分类实践指南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厨房垃圾处理与回收建议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包括剩菜剩饭、果皮果核等，应使用专用垃圾桶收集，并定期投放到指定地点进行资源化处理。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尽量减少使用一次性塑料制品，对于可回收的塑料包装，应清洗干净后投放到可回收物收集容器中。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清洗干净后投放到可回收物收集容器中，或参与玻璃瓶罐回收项目。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报纸、杂志、书籍等应投放到可回收物收集容器中，实现资源再利用。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纸类废弃物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不再使用的塑料玩具可以清洗干净后投放到可回收物收集容器中。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塑料玩具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废旧家具家电可以通过二手市场转让或参与专业回收项目进行处理。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家具家电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客厅、卧室等区域垃圾处理策略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https://d.book118.com/016050131120010040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2024-09-06T21:50:38.276</cp:lastPrinted>
  <dcterms:created xsi:type="dcterms:W3CDTF">2024-09-06T13:50:38Z</dcterms:created>
  <dcterms:modified xsi:type="dcterms:W3CDTF">2024-09-06T13:50:40Z</dcterms:modified>
</cp:coreProperties>
</file>