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1C7F-1EC5-42DE-B553-6A1991F1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4749-9795-4B43-B3AF-F0646E6BE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69E89-F4DE-4183-83D0-4C12DB19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388CE-3A0F-4A63-8A7C-0C2D32AE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7BC70-6E46-4A04-8D94-BD02CB4E5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24E78-448E-4BB0-B8F4-40B9BCE58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FE31D-AADF-43A4-906A-998BC69E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85DB8-9242-4092-9DBA-07161FB77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04306-D54A-4A53-8C7F-70395864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F3401-5AB5-4CC6-A07A-8686013C8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31536-459D-495D-B6F6-D4BC953B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52133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超硬磨具新进展课件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超硬磨具材料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超硬磨具制造技术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超硬磨具的挑战与前景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37" r="2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901" r="399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99" r="302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超硬磨具是指以超硬材料（如金刚石、立方氮化硼等）为磨料制成的磨具，具有极高的硬度和耐磨性。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超硬磨具具有高硬度、高耐磨性、高刚性和高效率等特点，能够实现高效、高质量的磨削加工。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超硬磨具的发展始于20世纪初，随着工业技术的不断进步，超硬磨具的应用范围逐渐扩大。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近年来，超硬磨具在材料、制造工艺和应用领域等方面取得了重要进展，为制造业的发展提供了有力支持。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78" r="115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超硬磨具广泛应用于机械加工领域，如汽车、航空、能源、刀具等行业的零件加工。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超硬磨具在光学加工领域也有广泛应用，如眼镜片、光学仪器、太阳能电池等的光学表面加工。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光学加工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超硬磨具在电子行业中的应用包括硅片、陶瓷等材料的磨削和抛光加工。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超硬磨具还广泛应用于建筑、石材、玻璃等领域的加工。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超硬磨具材料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天然宝石，硬度最高，广泛用于工业领域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是自然界中硬度最高的物质，其摩氏硬度指数达到10。由于其优异的耐磨、耐压和抗冲击性能，钻石被广泛应用于磨削、钻探、切割等工业领域。随着科技的不断发展，钻石在超硬磨具领域的应用越来越广泛，成为高精度加工的首选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人工合成，仅次于钻石的超硬材料，适用于高温高压环境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方氮化硼是一种人工合成的超硬材料，其硬度仅次于钻石。它具有优异的热稳定性和化学惰性，能够在高温和高压环境下保持稳定的性能。因此，立方氮化硼在采矿、石油、陶瓷等工业领域得到广泛应用，尤其在硬材料加工方面具有不可替代的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立方氮化硼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碳化硅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天然存在，硬度高，适用于高温环境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化硅是一种天然存在的超硬材料，其硬度仅次于钻石和立方氮化硼。碳化硅具有优异的热稳定性和化学稳定性，能够在高温环境下保持稳定的性能。碳化硅在工业领域广泛应用于耐磨、耐热和耐腐蚀等场合，特别是在钢铁、有色金属和玻璃等材料的加工方面具有重要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https://d.book118.com/016052133232010101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2024-09-26T14:16:29.763</cp:lastPrinted>
  <dcterms:created xsi:type="dcterms:W3CDTF">2024-09-26T06:16:29Z</dcterms:created>
  <dcterms:modified xsi:type="dcterms:W3CDTF">2024-09-26T06:16:31Z</dcterms:modified>
</cp:coreProperties>
</file>