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7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2C28-BEFC-4E2F-A827-19FA547C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04D42-7E78-420A-AAAC-2BBAB3EA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54EDA-C8B3-41A0-9B6B-CCE3649E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AF507-A3A4-451A-8A48-CF8FFDF8C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57AC5-931B-4357-8763-37587FA31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28F10-9332-4079-A633-E64E624F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E536E-4A2D-4901-A8B9-C48132D6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05143-4D61-4ABA-9417-6C6277EC9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EEC85-32F2-4FB6-BAE5-46B92A1E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4878C-5CEA-4006-BC58-29E7A963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0D836-D9B9-48A6-9322-10F5C3D6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765" r:id="rId2"/>
    <p:sldLayoutId id="2147503766" r:id="rId3"/>
    <p:sldLayoutId id="2147503767" r:id="rId4"/>
    <p:sldLayoutId id="2147503768" r:id="rId5"/>
    <p:sldLayoutId id="2147503769" r:id="rId6"/>
    <p:sldLayoutId id="2147503770" r:id="rId7"/>
    <p:sldLayoutId id="2147503771" r:id="rId8"/>
    <p:sldLayoutId id="2147503772" r:id="rId9"/>
    <p:sldLayoutId id="2147503773" r:id="rId10"/>
    <p:sldLayoutId id="21475037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52211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市政工程消耗量定额（水处理工程）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水处理工程概述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市政工程消耗量定额概述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水处理工程消耗量定额编制方法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水处理工程消耗量定额应用与实例分析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水处理工程消耗量定额的优缺点与改进方向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水处理工程概述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水处理工程定义与重要性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水处理工程定义：水处理工程是利用物理、化学和生物方法对水进行净化、消毒和处理的工程，旨在确保水质安全、可靠和可持续。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水处理工程的重要性：水处理工程对于保障人类健康、促进经济发展和维护生态平衡具有重要意义。通过水处理工程，可以去除水中的有害物质，提高水质，满足不同领域的需求。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水处理工程的应用领域：水处理工程广泛应用于饮用水处理、工业废水处理、农业灌溉、城市污水处理等领域。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水处理工程的发展趋势：随着环保意识的提高和技术的不断发展，水处理工程将更加注重资源节约、能源利用和环境保护，推动可持续发展。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市政工程中水处理工程的作用</a:t>
            </a:r>
            <a:endParaRPr lang="zh-CN" altLang="en-US"/>
          </a:p>
        </p:txBody>
      </p:sp>
      <p:sp>
        <p:nvSpPr>
          <p:cNvPr id="10491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保障城市供水安全：水处理工程可以去除水中的有害物质，确保城市供水质量符合标准，保障市民的身体健康。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促进水资源循环利用：通过水处理技术，可以将废水转化为可再利用的水资源，提高水资源的利用效率，缓解城市水资源短缺的问题。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提升城市环境质量：水处理工程可以改善水体的水质，减少水体污染，提升城市环境质量，改善城市居民的生活环境。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促进城市可持续发展：水处理工程是城市基础设施建设的重要组成部分，对于城市的可持续发展具有重要意义。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水处理工程分类与特点</a:t>
            </a:r>
            <a:endParaRPr lang="zh-CN" altLang="en-US"/>
          </a:p>
        </p:txBody>
      </p:sp>
      <p:sp>
        <p:nvSpPr>
          <p:cNvPr id="104918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/>
          </a:bodyPr>
          <a:lstStyle/>
          <a:p>
            <a:r>
              <a:rPr lang="zh-CN" altLang="en-US"/>
              <a:t>水处理工程分类： a. 按照处理目的：分为预处理、处理和深度处理 b. 按照处理对象：分为饮用水处理、工业废水处理和污水处理 c. 按照处理方法：分为物理法、化学法和生物法 </a:t>
            </a:r>
            <a:endParaRPr lang="zh-CN" altLang="en-US"/>
          </a:p>
          <a:p>
            <a:pPr lvl="1"/>
            <a:r>
              <a:rPr lang="zh-CN" altLang="en-US"/>
              <a:t>a. 按照处理目的：分为预处理、处理和深度处理</a:t>
            </a:r>
            <a:endParaRPr lang="zh-CN" altLang="en-US"/>
          </a:p>
          <a:p>
            <a:pPr lvl="1"/>
            <a:r>
              <a:rPr lang="zh-CN" altLang="en-US"/>
              <a:t>b. 按照处理对象：分为饮用水处理、工业废水处理和污水处理</a:t>
            </a:r>
            <a:endParaRPr lang="zh-CN" altLang="en-US"/>
          </a:p>
          <a:p>
            <a:pPr lvl="1"/>
            <a:r>
              <a:rPr lang="zh-CN" altLang="en-US"/>
              <a:t>c. 按照处理方法：分为物理法、化学法和生物法</a:t>
            </a:r>
            <a:endParaRPr lang="zh-CN" altLang="en-US"/>
          </a:p>
          <a:p>
            <a:r>
              <a:rPr lang="zh-CN" altLang="en-US"/>
              <a:t>水处理工程特点： a. 处理流程复杂：水处理工程通常包括多个处理单元，每个单元都有不同的作用和处理效果 b. 处理技术多样：根据不同的水质和处理目的，需要采用不同的处理技术 c. 处理设备繁多：水处理工程需要使用各种不同的设备，如沉淀池、过滤器、曝气器等 d. 运行管理严格：为了保证水处理效果和出水水质，需要严格控制各个处理单元的运行参数和管理要求</a:t>
            </a:r>
            <a:endParaRPr lang="zh-CN" altLang="en-US"/>
          </a:p>
          <a:p>
            <a:pPr lvl="1"/>
            <a:r>
              <a:rPr lang="zh-CN" altLang="en-US"/>
              <a:t>a. 处理流程复杂：水处理工程通常包括多个处理单元，每个单元都有不同的作用和处理效果</a:t>
            </a:r>
            <a:endParaRPr lang="zh-CN" altLang="en-US"/>
          </a:p>
          <a:p>
            <a:pPr lvl="1"/>
            <a:r>
              <a:rPr lang="zh-CN" altLang="en-US"/>
              <a:t>b. 处理技术多样：根据不同的水质和处理目的，需要采用不同的处理技术</a:t>
            </a:r>
            <a:endParaRPr lang="zh-CN" altLang="en-US"/>
          </a:p>
          <a:p>
            <a:pPr lvl="1"/>
            <a:r>
              <a:rPr lang="zh-CN" altLang="en-US"/>
              <a:t>c. 处理设备繁多：水处理工程需要使用各种不同的设备，如沉淀池、过滤器、曝气器等</a:t>
            </a:r>
            <a:endParaRPr lang="zh-CN" altLang="en-US"/>
          </a:p>
          <a:p>
            <a:pPr lvl="1"/>
            <a:r>
              <a:rPr lang="zh-CN" altLang="en-US"/>
              <a:t>d. 运行管理严格：为了保证水处理效果和出水水质，需要严格控制各个处理单元的运行参数和管理要求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市政工程消耗量定额概述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消耗量定额定义与作用</a:t>
            </a:r>
            <a:endParaRPr lang="zh-CN" altLang="en-US"/>
          </a:p>
        </p:txBody>
      </p:sp>
      <p:sp>
        <p:nvSpPr>
          <p:cNvPr id="1049296" name="Rectangle 6"/>
          <p:cNvSpPr/>
          <p:nvPr>
            <p:custDataLst>
              <p:tags r:id="rId2"/>
            </p:custDataLst>
          </p:nvPr>
        </p:nvSpPr>
        <p:spPr>
          <a:xfrm>
            <a:off x="656679" y="3962175"/>
            <a:ext cx="10983315" cy="76172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8" name="矩形: 圆角 18"/>
          <p:cNvSpPr/>
          <p:nvPr>
            <p:custDataLst>
              <p:tags r:id="rId3"/>
            </p:custDataLst>
          </p:nvPr>
        </p:nvSpPr>
        <p:spPr>
          <a:xfrm>
            <a:off x="551935" y="3958962"/>
            <a:ext cx="1988429" cy="767801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00" name="Rectangle 6"/>
          <p:cNvSpPr/>
          <p:nvPr>
            <p:custDataLst>
              <p:tags r:id="rId4"/>
            </p:custDataLst>
          </p:nvPr>
        </p:nvSpPr>
        <p:spPr>
          <a:xfrm>
            <a:off x="656679" y="2818982"/>
            <a:ext cx="10983315" cy="76172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2" name="矩形: 圆角 3"/>
          <p:cNvSpPr/>
          <p:nvPr>
            <p:custDataLst>
              <p:tags r:id="rId5"/>
            </p:custDataLst>
          </p:nvPr>
        </p:nvSpPr>
        <p:spPr>
          <a:xfrm>
            <a:off x="551935" y="2815769"/>
            <a:ext cx="1988429" cy="767801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6"/>
            </p:custDataLst>
          </p:nvPr>
        </p:nvSpPr>
        <p:spPr>
          <a:xfrm>
            <a:off x="2760565" y="2822838"/>
            <a:ext cx="8734893" cy="75354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消耗量定额定义：指在正常施工条件下，完成单位合格产品所必需的人工、材料、机械台班消耗的数量标准。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7"/>
            </p:custDataLst>
          </p:nvPr>
        </p:nvSpPr>
        <p:spPr>
          <a:xfrm>
            <a:off x="2760565" y="3966030"/>
            <a:ext cx="8734893" cy="75354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消耗量定额作用：为建设单位进行工程造价的编制和审核提供依据；为施工企业进行投标报价、成本核算提供参考；为建设单位和施工企业加强工程管理提供标准。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8" name="标题"/>
          <p:cNvSpPr txBox="1"/>
          <p:nvPr>
            <p:custDataLst>
              <p:tags r:id="rId8"/>
            </p:custDataLst>
          </p:nvPr>
        </p:nvSpPr>
        <p:spPr>
          <a:xfrm>
            <a:off x="656679" y="3966030"/>
            <a:ext cx="1779659" cy="75353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0" name="标题"/>
          <p:cNvSpPr txBox="1"/>
          <p:nvPr>
            <p:custDataLst>
              <p:tags r:id="rId9"/>
            </p:custDataLst>
          </p:nvPr>
        </p:nvSpPr>
        <p:spPr>
          <a:xfrm>
            <a:off x="656679" y="2822838"/>
            <a:ext cx="1779659" cy="75353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市政工程消耗量定额编制原则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统一性原则：确保定额的编制和使用符合国家相关法规和标准，保持一致性和统一性。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科学性原则：基于科学的方法和数据，对工程消耗量进行合理估算和编制，确保定额的准确性和可靠性。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先进性原则：采用先进的编制技术和方法，确保定额的编制水平与当前工程技术水平相适应，具有一定的前瞻性和引导性。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实用性原则：定额的编制要结合实际情况，满足工程建设的需要，方便使用和操作，提高定额的实用性和可操作性。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灵活性原则：在满足定额基本功能的前提下，允许根据具体情况进行适当的调整和修改，以适应不同工程建设的需要。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消耗量定额与水处理工程的关联</a:t>
            </a:r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消耗量定额的定义和作用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水处理工程中消耗量定额的编制原则和依据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消耗量定额在水处理工程中的应用范围和重要性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消耗量定额与水处理工程的关系及其对工程成本的影响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水处理工程消耗量定额编制方法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编制依据与资料收集</a:t>
            </a:r>
            <a:endParaRPr lang="zh-CN" altLang="en-US"/>
          </a:p>
        </p:txBody>
      </p:sp>
      <p:sp>
        <p:nvSpPr>
          <p:cNvPr id="10495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依据相关法规、规范和标准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收集相关资料，包括工程设计文件、施工图纸、施工组织设计等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了解水处理工程的特点和工艺流程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确定编制方法和原则，包括定额的编制范围、编制原则、编制方法等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https://d.book118.com/016052211242010030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1*l_h_i*1_2_1"/>
  <p:tag name="KSO_WM_UNIT_INDEX" val="1_2_1"/>
  <p:tag name="KSO_WM_UNIT_LAYERLEVEL" val="1_1_1"/>
  <p:tag name="KSO_WM_UNIT_LINE_FORE_SCHEMECOLOR_INDEX" val="8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1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1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1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市政工程消耗量定额（水处理工程）</vt:lpstr>
      <vt:lpstr>目录</vt:lpstr>
      <vt:lpstr>添加章节标题</vt:lpstr>
      <vt:lpstr>水处理工程概述</vt:lpstr>
      <vt:lpstr>水处理工程定义与重要性</vt:lpstr>
      <vt:lpstr>市政工程中水处理工程的作用</vt:lpstr>
      <vt:lpstr>水处理工程分类与特点</vt:lpstr>
      <vt:lpstr>市政工程消耗量定额概述</vt:lpstr>
      <vt:lpstr>消耗量定额定义与作用</vt:lpstr>
      <vt:lpstr>市政工程消耗量定额编制原则</vt:lpstr>
      <vt:lpstr>消耗量定额与水处理工程的关联</vt:lpstr>
      <vt:lpstr>水处理工程消耗量定额编制方法</vt:lpstr>
      <vt:lpstr>编制依据与资料收集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2024-08-29T07:07:56.051</cp:lastPrinted>
  <dcterms:created xsi:type="dcterms:W3CDTF">2024-08-28T23:07:56Z</dcterms:created>
  <dcterms:modified xsi:type="dcterms:W3CDTF">2024-08-28T23:07:58Z</dcterms:modified>
</cp:coreProperties>
</file>