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A89D2-49F2-4DD2-9A81-4CD08AF0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0B564-D9E2-43FE-BAD7-1F8DE1141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1F751-F3E7-49C1-BA22-84A68F8D6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BA75A-B114-47C1-811B-B3913947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F05A0-FE53-4606-AA3D-54DE46D8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F5A4F-234F-4236-B2B1-5B51E10A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6C1E8-8D87-490E-921A-4D4013A1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C560B-0A60-4266-ACA0-908D9E2D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28A53-7BC8-45D0-9123-805292AD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E1C30-0B4E-4D2C-81C0-B03941EF0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4E0B-62A0-4EFF-A87C-1F58E379A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53230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交通系统技师申报个人总结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工作经验与成长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申报理由与优势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适应城市发展需求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随着城市规模的不断扩大和交通需求的日益增长，需要专业的交通系统技师来应对挑战，提出解决方案。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推动个人职业发展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通过申报交通系统技师资格，展示个人在交通领域的专业能力和经验，为未来的职业发展打下基础。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提升交通系统效率和安全性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通过技师的专业技能，改善交通系统的运行状况，减少事故发生的可能性，并提高交通运输效率。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交通系统规划与设计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涉及城市交通网络规划、道路设计、交通枢纽布局等方面的内容。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交通信号控制与优化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包括交通信号灯的配时方案、智能交通信号控制技术等。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探讨交通事故成因分析、安全宣传教育、交通法规执行等方面的问题。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交通工程实施与维护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涉及道路施工、交通设施维护、交通工程质量控制等方面的内容。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负责城市交通信号控制、智能交通系统、电子警察等交通管理设施的维护和管理，确保交通系统正常运行。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交通系统维护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对交通系统故障进行及时排查、诊断和修复，保障交通畅通和安全。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故障排查与修复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为交通警察和相关部门提供技术支持和培训，提高交通管理和执法水平。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故障处理效率提升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通过不断学习和实践，提高了故障排查和修复的效率，缩短了故障处理时间。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技术支持与服务质量提升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为交通警察和相关部门提供了优质的技术支持和培训服务，提高了他们的交通管理和执法能力。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交通系统稳定运行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通过精心维护和及时修复，保障了城市交通系统的稳定运行，减少了交通拥堵和事故发生率。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083" r="41083"/>
          <a:stretch>
            <a:fillRect/>
          </a:stretch>
        </p:blipFill>
        <p:spPr>
          <a:xfrm>
            <a:off x="869006" y="1293634"/>
            <a:ext cx="4563026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与团队成员保持紧密沟通和协作，共同完成交通系统的维护和管理任务。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与同事紧密合作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667" r="3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积极分享自己的工作经验和专业知识，促进团队成员的共同成长和进步。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积极参加团队组织的各种活动，增强团队凝聚力和向心力。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交通工程理论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熟练掌握交通工程基本原理，包括交通流理论、道路设计、交通规划等。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深入了解交通安全法规、标准以及安全评估方法，具备分析交通事故原因和提出改进措施的能力。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交通系统技术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熟悉交通信号控制、智能交通系统、交通仿真等领域的技术原理和应用。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通过参与多个交通工程项目的规划、设计和实施，积累了丰富的实践经验，提高了解决实际问题的能力。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在项目中与多个专业团队紧密合作，沟通协调能力强，能够高效协作完成任务。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关注交通领域前沿技术动态，积极学习新知识、新技术，具备创新意识和能力。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技能水平提升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利用业余时间自学交通领域相关书籍、学术论文等，关注行业动态，不断提升专业素养。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在大学期间系统学习了交通工程专业的核心课程，为职业生涯奠定了坚实基础。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参加工作后，积极参加各类在职培训，如交通安全培训、智能交通系统培训等，不断更新和拓展专业知识。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学习与培训经历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https://d.book118.com/016053230144010053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2024-09-20T10:54:18.529</cp:lastPrinted>
  <dcterms:created xsi:type="dcterms:W3CDTF">2024-09-20T02:54:18Z</dcterms:created>
  <dcterms:modified xsi:type="dcterms:W3CDTF">2024-09-20T02:54:20Z</dcterms:modified>
</cp:coreProperties>
</file>