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BE025-E78E-4277-9880-36A08EE8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B6F0F-575C-4D24-9F62-46A55142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05D89-163A-449E-94E7-3531AA13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C99BF-BA0D-4153-BF11-0980C834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EF521-CFD1-4980-99C5-A893D2760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63610-7260-4144-8106-38CE1187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AD7C9-31E6-4B8A-9139-662AD8688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3CB1A-F415-4C9D-9D50-8AD5F9C7B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241FA-7FCD-4B8D-AFD3-BE7CD1BD6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C9919-DD98-4FCA-B0D0-329C75A2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69F92-DAE4-4312-964E-9AAB6D03E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024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老年发热患者的护理要点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老年发热患者的药物治疗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预防老年发热的措施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老年发热是指60岁以上的老年人出现体温升高，超过正常范围的现象。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老年发热通常起病缓慢，症状不典型，容易与其他疾病混淆，且容易并发其他疾病，需要特别关注。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老年发热的定义与特点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96" r="37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11" r="101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老年发热的常见原因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感染是老年发热最常见的原因，包括呼吸道感染、泌尿系统感染等。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一些自身免疫性疾病也可能导致老年发热，如风湿性关节炎、系统性红斑狼疮等。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肿瘤也是老年发热的常见原因之一，尤其是血液系统肿瘤和实体肿瘤。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其他原因包括药物热、输血反应等，也可能导致老年发热。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自身免疫性疾病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加重基础疾病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增加死亡率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老年发热对身体的危害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73" r="165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老年发热可能加重患者原有的基础疾病，如心血管疾病、肺部疾病等。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老年发热可能增加患者发生并发症的风险，如肺炎、心脏疾病等。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老年发热可能导致患者身体虚弱、活动能力下降，影响生活质量。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老年发热可能增加患者的死亡率，尤其是高龄患者和身体虚弱的患者。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老年发热患者的护理要点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在发热期间，应定时测量并记录体温，观察体温变化情况。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定时记录体温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注意发热类型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及时处理高热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注意观察是低热、中热还是高热，以及是否伴有寒战、出汗等症状。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如出现高热，应采取适当的降温措施，如使用退热药、冰敷等。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观察体温变化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65" b="173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保持舒适体位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提供舒适的休息环境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保持室内空气清新、安静，让患者有足够的休息时间。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协助患者翻身和移动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对于不能自主翻身的患者，应定时协助其翻身，避免长时间保持同一姿势。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防止患者因头晕、乏力等原因跌倒或受伤。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避免食用生冷、油腻、刺激性食物，以免加重病情。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鼓励饮水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发热会导致身体水分流失，应鼓励患者多饮水，以补充体内水分。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提供高热量、高蛋白、高维生素的食物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选择易消化、营养丰富的食物，如牛奶、鸡蛋、果汁等。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补充足够的水分和营养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保持口腔清洁，可用温水漱口或棉签轻轻擦拭口腔。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保持皮肤清洁干燥，及时更换汗湿的衣物和床单，防止皮肤感染。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注意口腔和皮肤的护理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老年发热患者的药物治疗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https://d.book118.com/016100242021010042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2024-09-09T08:58:52.359</cp:lastPrinted>
  <dcterms:created xsi:type="dcterms:W3CDTF">2024-09-09T00:58:52Z</dcterms:created>
  <dcterms:modified xsi:type="dcterms:W3CDTF">2024-09-09T00:58:54Z</dcterms:modified>
</cp:coreProperties>
</file>