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A6CEF7-8005-476E-BC1C-AA5D76B009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B385C-1E78-4E74-8F24-68EE02ABC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25864D-7FE6-4B36-8F1E-1EE9EB382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73F1AA-B977-4F7B-9AD9-0A0CB9AB3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501BB3-DFF4-474B-9A5D-36A0DACE84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00AA68-BB86-4D2C-B417-21CF556593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971E04-4DF0-4777-9971-50B5E6CD49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107389-0D23-46E0-B4B4-D3F38F47F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11127E-3259-4EC1-8EFE-4F7EBE4BE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D1E83-D9F7-4A3A-AB82-6F6C5D817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91F752-F99D-4C0E-AB8A-AC178F141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s>
            <a:gs pos="100000">
              <a:srgbClr val="3399FF"/>
            </a:gs>
          </a:gsLst>
          <a:lin ang="2700000" scaled="1"/>
        </a:gradFill>
      </p:bgPr>
    </p:bg>
    <p:spTree>
      <p:nvGrpSpPr>
        <p:cNvPr id="1" name=""/>
        <p:cNvGrpSpPr/>
        <p:nvPr/>
      </p:nvGrpSpPr>
      <p:grpSpPr/>
      <p:grpSp>
        <p:nvGrpSpPr>
          <p:cNvPr id="6146" name=""/>
          <p:cNvGrpSpPr/>
          <p:nvPr/>
        </p:nvGrpSpPr>
        <p:grpSpPr>
          <a:xfrm>
            <a:off x="0" y="68262"/>
            <a:ext cx="8678862" cy="6713538"/>
            <a:chOff x="0" y="43"/>
            <a:chExt cx="5467" cy="4229"/>
          </a:xfrm>
        </p:grpSpPr>
        <p:sp>
          <p:nvSpPr>
            <p:cNvPr id="6147" name=""/>
            <p:cNvSpPr/>
            <p:nvPr/>
          </p:nvSpPr>
          <p:spPr>
            <a:xfrm>
              <a:off x="692" y="494"/>
              <a:ext cx="4775" cy="936"/>
            </a:xfrm>
            <a:prstGeom prst="rect">
              <a:avLst/>
            </a:prstGeom>
            <a:solidFill>
              <a:schemeClr val="accent1"/>
            </a:solidFill>
            <a:ln>
              <a:noFill/>
              <a:miter lim="800000"/>
            </a:ln>
          </p:spPr>
          <p:txBody>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nvGrpSpPr>
            <p:cNvPr id="6148" name=""/>
            <p:cNvGrpSpPr/>
            <p:nvPr/>
          </p:nvGrpSpPr>
          <p:grpSpPr>
            <a:xfrm>
              <a:off x="0" y="43"/>
              <a:ext cx="624" cy="4229"/>
              <a:chOff x="0" y="43"/>
              <a:chExt cx="624" cy="4229"/>
            </a:xfrm>
          </p:grpSpPr>
          <p:cxnSp>
            <p:nvCxnSpPr>
              <p:cNvPr id="6149" name=""/>
              <p:cNvCxnSpPr/>
              <p:nvPr/>
            </p:nvCxnSpPr>
            <p:spPr>
              <a:xfrm>
                <a:off x="0" y="4203"/>
                <a:ext cx="624" cy="0"/>
              </a:xfrm>
              <a:prstGeom prst="line">
                <a:avLst/>
              </a:prstGeom>
              <a:noFill/>
              <a:ln>
                <a:solidFill>
                  <a:schemeClr val="bg2"/>
                </a:solidFill>
                <a:miter lim="800000"/>
              </a:ln>
            </p:spPr>
          </p:cxnSp>
          <p:cxnSp>
            <p:nvCxnSpPr>
              <p:cNvPr id="6150" name=""/>
              <p:cNvCxnSpPr/>
              <p:nvPr/>
            </p:nvCxnSpPr>
            <p:spPr>
              <a:xfrm>
                <a:off x="0" y="4239"/>
                <a:ext cx="624" cy="0"/>
              </a:xfrm>
              <a:prstGeom prst="line">
                <a:avLst/>
              </a:prstGeom>
              <a:noFill/>
              <a:ln w="38100">
                <a:solidFill>
                  <a:schemeClr val="bg2"/>
                </a:solidFill>
                <a:miter lim="800000"/>
              </a:ln>
            </p:spPr>
          </p:cxnSp>
          <p:cxnSp>
            <p:nvCxnSpPr>
              <p:cNvPr id="6151" name=""/>
              <p:cNvCxnSpPr/>
              <p:nvPr/>
            </p:nvCxnSpPr>
            <p:spPr>
              <a:xfrm>
                <a:off x="0" y="4272"/>
                <a:ext cx="624" cy="0"/>
              </a:xfrm>
              <a:prstGeom prst="line">
                <a:avLst/>
              </a:prstGeom>
              <a:noFill/>
              <a:ln w="19050">
                <a:solidFill>
                  <a:schemeClr val="bg2"/>
                </a:solidFill>
                <a:miter lim="800000"/>
              </a:ln>
            </p:spPr>
          </p:cxnSp>
          <p:cxnSp>
            <p:nvCxnSpPr>
              <p:cNvPr id="6152" name=""/>
              <p:cNvCxnSpPr/>
              <p:nvPr/>
            </p:nvCxnSpPr>
            <p:spPr>
              <a:xfrm>
                <a:off x="0" y="4113"/>
                <a:ext cx="624" cy="0"/>
              </a:xfrm>
              <a:prstGeom prst="line">
                <a:avLst/>
              </a:prstGeom>
              <a:noFill/>
              <a:ln w="28575">
                <a:solidFill>
                  <a:schemeClr val="bg2"/>
                </a:solidFill>
                <a:miter lim="800000"/>
              </a:ln>
            </p:spPr>
          </p:cxnSp>
          <p:cxnSp>
            <p:nvCxnSpPr>
              <p:cNvPr id="6153" name=""/>
              <p:cNvCxnSpPr/>
              <p:nvPr/>
            </p:nvCxnSpPr>
            <p:spPr>
              <a:xfrm>
                <a:off x="0" y="4065"/>
                <a:ext cx="624" cy="0"/>
              </a:xfrm>
              <a:prstGeom prst="line">
                <a:avLst/>
              </a:prstGeom>
              <a:noFill/>
              <a:ln w="12700">
                <a:solidFill>
                  <a:schemeClr val="bg2"/>
                </a:solidFill>
                <a:miter lim="800000"/>
              </a:ln>
            </p:spPr>
          </p:cxnSp>
          <p:cxnSp>
            <p:nvCxnSpPr>
              <p:cNvPr id="6154" name=""/>
              <p:cNvCxnSpPr/>
              <p:nvPr/>
            </p:nvCxnSpPr>
            <p:spPr>
              <a:xfrm>
                <a:off x="0" y="4158"/>
                <a:ext cx="624" cy="0"/>
              </a:xfrm>
              <a:prstGeom prst="line">
                <a:avLst/>
              </a:prstGeom>
              <a:noFill/>
              <a:ln w="19050">
                <a:solidFill>
                  <a:schemeClr val="bg2"/>
                </a:solidFill>
                <a:miter lim="800000"/>
              </a:ln>
            </p:spPr>
          </p:cxnSp>
          <p:cxnSp>
            <p:nvCxnSpPr>
              <p:cNvPr id="6155" name=""/>
              <p:cNvCxnSpPr/>
              <p:nvPr/>
            </p:nvCxnSpPr>
            <p:spPr>
              <a:xfrm>
                <a:off x="0" y="3666"/>
                <a:ext cx="624" cy="0"/>
              </a:xfrm>
              <a:prstGeom prst="line">
                <a:avLst/>
              </a:prstGeom>
              <a:noFill/>
              <a:ln>
                <a:solidFill>
                  <a:schemeClr val="bg2"/>
                </a:solidFill>
                <a:miter lim="800000"/>
              </a:ln>
            </p:spPr>
          </p:cxnSp>
          <p:cxnSp>
            <p:nvCxnSpPr>
              <p:cNvPr id="6156" name=""/>
              <p:cNvCxnSpPr/>
              <p:nvPr/>
            </p:nvCxnSpPr>
            <p:spPr>
              <a:xfrm>
                <a:off x="0" y="3639"/>
                <a:ext cx="624" cy="0"/>
              </a:xfrm>
              <a:prstGeom prst="line">
                <a:avLst/>
              </a:prstGeom>
              <a:noFill/>
              <a:ln w="38100">
                <a:solidFill>
                  <a:schemeClr val="bg2"/>
                </a:solidFill>
                <a:miter lim="800000"/>
              </a:ln>
            </p:spPr>
          </p:cxnSp>
          <p:cxnSp>
            <p:nvCxnSpPr>
              <p:cNvPr id="6157" name=""/>
              <p:cNvCxnSpPr/>
              <p:nvPr/>
            </p:nvCxnSpPr>
            <p:spPr>
              <a:xfrm>
                <a:off x="0" y="4020"/>
                <a:ext cx="624" cy="0"/>
              </a:xfrm>
              <a:prstGeom prst="line">
                <a:avLst/>
              </a:prstGeom>
              <a:noFill/>
              <a:ln w="19050">
                <a:solidFill>
                  <a:schemeClr val="bg2"/>
                </a:solidFill>
                <a:miter lim="800000"/>
              </a:ln>
            </p:spPr>
          </p:cxnSp>
          <p:cxnSp>
            <p:nvCxnSpPr>
              <p:cNvPr id="6158" name=""/>
              <p:cNvCxnSpPr/>
              <p:nvPr/>
            </p:nvCxnSpPr>
            <p:spPr>
              <a:xfrm>
                <a:off x="0" y="3894"/>
                <a:ext cx="624" cy="0"/>
              </a:xfrm>
              <a:prstGeom prst="line">
                <a:avLst/>
              </a:prstGeom>
              <a:noFill/>
              <a:ln w="28575">
                <a:solidFill>
                  <a:schemeClr val="bg2"/>
                </a:solidFill>
                <a:miter lim="800000"/>
              </a:ln>
            </p:spPr>
          </p:cxnSp>
          <p:cxnSp>
            <p:nvCxnSpPr>
              <p:cNvPr id="6159" name=""/>
              <p:cNvCxnSpPr/>
              <p:nvPr/>
            </p:nvCxnSpPr>
            <p:spPr>
              <a:xfrm>
                <a:off x="0" y="3813"/>
                <a:ext cx="624" cy="0"/>
              </a:xfrm>
              <a:prstGeom prst="line">
                <a:avLst/>
              </a:prstGeom>
              <a:noFill/>
              <a:ln w="12700">
                <a:solidFill>
                  <a:schemeClr val="bg2"/>
                </a:solidFill>
                <a:miter lim="800000"/>
              </a:ln>
            </p:spPr>
          </p:cxnSp>
          <p:cxnSp>
            <p:nvCxnSpPr>
              <p:cNvPr id="6160" name=""/>
              <p:cNvCxnSpPr/>
              <p:nvPr/>
            </p:nvCxnSpPr>
            <p:spPr>
              <a:xfrm>
                <a:off x="0" y="3999"/>
                <a:ext cx="624" cy="0"/>
              </a:xfrm>
              <a:prstGeom prst="line">
                <a:avLst/>
              </a:prstGeom>
              <a:noFill/>
              <a:ln>
                <a:solidFill>
                  <a:schemeClr val="bg2"/>
                </a:solidFill>
                <a:miter lim="800000"/>
              </a:ln>
            </p:spPr>
          </p:cxnSp>
          <p:cxnSp>
            <p:nvCxnSpPr>
              <p:cNvPr id="6161" name=""/>
              <p:cNvCxnSpPr/>
              <p:nvPr/>
            </p:nvCxnSpPr>
            <p:spPr>
              <a:xfrm>
                <a:off x="0" y="3687"/>
                <a:ext cx="624" cy="0"/>
              </a:xfrm>
              <a:prstGeom prst="line">
                <a:avLst/>
              </a:prstGeom>
              <a:noFill/>
              <a:ln w="12700">
                <a:solidFill>
                  <a:schemeClr val="bg2"/>
                </a:solidFill>
                <a:miter lim="800000"/>
              </a:ln>
            </p:spPr>
          </p:cxnSp>
          <p:cxnSp>
            <p:nvCxnSpPr>
              <p:cNvPr id="6162" name=""/>
              <p:cNvCxnSpPr/>
              <p:nvPr/>
            </p:nvCxnSpPr>
            <p:spPr>
              <a:xfrm>
                <a:off x="0" y="3741"/>
                <a:ext cx="624" cy="0"/>
              </a:xfrm>
              <a:prstGeom prst="line">
                <a:avLst/>
              </a:prstGeom>
              <a:noFill/>
              <a:ln w="12700">
                <a:solidFill>
                  <a:schemeClr val="bg2"/>
                </a:solidFill>
                <a:miter lim="800000"/>
              </a:ln>
            </p:spPr>
          </p:cxnSp>
          <p:cxnSp>
            <p:nvCxnSpPr>
              <p:cNvPr id="6163" name=""/>
              <p:cNvCxnSpPr/>
              <p:nvPr/>
            </p:nvCxnSpPr>
            <p:spPr>
              <a:xfrm>
                <a:off x="0" y="3939"/>
                <a:ext cx="624" cy="0"/>
              </a:xfrm>
              <a:prstGeom prst="line">
                <a:avLst/>
              </a:prstGeom>
              <a:noFill/>
              <a:ln w="19050">
                <a:solidFill>
                  <a:schemeClr val="bg2"/>
                </a:solidFill>
                <a:miter lim="800000"/>
              </a:ln>
            </p:spPr>
          </p:cxnSp>
          <p:cxnSp>
            <p:nvCxnSpPr>
              <p:cNvPr id="6164" name=""/>
              <p:cNvCxnSpPr/>
              <p:nvPr/>
            </p:nvCxnSpPr>
            <p:spPr>
              <a:xfrm>
                <a:off x="0" y="3918"/>
                <a:ext cx="624" cy="0"/>
              </a:xfrm>
              <a:prstGeom prst="line">
                <a:avLst/>
              </a:prstGeom>
              <a:noFill/>
              <a:ln>
                <a:solidFill>
                  <a:schemeClr val="bg2"/>
                </a:solidFill>
                <a:miter lim="800000"/>
              </a:ln>
            </p:spPr>
          </p:cxnSp>
          <p:cxnSp>
            <p:nvCxnSpPr>
              <p:cNvPr id="6165" name=""/>
              <p:cNvCxnSpPr/>
              <p:nvPr/>
            </p:nvCxnSpPr>
            <p:spPr>
              <a:xfrm>
                <a:off x="0" y="3510"/>
                <a:ext cx="624" cy="0"/>
              </a:xfrm>
              <a:prstGeom prst="line">
                <a:avLst/>
              </a:prstGeom>
              <a:noFill/>
              <a:ln>
                <a:solidFill>
                  <a:schemeClr val="bg2"/>
                </a:solidFill>
                <a:miter lim="800000"/>
              </a:ln>
            </p:spPr>
          </p:cxnSp>
          <p:cxnSp>
            <p:nvCxnSpPr>
              <p:cNvPr id="6166" name=""/>
              <p:cNvCxnSpPr/>
              <p:nvPr/>
            </p:nvCxnSpPr>
            <p:spPr>
              <a:xfrm>
                <a:off x="0" y="3546"/>
                <a:ext cx="624" cy="0"/>
              </a:xfrm>
              <a:prstGeom prst="line">
                <a:avLst/>
              </a:prstGeom>
              <a:noFill/>
              <a:ln w="38100">
                <a:solidFill>
                  <a:schemeClr val="bg2"/>
                </a:solidFill>
                <a:miter lim="800000"/>
              </a:ln>
            </p:spPr>
          </p:cxnSp>
          <p:cxnSp>
            <p:nvCxnSpPr>
              <p:cNvPr id="6167" name=""/>
              <p:cNvCxnSpPr/>
              <p:nvPr/>
            </p:nvCxnSpPr>
            <p:spPr>
              <a:xfrm>
                <a:off x="0" y="3579"/>
                <a:ext cx="624" cy="0"/>
              </a:xfrm>
              <a:prstGeom prst="line">
                <a:avLst/>
              </a:prstGeom>
              <a:noFill/>
              <a:ln w="19050">
                <a:solidFill>
                  <a:schemeClr val="bg2"/>
                </a:solidFill>
                <a:miter lim="800000"/>
              </a:ln>
            </p:spPr>
          </p:cxnSp>
          <p:cxnSp>
            <p:nvCxnSpPr>
              <p:cNvPr id="6168" name=""/>
              <p:cNvCxnSpPr/>
              <p:nvPr/>
            </p:nvCxnSpPr>
            <p:spPr>
              <a:xfrm>
                <a:off x="0" y="3420"/>
                <a:ext cx="624" cy="0"/>
              </a:xfrm>
              <a:prstGeom prst="line">
                <a:avLst/>
              </a:prstGeom>
              <a:noFill/>
              <a:ln w="28575">
                <a:solidFill>
                  <a:schemeClr val="bg2"/>
                </a:solidFill>
                <a:miter lim="800000"/>
              </a:ln>
            </p:spPr>
          </p:cxnSp>
          <p:cxnSp>
            <p:nvCxnSpPr>
              <p:cNvPr id="6169" name=""/>
              <p:cNvCxnSpPr/>
              <p:nvPr/>
            </p:nvCxnSpPr>
            <p:spPr>
              <a:xfrm>
                <a:off x="0" y="3372"/>
                <a:ext cx="624" cy="0"/>
              </a:xfrm>
              <a:prstGeom prst="line">
                <a:avLst/>
              </a:prstGeom>
              <a:noFill/>
              <a:ln w="12700">
                <a:solidFill>
                  <a:schemeClr val="bg2"/>
                </a:solidFill>
                <a:miter lim="800000"/>
              </a:ln>
            </p:spPr>
          </p:cxnSp>
          <p:cxnSp>
            <p:nvCxnSpPr>
              <p:cNvPr id="6170" name=""/>
              <p:cNvCxnSpPr/>
              <p:nvPr/>
            </p:nvCxnSpPr>
            <p:spPr>
              <a:xfrm>
                <a:off x="0" y="3465"/>
                <a:ext cx="624" cy="0"/>
              </a:xfrm>
              <a:prstGeom prst="line">
                <a:avLst/>
              </a:prstGeom>
              <a:noFill/>
              <a:ln w="19050">
                <a:solidFill>
                  <a:schemeClr val="bg2"/>
                </a:solidFill>
                <a:miter lim="800000"/>
              </a:ln>
            </p:spPr>
          </p:cxnSp>
          <p:cxnSp>
            <p:nvCxnSpPr>
              <p:cNvPr id="6171" name=""/>
              <p:cNvCxnSpPr/>
              <p:nvPr/>
            </p:nvCxnSpPr>
            <p:spPr>
              <a:xfrm>
                <a:off x="0" y="2973"/>
                <a:ext cx="624" cy="0"/>
              </a:xfrm>
              <a:prstGeom prst="line">
                <a:avLst/>
              </a:prstGeom>
              <a:noFill/>
              <a:ln>
                <a:solidFill>
                  <a:schemeClr val="bg2"/>
                </a:solidFill>
                <a:miter lim="800000"/>
              </a:ln>
            </p:spPr>
          </p:cxnSp>
          <p:cxnSp>
            <p:nvCxnSpPr>
              <p:cNvPr id="6172" name=""/>
              <p:cNvCxnSpPr/>
              <p:nvPr/>
            </p:nvCxnSpPr>
            <p:spPr>
              <a:xfrm>
                <a:off x="0" y="2946"/>
                <a:ext cx="624" cy="0"/>
              </a:xfrm>
              <a:prstGeom prst="line">
                <a:avLst/>
              </a:prstGeom>
              <a:noFill/>
              <a:ln w="38100">
                <a:solidFill>
                  <a:schemeClr val="bg2"/>
                </a:solidFill>
                <a:miter lim="800000"/>
              </a:ln>
            </p:spPr>
          </p:cxnSp>
          <p:cxnSp>
            <p:nvCxnSpPr>
              <p:cNvPr id="6173" name=""/>
              <p:cNvCxnSpPr/>
              <p:nvPr/>
            </p:nvCxnSpPr>
            <p:spPr>
              <a:xfrm>
                <a:off x="0" y="3327"/>
                <a:ext cx="624" cy="0"/>
              </a:xfrm>
              <a:prstGeom prst="line">
                <a:avLst/>
              </a:prstGeom>
              <a:noFill/>
              <a:ln w="19050">
                <a:solidFill>
                  <a:schemeClr val="bg2"/>
                </a:solidFill>
                <a:miter lim="800000"/>
              </a:ln>
            </p:spPr>
          </p:cxnSp>
          <p:cxnSp>
            <p:nvCxnSpPr>
              <p:cNvPr id="6174" name=""/>
              <p:cNvCxnSpPr/>
              <p:nvPr/>
            </p:nvCxnSpPr>
            <p:spPr>
              <a:xfrm>
                <a:off x="0" y="3201"/>
                <a:ext cx="624" cy="0"/>
              </a:xfrm>
              <a:prstGeom prst="line">
                <a:avLst/>
              </a:prstGeom>
              <a:noFill/>
              <a:ln w="28575">
                <a:solidFill>
                  <a:schemeClr val="bg2"/>
                </a:solidFill>
                <a:miter lim="800000"/>
              </a:ln>
            </p:spPr>
          </p:cxnSp>
          <p:cxnSp>
            <p:nvCxnSpPr>
              <p:cNvPr id="6175" name=""/>
              <p:cNvCxnSpPr/>
              <p:nvPr/>
            </p:nvCxnSpPr>
            <p:spPr>
              <a:xfrm>
                <a:off x="0" y="3120"/>
                <a:ext cx="624" cy="0"/>
              </a:xfrm>
              <a:prstGeom prst="line">
                <a:avLst/>
              </a:prstGeom>
              <a:noFill/>
              <a:ln w="12700">
                <a:solidFill>
                  <a:schemeClr val="bg2"/>
                </a:solidFill>
                <a:miter lim="800000"/>
              </a:ln>
            </p:spPr>
          </p:cxnSp>
          <p:cxnSp>
            <p:nvCxnSpPr>
              <p:cNvPr id="6176" name=""/>
              <p:cNvCxnSpPr/>
              <p:nvPr/>
            </p:nvCxnSpPr>
            <p:spPr>
              <a:xfrm>
                <a:off x="0" y="3306"/>
                <a:ext cx="624" cy="0"/>
              </a:xfrm>
              <a:prstGeom prst="line">
                <a:avLst/>
              </a:prstGeom>
              <a:noFill/>
              <a:ln>
                <a:solidFill>
                  <a:schemeClr val="bg2"/>
                </a:solidFill>
                <a:miter lim="800000"/>
              </a:ln>
            </p:spPr>
          </p:cxnSp>
          <p:cxnSp>
            <p:nvCxnSpPr>
              <p:cNvPr id="6177" name=""/>
              <p:cNvCxnSpPr/>
              <p:nvPr/>
            </p:nvCxnSpPr>
            <p:spPr>
              <a:xfrm>
                <a:off x="0" y="2994"/>
                <a:ext cx="624" cy="0"/>
              </a:xfrm>
              <a:prstGeom prst="line">
                <a:avLst/>
              </a:prstGeom>
              <a:noFill/>
              <a:ln w="12700">
                <a:solidFill>
                  <a:schemeClr val="bg2"/>
                </a:solidFill>
                <a:miter lim="800000"/>
              </a:ln>
            </p:spPr>
          </p:cxnSp>
          <p:cxnSp>
            <p:nvCxnSpPr>
              <p:cNvPr id="6178" name=""/>
              <p:cNvCxnSpPr/>
              <p:nvPr/>
            </p:nvCxnSpPr>
            <p:spPr>
              <a:xfrm>
                <a:off x="0" y="3048"/>
                <a:ext cx="624" cy="0"/>
              </a:xfrm>
              <a:prstGeom prst="line">
                <a:avLst/>
              </a:prstGeom>
              <a:noFill/>
              <a:ln w="12700">
                <a:solidFill>
                  <a:schemeClr val="bg2"/>
                </a:solidFill>
                <a:miter lim="800000"/>
              </a:ln>
            </p:spPr>
          </p:cxnSp>
          <p:cxnSp>
            <p:nvCxnSpPr>
              <p:cNvPr id="6179" name=""/>
              <p:cNvCxnSpPr/>
              <p:nvPr/>
            </p:nvCxnSpPr>
            <p:spPr>
              <a:xfrm>
                <a:off x="0" y="3246"/>
                <a:ext cx="624" cy="0"/>
              </a:xfrm>
              <a:prstGeom prst="line">
                <a:avLst/>
              </a:prstGeom>
              <a:noFill/>
              <a:ln w="19050">
                <a:solidFill>
                  <a:schemeClr val="bg2"/>
                </a:solidFill>
                <a:miter lim="800000"/>
              </a:ln>
            </p:spPr>
          </p:cxnSp>
          <p:cxnSp>
            <p:nvCxnSpPr>
              <p:cNvPr id="6180" name=""/>
              <p:cNvCxnSpPr/>
              <p:nvPr/>
            </p:nvCxnSpPr>
            <p:spPr>
              <a:xfrm>
                <a:off x="0" y="3225"/>
                <a:ext cx="624" cy="0"/>
              </a:xfrm>
              <a:prstGeom prst="line">
                <a:avLst/>
              </a:prstGeom>
              <a:noFill/>
              <a:ln>
                <a:solidFill>
                  <a:schemeClr val="bg2"/>
                </a:solidFill>
                <a:miter lim="800000"/>
              </a:ln>
            </p:spPr>
          </p:cxnSp>
          <p:cxnSp>
            <p:nvCxnSpPr>
              <p:cNvPr id="6181" name=""/>
              <p:cNvCxnSpPr/>
              <p:nvPr/>
            </p:nvCxnSpPr>
            <p:spPr>
              <a:xfrm>
                <a:off x="0" y="2831"/>
                <a:ext cx="624" cy="0"/>
              </a:xfrm>
              <a:prstGeom prst="line">
                <a:avLst/>
              </a:prstGeom>
              <a:noFill/>
              <a:ln w="28575">
                <a:solidFill>
                  <a:schemeClr val="bg2"/>
                </a:solidFill>
                <a:miter lim="800000"/>
              </a:ln>
            </p:spPr>
          </p:cxnSp>
          <p:cxnSp>
            <p:nvCxnSpPr>
              <p:cNvPr id="6182" name=""/>
              <p:cNvCxnSpPr/>
              <p:nvPr/>
            </p:nvCxnSpPr>
            <p:spPr>
              <a:xfrm>
                <a:off x="0" y="2750"/>
                <a:ext cx="624" cy="0"/>
              </a:xfrm>
              <a:prstGeom prst="line">
                <a:avLst/>
              </a:prstGeom>
              <a:noFill/>
              <a:ln w="12700">
                <a:solidFill>
                  <a:schemeClr val="bg2"/>
                </a:solidFill>
                <a:miter lim="800000"/>
              </a:ln>
            </p:spPr>
          </p:cxnSp>
          <p:cxnSp>
            <p:nvCxnSpPr>
              <p:cNvPr id="6183" name=""/>
              <p:cNvCxnSpPr/>
              <p:nvPr/>
            </p:nvCxnSpPr>
            <p:spPr>
              <a:xfrm>
                <a:off x="0" y="2678"/>
                <a:ext cx="624" cy="0"/>
              </a:xfrm>
              <a:prstGeom prst="line">
                <a:avLst/>
              </a:prstGeom>
              <a:noFill/>
              <a:ln w="12700">
                <a:solidFill>
                  <a:schemeClr val="bg2"/>
                </a:solidFill>
                <a:miter lim="800000"/>
              </a:ln>
            </p:spPr>
          </p:cxnSp>
          <p:cxnSp>
            <p:nvCxnSpPr>
              <p:cNvPr id="6184" name=""/>
              <p:cNvCxnSpPr/>
              <p:nvPr/>
            </p:nvCxnSpPr>
            <p:spPr>
              <a:xfrm>
                <a:off x="0" y="2876"/>
                <a:ext cx="624" cy="0"/>
              </a:xfrm>
              <a:prstGeom prst="line">
                <a:avLst/>
              </a:prstGeom>
              <a:noFill/>
              <a:ln w="19050">
                <a:solidFill>
                  <a:schemeClr val="bg2"/>
                </a:solidFill>
                <a:miter lim="800000"/>
              </a:ln>
            </p:spPr>
          </p:cxnSp>
          <p:cxnSp>
            <p:nvCxnSpPr>
              <p:cNvPr id="6185" name=""/>
              <p:cNvCxnSpPr/>
              <p:nvPr/>
            </p:nvCxnSpPr>
            <p:spPr>
              <a:xfrm>
                <a:off x="0" y="2855"/>
                <a:ext cx="624" cy="0"/>
              </a:xfrm>
              <a:prstGeom prst="line">
                <a:avLst/>
              </a:prstGeom>
              <a:noFill/>
              <a:ln>
                <a:solidFill>
                  <a:schemeClr val="bg2"/>
                </a:solidFill>
                <a:miter lim="800000"/>
              </a:ln>
            </p:spPr>
          </p:cxnSp>
          <p:cxnSp>
            <p:nvCxnSpPr>
              <p:cNvPr id="6186" name=""/>
              <p:cNvCxnSpPr/>
              <p:nvPr/>
            </p:nvCxnSpPr>
            <p:spPr>
              <a:xfrm>
                <a:off x="0" y="2554"/>
                <a:ext cx="624" cy="0"/>
              </a:xfrm>
              <a:prstGeom prst="line">
                <a:avLst/>
              </a:prstGeom>
              <a:noFill/>
              <a:ln>
                <a:solidFill>
                  <a:schemeClr val="bg2"/>
                </a:solidFill>
                <a:miter lim="800000"/>
              </a:ln>
            </p:spPr>
          </p:cxnSp>
          <p:cxnSp>
            <p:nvCxnSpPr>
              <p:cNvPr id="6187" name=""/>
              <p:cNvCxnSpPr/>
              <p:nvPr/>
            </p:nvCxnSpPr>
            <p:spPr>
              <a:xfrm>
                <a:off x="0" y="2590"/>
                <a:ext cx="624" cy="0"/>
              </a:xfrm>
              <a:prstGeom prst="line">
                <a:avLst/>
              </a:prstGeom>
              <a:noFill/>
              <a:ln w="38100">
                <a:solidFill>
                  <a:schemeClr val="bg2"/>
                </a:solidFill>
                <a:miter lim="800000"/>
              </a:ln>
            </p:spPr>
          </p:cxnSp>
          <p:cxnSp>
            <p:nvCxnSpPr>
              <p:cNvPr id="6188" name=""/>
              <p:cNvCxnSpPr/>
              <p:nvPr/>
            </p:nvCxnSpPr>
            <p:spPr>
              <a:xfrm>
                <a:off x="0" y="2623"/>
                <a:ext cx="624" cy="0"/>
              </a:xfrm>
              <a:prstGeom prst="line">
                <a:avLst/>
              </a:prstGeom>
              <a:noFill/>
              <a:ln w="19050">
                <a:solidFill>
                  <a:schemeClr val="bg2"/>
                </a:solidFill>
                <a:miter lim="800000"/>
              </a:ln>
            </p:spPr>
          </p:cxnSp>
          <p:cxnSp>
            <p:nvCxnSpPr>
              <p:cNvPr id="6189" name=""/>
              <p:cNvCxnSpPr/>
              <p:nvPr/>
            </p:nvCxnSpPr>
            <p:spPr>
              <a:xfrm>
                <a:off x="0" y="2464"/>
                <a:ext cx="624" cy="0"/>
              </a:xfrm>
              <a:prstGeom prst="line">
                <a:avLst/>
              </a:prstGeom>
              <a:noFill/>
              <a:ln w="28575">
                <a:solidFill>
                  <a:schemeClr val="bg2"/>
                </a:solidFill>
                <a:miter lim="800000"/>
              </a:ln>
            </p:spPr>
          </p:cxnSp>
          <p:cxnSp>
            <p:nvCxnSpPr>
              <p:cNvPr id="6190" name=""/>
              <p:cNvCxnSpPr/>
              <p:nvPr/>
            </p:nvCxnSpPr>
            <p:spPr>
              <a:xfrm>
                <a:off x="0" y="2416"/>
                <a:ext cx="624" cy="0"/>
              </a:xfrm>
              <a:prstGeom prst="line">
                <a:avLst/>
              </a:prstGeom>
              <a:noFill/>
              <a:ln w="12700">
                <a:solidFill>
                  <a:schemeClr val="bg2"/>
                </a:solidFill>
                <a:miter lim="800000"/>
              </a:ln>
            </p:spPr>
          </p:cxnSp>
          <p:cxnSp>
            <p:nvCxnSpPr>
              <p:cNvPr id="6191" name=""/>
              <p:cNvCxnSpPr/>
              <p:nvPr/>
            </p:nvCxnSpPr>
            <p:spPr>
              <a:xfrm>
                <a:off x="0" y="2509"/>
                <a:ext cx="624" cy="0"/>
              </a:xfrm>
              <a:prstGeom prst="line">
                <a:avLst/>
              </a:prstGeom>
              <a:noFill/>
              <a:ln w="19050">
                <a:solidFill>
                  <a:schemeClr val="bg2"/>
                </a:solidFill>
                <a:miter lim="800000"/>
              </a:ln>
            </p:spPr>
          </p:cxnSp>
          <p:cxnSp>
            <p:nvCxnSpPr>
              <p:cNvPr id="6192" name=""/>
              <p:cNvCxnSpPr/>
              <p:nvPr/>
            </p:nvCxnSpPr>
            <p:spPr>
              <a:xfrm>
                <a:off x="0" y="2371"/>
                <a:ext cx="624" cy="0"/>
              </a:xfrm>
              <a:prstGeom prst="line">
                <a:avLst/>
              </a:prstGeom>
              <a:noFill/>
              <a:ln w="19050">
                <a:solidFill>
                  <a:schemeClr val="bg2"/>
                </a:solidFill>
                <a:miter lim="800000"/>
              </a:ln>
            </p:spPr>
          </p:cxnSp>
          <p:cxnSp>
            <p:nvCxnSpPr>
              <p:cNvPr id="6193" name=""/>
              <p:cNvCxnSpPr/>
              <p:nvPr/>
            </p:nvCxnSpPr>
            <p:spPr>
              <a:xfrm>
                <a:off x="0" y="2245"/>
                <a:ext cx="624" cy="0"/>
              </a:xfrm>
              <a:prstGeom prst="line">
                <a:avLst/>
              </a:prstGeom>
              <a:noFill/>
              <a:ln w="28575">
                <a:solidFill>
                  <a:schemeClr val="bg2"/>
                </a:solidFill>
                <a:miter lim="800000"/>
              </a:ln>
            </p:spPr>
          </p:cxnSp>
          <p:cxnSp>
            <p:nvCxnSpPr>
              <p:cNvPr id="6194" name=""/>
              <p:cNvCxnSpPr/>
              <p:nvPr/>
            </p:nvCxnSpPr>
            <p:spPr>
              <a:xfrm>
                <a:off x="0" y="2350"/>
                <a:ext cx="624" cy="0"/>
              </a:xfrm>
              <a:prstGeom prst="line">
                <a:avLst/>
              </a:prstGeom>
              <a:noFill/>
              <a:ln>
                <a:solidFill>
                  <a:schemeClr val="bg2"/>
                </a:solidFill>
                <a:miter lim="800000"/>
              </a:ln>
            </p:spPr>
          </p:cxnSp>
          <p:cxnSp>
            <p:nvCxnSpPr>
              <p:cNvPr id="6195" name=""/>
              <p:cNvCxnSpPr/>
              <p:nvPr/>
            </p:nvCxnSpPr>
            <p:spPr>
              <a:xfrm>
                <a:off x="0" y="2290"/>
                <a:ext cx="624" cy="0"/>
              </a:xfrm>
              <a:prstGeom prst="line">
                <a:avLst/>
              </a:prstGeom>
              <a:noFill/>
              <a:ln w="19050">
                <a:solidFill>
                  <a:schemeClr val="bg2"/>
                </a:solidFill>
                <a:miter lim="800000"/>
              </a:ln>
            </p:spPr>
          </p:cxnSp>
          <p:cxnSp>
            <p:nvCxnSpPr>
              <p:cNvPr id="6196" name=""/>
              <p:cNvCxnSpPr/>
              <p:nvPr/>
            </p:nvCxnSpPr>
            <p:spPr>
              <a:xfrm>
                <a:off x="0" y="2269"/>
                <a:ext cx="624" cy="0"/>
              </a:xfrm>
              <a:prstGeom prst="line">
                <a:avLst/>
              </a:prstGeom>
              <a:noFill/>
              <a:ln>
                <a:solidFill>
                  <a:schemeClr val="bg2"/>
                </a:solidFill>
                <a:miter lim="800000"/>
              </a:ln>
            </p:spPr>
          </p:cxnSp>
          <p:cxnSp>
            <p:nvCxnSpPr>
              <p:cNvPr id="6197" name=""/>
              <p:cNvCxnSpPr/>
              <p:nvPr/>
            </p:nvCxnSpPr>
            <p:spPr>
              <a:xfrm>
                <a:off x="0" y="2130"/>
                <a:ext cx="624" cy="0"/>
              </a:xfrm>
              <a:prstGeom prst="line">
                <a:avLst/>
              </a:prstGeom>
              <a:noFill/>
              <a:ln>
                <a:solidFill>
                  <a:schemeClr val="bg2"/>
                </a:solidFill>
                <a:miter lim="800000"/>
              </a:ln>
            </p:spPr>
          </p:cxnSp>
          <p:cxnSp>
            <p:nvCxnSpPr>
              <p:cNvPr id="6198" name=""/>
              <p:cNvCxnSpPr/>
              <p:nvPr/>
            </p:nvCxnSpPr>
            <p:spPr>
              <a:xfrm>
                <a:off x="0" y="2166"/>
                <a:ext cx="624" cy="0"/>
              </a:xfrm>
              <a:prstGeom prst="line">
                <a:avLst/>
              </a:prstGeom>
              <a:noFill/>
              <a:ln w="38100">
                <a:solidFill>
                  <a:schemeClr val="bg2"/>
                </a:solidFill>
                <a:miter lim="800000"/>
              </a:ln>
            </p:spPr>
          </p:cxnSp>
          <p:cxnSp>
            <p:nvCxnSpPr>
              <p:cNvPr id="6199" name=""/>
              <p:cNvCxnSpPr/>
              <p:nvPr/>
            </p:nvCxnSpPr>
            <p:spPr>
              <a:xfrm>
                <a:off x="0" y="2199"/>
                <a:ext cx="624" cy="0"/>
              </a:xfrm>
              <a:prstGeom prst="line">
                <a:avLst/>
              </a:prstGeom>
              <a:noFill/>
              <a:ln w="19050">
                <a:solidFill>
                  <a:schemeClr val="bg2"/>
                </a:solidFill>
                <a:miter lim="800000"/>
              </a:ln>
            </p:spPr>
          </p:cxnSp>
          <p:cxnSp>
            <p:nvCxnSpPr>
              <p:cNvPr id="6200" name=""/>
              <p:cNvCxnSpPr/>
              <p:nvPr/>
            </p:nvCxnSpPr>
            <p:spPr>
              <a:xfrm>
                <a:off x="0" y="2040"/>
                <a:ext cx="624" cy="0"/>
              </a:xfrm>
              <a:prstGeom prst="line">
                <a:avLst/>
              </a:prstGeom>
              <a:noFill/>
              <a:ln w="28575">
                <a:solidFill>
                  <a:schemeClr val="bg2"/>
                </a:solidFill>
                <a:miter lim="800000"/>
              </a:ln>
            </p:spPr>
          </p:cxnSp>
          <p:cxnSp>
            <p:nvCxnSpPr>
              <p:cNvPr id="6201" name=""/>
              <p:cNvCxnSpPr/>
              <p:nvPr/>
            </p:nvCxnSpPr>
            <p:spPr>
              <a:xfrm>
                <a:off x="0" y="1992"/>
                <a:ext cx="624" cy="0"/>
              </a:xfrm>
              <a:prstGeom prst="line">
                <a:avLst/>
              </a:prstGeom>
              <a:noFill/>
              <a:ln w="12700">
                <a:solidFill>
                  <a:schemeClr val="bg2"/>
                </a:solidFill>
                <a:miter lim="800000"/>
              </a:ln>
            </p:spPr>
          </p:cxnSp>
          <p:cxnSp>
            <p:nvCxnSpPr>
              <p:cNvPr id="6202" name=""/>
              <p:cNvCxnSpPr/>
              <p:nvPr/>
            </p:nvCxnSpPr>
            <p:spPr>
              <a:xfrm>
                <a:off x="0" y="2085"/>
                <a:ext cx="624" cy="0"/>
              </a:xfrm>
              <a:prstGeom prst="line">
                <a:avLst/>
              </a:prstGeom>
              <a:noFill/>
              <a:ln w="19050">
                <a:solidFill>
                  <a:schemeClr val="bg2"/>
                </a:solidFill>
                <a:miter lim="800000"/>
              </a:ln>
            </p:spPr>
          </p:cxnSp>
          <p:cxnSp>
            <p:nvCxnSpPr>
              <p:cNvPr id="6203" name=""/>
              <p:cNvCxnSpPr/>
              <p:nvPr/>
            </p:nvCxnSpPr>
            <p:spPr>
              <a:xfrm>
                <a:off x="0" y="1593"/>
                <a:ext cx="624" cy="0"/>
              </a:xfrm>
              <a:prstGeom prst="line">
                <a:avLst/>
              </a:prstGeom>
              <a:noFill/>
              <a:ln>
                <a:solidFill>
                  <a:schemeClr val="bg2"/>
                </a:solidFill>
                <a:miter lim="800000"/>
              </a:ln>
            </p:spPr>
          </p:cxnSp>
          <p:cxnSp>
            <p:nvCxnSpPr>
              <p:cNvPr id="6204" name=""/>
              <p:cNvCxnSpPr/>
              <p:nvPr/>
            </p:nvCxnSpPr>
            <p:spPr>
              <a:xfrm>
                <a:off x="0" y="1566"/>
                <a:ext cx="624" cy="0"/>
              </a:xfrm>
              <a:prstGeom prst="line">
                <a:avLst/>
              </a:prstGeom>
              <a:noFill/>
              <a:ln w="38100">
                <a:solidFill>
                  <a:schemeClr val="bg2"/>
                </a:solidFill>
                <a:miter lim="800000"/>
              </a:ln>
            </p:spPr>
          </p:cxnSp>
          <p:cxnSp>
            <p:nvCxnSpPr>
              <p:cNvPr id="6205" name=""/>
              <p:cNvCxnSpPr/>
              <p:nvPr/>
            </p:nvCxnSpPr>
            <p:spPr>
              <a:xfrm>
                <a:off x="0" y="1947"/>
                <a:ext cx="624" cy="0"/>
              </a:xfrm>
              <a:prstGeom prst="line">
                <a:avLst/>
              </a:prstGeom>
              <a:noFill/>
              <a:ln w="19050">
                <a:solidFill>
                  <a:schemeClr val="bg2"/>
                </a:solidFill>
                <a:miter lim="800000"/>
              </a:ln>
            </p:spPr>
          </p:cxnSp>
          <p:cxnSp>
            <p:nvCxnSpPr>
              <p:cNvPr id="6206" name=""/>
              <p:cNvCxnSpPr/>
              <p:nvPr/>
            </p:nvCxnSpPr>
            <p:spPr>
              <a:xfrm>
                <a:off x="0" y="1821"/>
                <a:ext cx="624" cy="0"/>
              </a:xfrm>
              <a:prstGeom prst="line">
                <a:avLst/>
              </a:prstGeom>
              <a:noFill/>
              <a:ln w="28575">
                <a:solidFill>
                  <a:schemeClr val="bg2"/>
                </a:solidFill>
                <a:miter lim="800000"/>
              </a:ln>
            </p:spPr>
          </p:cxnSp>
          <p:cxnSp>
            <p:nvCxnSpPr>
              <p:cNvPr id="6207" name=""/>
              <p:cNvCxnSpPr/>
              <p:nvPr/>
            </p:nvCxnSpPr>
            <p:spPr>
              <a:xfrm>
                <a:off x="0" y="1740"/>
                <a:ext cx="624" cy="0"/>
              </a:xfrm>
              <a:prstGeom prst="line">
                <a:avLst/>
              </a:prstGeom>
              <a:noFill/>
              <a:ln w="12700">
                <a:solidFill>
                  <a:schemeClr val="bg2"/>
                </a:solidFill>
                <a:miter lim="800000"/>
              </a:ln>
            </p:spPr>
          </p:cxnSp>
          <p:cxnSp>
            <p:nvCxnSpPr>
              <p:cNvPr id="6208" name=""/>
              <p:cNvCxnSpPr/>
              <p:nvPr/>
            </p:nvCxnSpPr>
            <p:spPr>
              <a:xfrm>
                <a:off x="0" y="1926"/>
                <a:ext cx="624" cy="0"/>
              </a:xfrm>
              <a:prstGeom prst="line">
                <a:avLst/>
              </a:prstGeom>
              <a:noFill/>
              <a:ln>
                <a:solidFill>
                  <a:schemeClr val="bg2"/>
                </a:solidFill>
                <a:miter lim="800000"/>
              </a:ln>
            </p:spPr>
          </p:cxnSp>
          <p:cxnSp>
            <p:nvCxnSpPr>
              <p:cNvPr id="6209" name=""/>
              <p:cNvCxnSpPr/>
              <p:nvPr/>
            </p:nvCxnSpPr>
            <p:spPr>
              <a:xfrm>
                <a:off x="0" y="1614"/>
                <a:ext cx="624" cy="0"/>
              </a:xfrm>
              <a:prstGeom prst="line">
                <a:avLst/>
              </a:prstGeom>
              <a:noFill/>
              <a:ln w="12700">
                <a:solidFill>
                  <a:schemeClr val="bg2"/>
                </a:solidFill>
                <a:miter lim="800000"/>
              </a:ln>
            </p:spPr>
          </p:cxnSp>
          <p:cxnSp>
            <p:nvCxnSpPr>
              <p:cNvPr id="6210" name=""/>
              <p:cNvCxnSpPr/>
              <p:nvPr/>
            </p:nvCxnSpPr>
            <p:spPr>
              <a:xfrm>
                <a:off x="0" y="1668"/>
                <a:ext cx="624" cy="0"/>
              </a:xfrm>
              <a:prstGeom prst="line">
                <a:avLst/>
              </a:prstGeom>
              <a:noFill/>
              <a:ln w="12700">
                <a:solidFill>
                  <a:schemeClr val="bg2"/>
                </a:solidFill>
                <a:miter lim="800000"/>
              </a:ln>
            </p:spPr>
          </p:cxnSp>
          <p:cxnSp>
            <p:nvCxnSpPr>
              <p:cNvPr id="6211" name=""/>
              <p:cNvCxnSpPr/>
              <p:nvPr/>
            </p:nvCxnSpPr>
            <p:spPr>
              <a:xfrm>
                <a:off x="0" y="1866"/>
                <a:ext cx="624" cy="0"/>
              </a:xfrm>
              <a:prstGeom prst="line">
                <a:avLst/>
              </a:prstGeom>
              <a:noFill/>
              <a:ln w="19050">
                <a:solidFill>
                  <a:schemeClr val="bg2"/>
                </a:solidFill>
                <a:miter lim="800000"/>
              </a:ln>
            </p:spPr>
          </p:cxnSp>
          <p:cxnSp>
            <p:nvCxnSpPr>
              <p:cNvPr id="6212" name=""/>
              <p:cNvCxnSpPr/>
              <p:nvPr/>
            </p:nvCxnSpPr>
            <p:spPr>
              <a:xfrm>
                <a:off x="0" y="1845"/>
                <a:ext cx="624" cy="0"/>
              </a:xfrm>
              <a:prstGeom prst="line">
                <a:avLst/>
              </a:prstGeom>
              <a:noFill/>
              <a:ln>
                <a:solidFill>
                  <a:schemeClr val="bg2"/>
                </a:solidFill>
                <a:miter lim="800000"/>
              </a:ln>
            </p:spPr>
          </p:cxnSp>
          <p:cxnSp>
            <p:nvCxnSpPr>
              <p:cNvPr id="6213" name=""/>
              <p:cNvCxnSpPr/>
              <p:nvPr/>
            </p:nvCxnSpPr>
            <p:spPr>
              <a:xfrm>
                <a:off x="0" y="1437"/>
                <a:ext cx="624" cy="0"/>
              </a:xfrm>
              <a:prstGeom prst="line">
                <a:avLst/>
              </a:prstGeom>
              <a:noFill/>
              <a:ln>
                <a:solidFill>
                  <a:schemeClr val="bg2"/>
                </a:solidFill>
                <a:miter lim="800000"/>
              </a:ln>
            </p:spPr>
          </p:cxnSp>
          <p:cxnSp>
            <p:nvCxnSpPr>
              <p:cNvPr id="6214" name=""/>
              <p:cNvCxnSpPr/>
              <p:nvPr/>
            </p:nvCxnSpPr>
            <p:spPr>
              <a:xfrm>
                <a:off x="0" y="1473"/>
                <a:ext cx="624" cy="0"/>
              </a:xfrm>
              <a:prstGeom prst="line">
                <a:avLst/>
              </a:prstGeom>
              <a:noFill/>
              <a:ln w="38100">
                <a:solidFill>
                  <a:schemeClr val="bg2"/>
                </a:solidFill>
                <a:miter lim="800000"/>
              </a:ln>
            </p:spPr>
          </p:cxnSp>
          <p:cxnSp>
            <p:nvCxnSpPr>
              <p:cNvPr id="6215" name=""/>
              <p:cNvCxnSpPr/>
              <p:nvPr/>
            </p:nvCxnSpPr>
            <p:spPr>
              <a:xfrm>
                <a:off x="0" y="1506"/>
                <a:ext cx="624" cy="0"/>
              </a:xfrm>
              <a:prstGeom prst="line">
                <a:avLst/>
              </a:prstGeom>
              <a:noFill/>
              <a:ln w="19050">
                <a:solidFill>
                  <a:schemeClr val="bg2"/>
                </a:solidFill>
                <a:miter lim="800000"/>
              </a:ln>
            </p:spPr>
          </p:cxnSp>
          <p:cxnSp>
            <p:nvCxnSpPr>
              <p:cNvPr id="6216" name=""/>
              <p:cNvCxnSpPr/>
              <p:nvPr/>
            </p:nvCxnSpPr>
            <p:spPr>
              <a:xfrm>
                <a:off x="0" y="1347"/>
                <a:ext cx="624" cy="0"/>
              </a:xfrm>
              <a:prstGeom prst="line">
                <a:avLst/>
              </a:prstGeom>
              <a:noFill/>
              <a:ln w="28575">
                <a:solidFill>
                  <a:schemeClr val="bg2"/>
                </a:solidFill>
                <a:miter lim="800000"/>
              </a:ln>
            </p:spPr>
          </p:cxnSp>
          <p:cxnSp>
            <p:nvCxnSpPr>
              <p:cNvPr id="6217" name=""/>
              <p:cNvCxnSpPr/>
              <p:nvPr/>
            </p:nvCxnSpPr>
            <p:spPr>
              <a:xfrm>
                <a:off x="0" y="1392"/>
                <a:ext cx="624" cy="0"/>
              </a:xfrm>
              <a:prstGeom prst="line">
                <a:avLst/>
              </a:prstGeom>
              <a:noFill/>
              <a:ln w="19050">
                <a:solidFill>
                  <a:schemeClr val="bg2"/>
                </a:solidFill>
                <a:miter lim="800000"/>
              </a:ln>
            </p:spPr>
          </p:cxnSp>
          <p:cxnSp>
            <p:nvCxnSpPr>
              <p:cNvPr id="6218" name=""/>
              <p:cNvCxnSpPr/>
              <p:nvPr/>
            </p:nvCxnSpPr>
            <p:spPr>
              <a:xfrm>
                <a:off x="0" y="1016"/>
                <a:ext cx="624" cy="0"/>
              </a:xfrm>
              <a:prstGeom prst="line">
                <a:avLst/>
              </a:prstGeom>
              <a:noFill/>
              <a:ln>
                <a:solidFill>
                  <a:schemeClr val="bg2"/>
                </a:solidFill>
                <a:miter lim="800000"/>
              </a:ln>
            </p:spPr>
          </p:cxnSp>
          <p:cxnSp>
            <p:nvCxnSpPr>
              <p:cNvPr id="6219" name=""/>
              <p:cNvCxnSpPr/>
              <p:nvPr/>
            </p:nvCxnSpPr>
            <p:spPr>
              <a:xfrm>
                <a:off x="0" y="989"/>
                <a:ext cx="624" cy="0"/>
              </a:xfrm>
              <a:prstGeom prst="line">
                <a:avLst/>
              </a:prstGeom>
              <a:noFill/>
              <a:ln w="38100">
                <a:solidFill>
                  <a:schemeClr val="bg2"/>
                </a:solidFill>
                <a:miter lim="800000"/>
              </a:ln>
            </p:spPr>
          </p:cxnSp>
          <p:cxnSp>
            <p:nvCxnSpPr>
              <p:cNvPr id="6220" name=""/>
              <p:cNvCxnSpPr/>
              <p:nvPr/>
            </p:nvCxnSpPr>
            <p:spPr>
              <a:xfrm>
                <a:off x="0" y="1244"/>
                <a:ext cx="624" cy="0"/>
              </a:xfrm>
              <a:prstGeom prst="line">
                <a:avLst/>
              </a:prstGeom>
              <a:noFill/>
              <a:ln w="28575">
                <a:solidFill>
                  <a:schemeClr val="bg2"/>
                </a:solidFill>
                <a:miter lim="800000"/>
              </a:ln>
            </p:spPr>
          </p:cxnSp>
          <p:cxnSp>
            <p:nvCxnSpPr>
              <p:cNvPr id="6221" name=""/>
              <p:cNvCxnSpPr/>
              <p:nvPr/>
            </p:nvCxnSpPr>
            <p:spPr>
              <a:xfrm>
                <a:off x="0" y="1163"/>
                <a:ext cx="624" cy="0"/>
              </a:xfrm>
              <a:prstGeom prst="line">
                <a:avLst/>
              </a:prstGeom>
              <a:noFill/>
              <a:ln w="12700">
                <a:solidFill>
                  <a:schemeClr val="bg2"/>
                </a:solidFill>
                <a:miter lim="800000"/>
              </a:ln>
            </p:spPr>
          </p:cxnSp>
          <p:cxnSp>
            <p:nvCxnSpPr>
              <p:cNvPr id="6222" name=""/>
              <p:cNvCxnSpPr/>
              <p:nvPr/>
            </p:nvCxnSpPr>
            <p:spPr>
              <a:xfrm>
                <a:off x="0" y="1037"/>
                <a:ext cx="624" cy="0"/>
              </a:xfrm>
              <a:prstGeom prst="line">
                <a:avLst/>
              </a:prstGeom>
              <a:noFill/>
              <a:ln w="12700">
                <a:solidFill>
                  <a:schemeClr val="bg2"/>
                </a:solidFill>
                <a:miter lim="800000"/>
              </a:ln>
            </p:spPr>
          </p:cxnSp>
          <p:cxnSp>
            <p:nvCxnSpPr>
              <p:cNvPr id="6223" name=""/>
              <p:cNvCxnSpPr/>
              <p:nvPr/>
            </p:nvCxnSpPr>
            <p:spPr>
              <a:xfrm>
                <a:off x="0" y="1091"/>
                <a:ext cx="624" cy="0"/>
              </a:xfrm>
              <a:prstGeom prst="line">
                <a:avLst/>
              </a:prstGeom>
              <a:noFill/>
              <a:ln w="12700">
                <a:solidFill>
                  <a:schemeClr val="bg2"/>
                </a:solidFill>
                <a:miter lim="800000"/>
              </a:ln>
            </p:spPr>
          </p:cxnSp>
          <p:cxnSp>
            <p:nvCxnSpPr>
              <p:cNvPr id="6224" name=""/>
              <p:cNvCxnSpPr/>
              <p:nvPr/>
            </p:nvCxnSpPr>
            <p:spPr>
              <a:xfrm>
                <a:off x="0" y="1289"/>
                <a:ext cx="624" cy="0"/>
              </a:xfrm>
              <a:prstGeom prst="line">
                <a:avLst/>
              </a:prstGeom>
              <a:noFill/>
              <a:ln w="19050">
                <a:solidFill>
                  <a:schemeClr val="bg2"/>
                </a:solidFill>
                <a:miter lim="800000"/>
              </a:ln>
            </p:spPr>
          </p:cxnSp>
          <p:cxnSp>
            <p:nvCxnSpPr>
              <p:cNvPr id="6225" name=""/>
              <p:cNvCxnSpPr/>
              <p:nvPr/>
            </p:nvCxnSpPr>
            <p:spPr>
              <a:xfrm>
                <a:off x="0" y="1268"/>
                <a:ext cx="624" cy="0"/>
              </a:xfrm>
              <a:prstGeom prst="line">
                <a:avLst/>
              </a:prstGeom>
              <a:noFill/>
              <a:ln>
                <a:solidFill>
                  <a:schemeClr val="bg2"/>
                </a:solidFill>
                <a:miter lim="800000"/>
              </a:ln>
            </p:spPr>
          </p:cxnSp>
          <p:cxnSp>
            <p:nvCxnSpPr>
              <p:cNvPr id="6226" name=""/>
              <p:cNvCxnSpPr/>
              <p:nvPr/>
            </p:nvCxnSpPr>
            <p:spPr>
              <a:xfrm>
                <a:off x="0" y="860"/>
                <a:ext cx="624" cy="0"/>
              </a:xfrm>
              <a:prstGeom prst="line">
                <a:avLst/>
              </a:prstGeom>
              <a:noFill/>
              <a:ln>
                <a:solidFill>
                  <a:schemeClr val="bg2"/>
                </a:solidFill>
                <a:miter lim="800000"/>
              </a:ln>
            </p:spPr>
          </p:cxnSp>
          <p:cxnSp>
            <p:nvCxnSpPr>
              <p:cNvPr id="6227" name=""/>
              <p:cNvCxnSpPr/>
              <p:nvPr/>
            </p:nvCxnSpPr>
            <p:spPr>
              <a:xfrm>
                <a:off x="0" y="896"/>
                <a:ext cx="624" cy="0"/>
              </a:xfrm>
              <a:prstGeom prst="line">
                <a:avLst/>
              </a:prstGeom>
              <a:noFill/>
              <a:ln w="38100">
                <a:solidFill>
                  <a:schemeClr val="bg2"/>
                </a:solidFill>
                <a:miter lim="800000"/>
              </a:ln>
            </p:spPr>
          </p:cxnSp>
          <p:cxnSp>
            <p:nvCxnSpPr>
              <p:cNvPr id="6228" name=""/>
              <p:cNvCxnSpPr/>
              <p:nvPr/>
            </p:nvCxnSpPr>
            <p:spPr>
              <a:xfrm>
                <a:off x="0" y="929"/>
                <a:ext cx="624" cy="0"/>
              </a:xfrm>
              <a:prstGeom prst="line">
                <a:avLst/>
              </a:prstGeom>
              <a:noFill/>
              <a:ln w="19050">
                <a:solidFill>
                  <a:schemeClr val="bg2"/>
                </a:solidFill>
                <a:miter lim="800000"/>
              </a:ln>
            </p:spPr>
          </p:cxnSp>
          <p:cxnSp>
            <p:nvCxnSpPr>
              <p:cNvPr id="6229" name=""/>
              <p:cNvCxnSpPr/>
              <p:nvPr/>
            </p:nvCxnSpPr>
            <p:spPr>
              <a:xfrm>
                <a:off x="0" y="770"/>
                <a:ext cx="624" cy="0"/>
              </a:xfrm>
              <a:prstGeom prst="line">
                <a:avLst/>
              </a:prstGeom>
              <a:noFill/>
              <a:ln w="28575">
                <a:solidFill>
                  <a:schemeClr val="bg2"/>
                </a:solidFill>
                <a:miter lim="800000"/>
              </a:ln>
            </p:spPr>
          </p:cxnSp>
          <p:cxnSp>
            <p:nvCxnSpPr>
              <p:cNvPr id="6230" name=""/>
              <p:cNvCxnSpPr/>
              <p:nvPr/>
            </p:nvCxnSpPr>
            <p:spPr>
              <a:xfrm>
                <a:off x="0" y="815"/>
                <a:ext cx="624" cy="0"/>
              </a:xfrm>
              <a:prstGeom prst="line">
                <a:avLst/>
              </a:prstGeom>
              <a:noFill/>
              <a:ln w="19050">
                <a:solidFill>
                  <a:schemeClr val="bg2"/>
                </a:solidFill>
                <a:miter lim="800000"/>
              </a:ln>
            </p:spPr>
          </p:cxnSp>
          <p:cxnSp>
            <p:nvCxnSpPr>
              <p:cNvPr id="6231" name=""/>
              <p:cNvCxnSpPr/>
              <p:nvPr/>
            </p:nvCxnSpPr>
            <p:spPr>
              <a:xfrm>
                <a:off x="0" y="718"/>
                <a:ext cx="624" cy="0"/>
              </a:xfrm>
              <a:prstGeom prst="line">
                <a:avLst/>
              </a:prstGeom>
              <a:noFill/>
              <a:ln w="12700">
                <a:solidFill>
                  <a:schemeClr val="bg2"/>
                </a:solidFill>
                <a:miter lim="800000"/>
              </a:ln>
            </p:spPr>
          </p:cxnSp>
          <p:cxnSp>
            <p:nvCxnSpPr>
              <p:cNvPr id="6232" name=""/>
              <p:cNvCxnSpPr/>
              <p:nvPr/>
            </p:nvCxnSpPr>
            <p:spPr>
              <a:xfrm>
                <a:off x="0" y="646"/>
                <a:ext cx="624" cy="0"/>
              </a:xfrm>
              <a:prstGeom prst="line">
                <a:avLst/>
              </a:prstGeom>
              <a:noFill/>
              <a:ln w="12700">
                <a:solidFill>
                  <a:schemeClr val="bg2"/>
                </a:solidFill>
                <a:miter lim="800000"/>
              </a:ln>
            </p:spPr>
          </p:cxnSp>
          <p:cxnSp>
            <p:nvCxnSpPr>
              <p:cNvPr id="6233" name=""/>
              <p:cNvCxnSpPr/>
              <p:nvPr/>
            </p:nvCxnSpPr>
            <p:spPr>
              <a:xfrm>
                <a:off x="0" y="522"/>
                <a:ext cx="624" cy="0"/>
              </a:xfrm>
              <a:prstGeom prst="line">
                <a:avLst/>
              </a:prstGeom>
              <a:noFill/>
              <a:ln>
                <a:solidFill>
                  <a:schemeClr val="bg2"/>
                </a:solidFill>
                <a:miter lim="800000"/>
              </a:ln>
            </p:spPr>
          </p:cxnSp>
          <p:cxnSp>
            <p:nvCxnSpPr>
              <p:cNvPr id="6234" name=""/>
              <p:cNvCxnSpPr/>
              <p:nvPr/>
            </p:nvCxnSpPr>
            <p:spPr>
              <a:xfrm>
                <a:off x="0" y="558"/>
                <a:ext cx="624" cy="0"/>
              </a:xfrm>
              <a:prstGeom prst="line">
                <a:avLst/>
              </a:prstGeom>
              <a:noFill/>
              <a:ln w="38100">
                <a:solidFill>
                  <a:schemeClr val="bg2"/>
                </a:solidFill>
                <a:miter lim="800000"/>
              </a:ln>
            </p:spPr>
          </p:cxnSp>
          <p:cxnSp>
            <p:nvCxnSpPr>
              <p:cNvPr id="6235" name=""/>
              <p:cNvCxnSpPr/>
              <p:nvPr/>
            </p:nvCxnSpPr>
            <p:spPr>
              <a:xfrm>
                <a:off x="0" y="591"/>
                <a:ext cx="624" cy="0"/>
              </a:xfrm>
              <a:prstGeom prst="line">
                <a:avLst/>
              </a:prstGeom>
              <a:noFill/>
              <a:ln w="19050">
                <a:solidFill>
                  <a:schemeClr val="bg2"/>
                </a:solidFill>
                <a:miter lim="800000"/>
              </a:ln>
            </p:spPr>
          </p:cxnSp>
          <p:cxnSp>
            <p:nvCxnSpPr>
              <p:cNvPr id="6236" name=""/>
              <p:cNvCxnSpPr/>
              <p:nvPr/>
            </p:nvCxnSpPr>
            <p:spPr>
              <a:xfrm>
                <a:off x="0" y="432"/>
                <a:ext cx="624" cy="0"/>
              </a:xfrm>
              <a:prstGeom prst="line">
                <a:avLst/>
              </a:prstGeom>
              <a:noFill/>
              <a:ln w="28575">
                <a:solidFill>
                  <a:schemeClr val="bg2"/>
                </a:solidFill>
                <a:miter lim="800000"/>
              </a:ln>
            </p:spPr>
          </p:cxnSp>
          <p:cxnSp>
            <p:nvCxnSpPr>
              <p:cNvPr id="6237" name=""/>
              <p:cNvCxnSpPr/>
              <p:nvPr/>
            </p:nvCxnSpPr>
            <p:spPr>
              <a:xfrm>
                <a:off x="0" y="384"/>
                <a:ext cx="624" cy="0"/>
              </a:xfrm>
              <a:prstGeom prst="line">
                <a:avLst/>
              </a:prstGeom>
              <a:noFill/>
              <a:ln w="12700">
                <a:solidFill>
                  <a:schemeClr val="bg2"/>
                </a:solidFill>
                <a:miter lim="800000"/>
              </a:ln>
            </p:spPr>
          </p:cxnSp>
          <p:cxnSp>
            <p:nvCxnSpPr>
              <p:cNvPr id="6238" name=""/>
              <p:cNvCxnSpPr/>
              <p:nvPr/>
            </p:nvCxnSpPr>
            <p:spPr>
              <a:xfrm>
                <a:off x="0" y="477"/>
                <a:ext cx="624" cy="0"/>
              </a:xfrm>
              <a:prstGeom prst="line">
                <a:avLst/>
              </a:prstGeom>
              <a:noFill/>
              <a:ln w="19050">
                <a:solidFill>
                  <a:schemeClr val="bg2"/>
                </a:solidFill>
                <a:miter lim="800000"/>
              </a:ln>
            </p:spPr>
          </p:cxnSp>
          <p:cxnSp>
            <p:nvCxnSpPr>
              <p:cNvPr id="6239" name=""/>
              <p:cNvCxnSpPr/>
              <p:nvPr/>
            </p:nvCxnSpPr>
            <p:spPr>
              <a:xfrm>
                <a:off x="0" y="339"/>
                <a:ext cx="624" cy="0"/>
              </a:xfrm>
              <a:prstGeom prst="line">
                <a:avLst/>
              </a:prstGeom>
              <a:noFill/>
              <a:ln w="19050">
                <a:solidFill>
                  <a:schemeClr val="bg2"/>
                </a:solidFill>
                <a:miter lim="800000"/>
              </a:ln>
            </p:spPr>
          </p:cxnSp>
          <p:cxnSp>
            <p:nvCxnSpPr>
              <p:cNvPr id="6240" name=""/>
              <p:cNvCxnSpPr/>
              <p:nvPr/>
            </p:nvCxnSpPr>
            <p:spPr>
              <a:xfrm>
                <a:off x="0" y="318"/>
                <a:ext cx="624" cy="0"/>
              </a:xfrm>
              <a:prstGeom prst="line">
                <a:avLst/>
              </a:prstGeom>
              <a:noFill/>
              <a:ln>
                <a:solidFill>
                  <a:schemeClr val="bg2"/>
                </a:solidFill>
                <a:miter lim="800000"/>
              </a:ln>
            </p:spPr>
          </p:cxnSp>
          <p:cxnSp>
            <p:nvCxnSpPr>
              <p:cNvPr id="6241" name=""/>
              <p:cNvCxnSpPr/>
              <p:nvPr/>
            </p:nvCxnSpPr>
            <p:spPr>
              <a:xfrm>
                <a:off x="0" y="258"/>
                <a:ext cx="624" cy="0"/>
              </a:xfrm>
              <a:prstGeom prst="line">
                <a:avLst/>
              </a:prstGeom>
              <a:noFill/>
              <a:ln w="19050">
                <a:solidFill>
                  <a:schemeClr val="bg2"/>
                </a:solidFill>
                <a:miter lim="800000"/>
              </a:ln>
            </p:spPr>
          </p:cxnSp>
          <p:cxnSp>
            <p:nvCxnSpPr>
              <p:cNvPr id="6242" name=""/>
              <p:cNvCxnSpPr/>
              <p:nvPr/>
            </p:nvCxnSpPr>
            <p:spPr>
              <a:xfrm>
                <a:off x="0" y="70"/>
                <a:ext cx="624" cy="0"/>
              </a:xfrm>
              <a:prstGeom prst="line">
                <a:avLst/>
              </a:prstGeom>
              <a:noFill/>
              <a:ln>
                <a:solidFill>
                  <a:schemeClr val="bg2"/>
                </a:solidFill>
                <a:miter lim="800000"/>
              </a:ln>
            </p:spPr>
          </p:cxnSp>
          <p:cxnSp>
            <p:nvCxnSpPr>
              <p:cNvPr id="6243" name=""/>
              <p:cNvCxnSpPr/>
              <p:nvPr/>
            </p:nvCxnSpPr>
            <p:spPr>
              <a:xfrm>
                <a:off x="0" y="43"/>
                <a:ext cx="624" cy="0"/>
              </a:xfrm>
              <a:prstGeom prst="line">
                <a:avLst/>
              </a:prstGeom>
              <a:noFill/>
              <a:ln w="38100">
                <a:solidFill>
                  <a:schemeClr val="bg2"/>
                </a:solidFill>
                <a:miter lim="800000"/>
              </a:ln>
            </p:spPr>
          </p:cxnSp>
          <p:cxnSp>
            <p:nvCxnSpPr>
              <p:cNvPr id="6244" name=""/>
              <p:cNvCxnSpPr/>
              <p:nvPr/>
            </p:nvCxnSpPr>
            <p:spPr>
              <a:xfrm>
                <a:off x="0" y="91"/>
                <a:ext cx="624" cy="0"/>
              </a:xfrm>
              <a:prstGeom prst="line">
                <a:avLst/>
              </a:prstGeom>
              <a:noFill/>
              <a:ln w="12700">
                <a:solidFill>
                  <a:schemeClr val="bg2"/>
                </a:solidFill>
                <a:miter lim="800000"/>
              </a:ln>
            </p:spPr>
          </p:cxnSp>
          <p:cxnSp>
            <p:nvCxnSpPr>
              <p:cNvPr id="6245" name=""/>
              <p:cNvCxnSpPr/>
              <p:nvPr/>
            </p:nvCxnSpPr>
            <p:spPr>
              <a:xfrm>
                <a:off x="0" y="145"/>
                <a:ext cx="624" cy="0"/>
              </a:xfrm>
              <a:prstGeom prst="line">
                <a:avLst/>
              </a:prstGeom>
              <a:noFill/>
              <a:ln w="12700">
                <a:solidFill>
                  <a:schemeClr val="bg2"/>
                </a:solidFill>
                <a:miter lim="800000"/>
              </a:ln>
            </p:spPr>
          </p:cxnSp>
          <p:cxnSp>
            <p:nvCxnSpPr>
              <p:cNvPr id="6246" name=""/>
              <p:cNvCxnSpPr/>
              <p:nvPr/>
            </p:nvCxnSpPr>
            <p:spPr>
              <a:xfrm>
                <a:off x="0" y="202"/>
                <a:ext cx="624" cy="0"/>
              </a:xfrm>
              <a:prstGeom prst="line">
                <a:avLst/>
              </a:prstGeom>
              <a:noFill/>
              <a:ln w="38100">
                <a:solidFill>
                  <a:schemeClr val="bg2"/>
                </a:solidFill>
                <a:miter lim="800000"/>
              </a:ln>
            </p:spPr>
          </p:cxnSp>
        </p:grpSp>
      </p:grpSp>
      <p:sp>
        <p:nvSpPr>
          <p:cNvPr id="6247" name=""/>
          <p:cNvSpPr/>
          <p:nvPr>
            <p:ph type="dt" sz="half" idx="2"/>
          </p:nvPr>
        </p:nvSpPr>
        <p:spPr>
          <a:xfrm>
            <a:off x="1387475" y="6357938"/>
            <a:ext cx="1905000" cy="457200"/>
          </a:xfrm>
          <a:prstGeom prst="rect">
            <a:avLst/>
          </a:prstGeom>
          <a:noFill/>
          <a:ln>
            <a:noFill/>
            <a:miter lim="800000"/>
          </a:ln>
        </p:spPr>
        <p:txBody>
          <a:bodyPr anchor="b" anchorCtr="0"/>
          <a:lstStyle/>
          <a:p>
            <a:pPr lvl="0"/>
            <a:fld id="{2BD98643-9D07-43EE-BA36-14EDA2609FF4}" type="datetime1">
              <a:rPr kumimoji="0" lang="zh-CN" altLang="en-US" sz="1400">
                <a:solidFill>
                  <a:schemeClr val="folHlink"/>
                </a:solidFill>
              </a:rPr>
              <a:t>*</a:t>
            </a:fld>
            <a:endParaRPr kumimoji="0" lang="en-US" altLang="zh-CN" sz="1400">
              <a:solidFill>
                <a:schemeClr val="folHlink"/>
              </a:solidFill>
            </a:endParaRPr>
          </a:p>
        </p:txBody>
      </p:sp>
      <p:sp>
        <p:nvSpPr>
          <p:cNvPr id="6248" name=""/>
          <p:cNvSpPr/>
          <p:nvPr>
            <p:ph type="ftr" sz="quarter" idx="3"/>
          </p:nvPr>
        </p:nvSpPr>
        <p:spPr>
          <a:xfrm>
            <a:off x="3722688" y="6357938"/>
            <a:ext cx="2271712" cy="457200"/>
          </a:xfrm>
          <a:prstGeom prst="rect">
            <a:avLst/>
          </a:prstGeom>
          <a:noFill/>
          <a:ln>
            <a:noFill/>
            <a:miter lim="800000"/>
          </a:ln>
        </p:spPr>
        <p:txBody>
          <a:bodyPr anchor="b" anchorCtr="0"/>
          <a:lstStyle/>
          <a:p>
            <a:pPr lvl="0" algn="ctr"/>
            <a:fld id="{973E4D37-687B-4F88-8748-DE8BDB16D4DD}"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6249" name=""/>
          <p:cNvSpPr/>
          <p:nvPr>
            <p:ph type="sldNum" sz="quarter" idx="4"/>
          </p:nvPr>
        </p:nvSpPr>
        <p:spPr>
          <a:xfrm>
            <a:off x="6464300" y="6361112"/>
            <a:ext cx="1906588" cy="457200"/>
          </a:xfrm>
          <a:prstGeom prst="rect">
            <a:avLst/>
          </a:prstGeom>
          <a:noFill/>
          <a:ln>
            <a:noFill/>
            <a:miter lim="800000"/>
          </a:ln>
        </p:spPr>
        <p:txBody>
          <a:bodyPr anchor="b" anchorCtr="0"/>
          <a:lstStyle/>
          <a:p>
            <a:pPr lvl="0" algn="r"/>
            <a:fld id="{6AB082B2-F114-458B-92FC-F75456AB221F}" type="slidenum">
              <a:rPr kumimoji="0" lang="zh-CN" altLang="en-US" sz="1400">
                <a:solidFill>
                  <a:schemeClr val="folHlink"/>
                </a:solidFill>
              </a:rPr>
              <a:t>*</a:t>
            </a:fld>
            <a:endParaRPr kumimoji="0" lang="en-US" altLang="zh-CN" sz="1400">
              <a:solidFill>
                <a:schemeClr val="folHlink"/>
              </a:solidFill>
            </a:endParaRPr>
          </a:p>
        </p:txBody>
      </p:sp>
      <p:sp>
        <p:nvSpPr>
          <p:cNvPr id="6250" name=""/>
          <p:cNvSpPr/>
          <p:nvPr>
            <p:ph type="ctrTitle"/>
          </p:nvPr>
        </p:nvSpPr>
        <p:spPr>
          <a:xfrm>
            <a:off x="1169988" y="1046162"/>
            <a:ext cx="7380288" cy="1012825"/>
          </a:xfrm>
          <a:prstGeom prst="rect">
            <a:avLst/>
          </a:prstGeom>
          <a:noFill/>
          <a:ln>
            <a:noFill/>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000" b="1" i="0" u="none" baseline="0">
                <a:solidFill>
                  <a:srgbClr val="A50021"/>
                </a:solidFill>
                <a:latin typeface="Times New Roman" pitchFamily="18" charset="0"/>
                <a:ea typeface="宋体" pitchFamily="2" charset="-122"/>
              </a:defRPr>
            </a:lvl1pPr>
          </a:lstStyle>
          <a:p>
            <a:pPr lvl="0"/>
            <a:r>
              <a:t>单击此处编辑母版标题样式</a:t>
            </a:r>
          </a:p>
        </p:txBody>
      </p:sp>
      <p:sp>
        <p:nvSpPr>
          <p:cNvPr id="6251" name=""/>
          <p:cNvSpPr/>
          <p:nvPr>
            <p:ph type="subTitle" idx="1"/>
          </p:nvPr>
        </p:nvSpPr>
        <p:spPr>
          <a:xfrm>
            <a:off x="1566862" y="2693988"/>
            <a:ext cx="6662738" cy="2994025"/>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accent2"/>
              </a:buClr>
              <a:buSzTx/>
              <a:buFont typeface="Wingdings" pitchFamily="2" charset="2"/>
              <a:buNone/>
              <a:defRPr kumimoji="1" lang="en-US" altLang="en-US" sz="3200" b="1" i="0" u="none" baseline="0">
                <a:solidFill>
                  <a:srgbClr val="003300"/>
                </a:solidFill>
                <a:latin typeface="Times New Roman" pitchFamily="18" charset="0"/>
                <a:ea typeface="宋体" pitchFamily="2" charset="-122"/>
              </a:defRPr>
            </a:lvl1pPr>
            <a:lvl2pPr marL="457200" indent="0" algn="ctr" defTabSz="914400" rtl="0" eaLnBrk="1" fontAlgn="base" hangingPunct="1">
              <a:lnSpc>
                <a:spcPct val="100000"/>
              </a:lnSpc>
              <a:spcBef>
                <a:spcPct val="20000"/>
              </a:spcBef>
              <a:spcAft>
                <a:spcPct val="0"/>
              </a:spcAft>
              <a:buClr>
                <a:schemeClr val="accent2"/>
              </a:buClr>
              <a:buSzPct val="55000"/>
              <a:buFont typeface="Wingdings" pitchFamily="2" charset="2"/>
              <a:buNone/>
              <a:defRPr kumimoji="1" lang="en-US" altLang="en-US" sz="2800" b="1" i="0" u="none" baseline="0">
                <a:solidFill>
                  <a:srgbClr val="003300"/>
                </a:solidFill>
                <a:latin typeface="Times New Roman" pitchFamily="18" charset="0"/>
                <a:ea typeface="宋体" pitchFamily="2" charset="-122"/>
              </a:defRPr>
            </a:lvl2pPr>
            <a:lvl3pPr marL="857250" indent="0" algn="ctr" defTabSz="914400" rtl="0" eaLnBrk="1" fontAlgn="base" hangingPunct="1">
              <a:lnSpc>
                <a:spcPct val="100000"/>
              </a:lnSpc>
              <a:spcBef>
                <a:spcPct val="20000"/>
              </a:spcBef>
              <a:spcAft>
                <a:spcPct val="0"/>
              </a:spcAft>
              <a:buClr>
                <a:schemeClr val="accent2"/>
              </a:buClr>
              <a:buSzPct val="65000"/>
              <a:buFont typeface="Wingdings" pitchFamily="2" charset="2"/>
              <a:buNone/>
              <a:defRPr kumimoji="1" lang="en-US" altLang="en-US" sz="2400" b="1" i="0" u="none" baseline="0">
                <a:solidFill>
                  <a:srgbClr val="003300"/>
                </a:solidFill>
                <a:latin typeface="Times New Roman" pitchFamily="18" charset="0"/>
                <a:ea typeface="宋体" pitchFamily="2" charset="-122"/>
              </a:defRPr>
            </a:lvl3pPr>
            <a:lvl4pPr marL="1200150" indent="0" algn="ctr" defTabSz="914400" rtl="0" eaLnBrk="1" fontAlgn="base" hangingPunct="1">
              <a:lnSpc>
                <a:spcPct val="100000"/>
              </a:lnSpc>
              <a:spcBef>
                <a:spcPct val="20000"/>
              </a:spcBef>
              <a:spcAft>
                <a:spcPct val="0"/>
              </a:spcAft>
              <a:buClr>
                <a:schemeClr val="accent2"/>
              </a:buClr>
              <a:buSzPct val="85000"/>
              <a:buFont typeface="Wingdings" pitchFamily="2" charset="2"/>
              <a:buNone/>
              <a:defRPr kumimoji="1" lang="en-US" altLang="en-US" sz="2000" b="1" i="0" u="none" baseline="0">
                <a:solidFill>
                  <a:srgbClr val="003300"/>
                </a:solidFill>
                <a:latin typeface="Times New Roman" pitchFamily="18" charset="0"/>
                <a:ea typeface="宋体" pitchFamily="2" charset="-122"/>
              </a:defRPr>
            </a:lvl4pPr>
            <a:lvl5pPr marL="1543050" indent="0" algn="ctr" defTabSz="914400" rtl="0" eaLnBrk="1" fontAlgn="base" hangingPunct="1">
              <a:lnSpc>
                <a:spcPct val="100000"/>
              </a:lnSpc>
              <a:spcBef>
                <a:spcPct val="20000"/>
              </a:spcBef>
              <a:spcAft>
                <a:spcPct val="0"/>
              </a:spcAft>
              <a:buClr>
                <a:schemeClr val="accent2"/>
              </a:buClr>
              <a:buSzPct val="80000"/>
              <a:buFont typeface="Wingdings" pitchFamily="2" charset="2"/>
              <a:buNone/>
              <a:defRPr kumimoji="1" lang="en-US" altLang="en-US" sz="1800" b="1" i="0" u="none" baseline="0">
                <a:solidFill>
                  <a:srgbClr val="003300"/>
                </a:solidFill>
                <a:latin typeface="Times New Roman" pitchFamily="18" charset="0"/>
                <a:ea typeface="宋体" pitchFamily="2" charset="-122"/>
              </a:defRPr>
            </a:lvl5pPr>
          </a:lstStyle>
          <a:p>
            <a:pPr lvl="0"/>
            <a:r>
              <a:t>单击此处编辑母版副标题样式</a:t>
            </a:r>
          </a:p>
        </p:txBody>
      </p:sp>
      <p:sp>
        <p:nvSpPr>
          <p:cNvPr id="6252" name=""/>
          <p:cNvSpPr/>
          <p:nvPr/>
        </p:nvSpPr>
        <p:spPr>
          <a:xfrm>
            <a:off x="3017838" y="2120900"/>
            <a:ext cx="5662612" cy="77788"/>
          </a:xfrm>
          <a:prstGeom prst="rect">
            <a:avLst/>
          </a:prstGeom>
          <a:solidFill>
            <a:schemeClr val="hlink"/>
          </a:solid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endParaRPr lang="zh-CN" altLang="en-US"/>
          </a:p>
        </p:txBody>
      </p:sp>
      <p:sp>
        <p:nvSpPr>
          <p:cNvPr id="6253" name=""/>
          <p:cNvSpPr/>
          <p:nvPr/>
        </p:nvSpPr>
        <p:spPr>
          <a:xfrm>
            <a:off x="1098550" y="862012"/>
            <a:ext cx="5662612" cy="77788"/>
          </a:xfrm>
          <a:prstGeom prst="rect">
            <a:avLst/>
          </a:prstGeom>
          <a:solidFill>
            <a:schemeClr val="hlink"/>
          </a:solid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1" nodeType="afterEffect">
                                  <p:stCondLst>
                                    <p:cond delay="0"/>
                                  </p:stCondLst>
                                  <p:childTnLst>
                                    <p:set>
                                      <p:cBhvr additive="base">
                                        <p:cTn id="6" dur="1" fill="hold">
                                          <p:stCondLst>
                                            <p:cond delay="0"/>
                                          </p:stCondLst>
                                        </p:cTn>
                                        <p:tgtEl>
                                          <p:spTgt spid="6253"/>
                                        </p:tgtEl>
                                        <p:attrNameLst>
                                          <p:attrName>style.visibility</p:attrName>
                                        </p:attrNameLst>
                                      </p:cBhvr>
                                      <p:to>
                                        <p:strVal val="visible"/>
                                      </p:to>
                                    </p:set>
                                    <p:animEffect transition="in" filter="slide(fromLeft)">
                                      <p:cBhvr additive="base">
                                        <p:cTn id="7" dur="500"/>
                                        <p:tgtEl>
                                          <p:spTgt spid="6253"/>
                                        </p:tgtEl>
                                      </p:cBhvr>
                                    </p:animEffect>
                                  </p:childTnLst>
                                </p:cTn>
                              </p:par>
                            </p:childTnLst>
                          </p:cTn>
                        </p:par>
                        <p:par>
                          <p:cTn id="8" fill="hold" nodeType="afterGroup">
                            <p:stCondLst>
                              <p:cond delay="500"/>
                            </p:stCondLst>
                            <p:childTnLst>
                              <p:par>
                                <p:cTn id="9" presetID="12" presetClass="entr" presetSubtype="2" dur="500" fill="hold" grpId="0" nodeType="afterEffect">
                                  <p:stCondLst>
                                    <p:cond delay="500"/>
                                  </p:stCondLst>
                                  <p:childTnLst>
                                    <p:set>
                                      <p:cBhvr additive="base">
                                        <p:cTn id="10" dur="1" fill="hold">
                                          <p:stCondLst>
                                            <p:cond delay="0"/>
                                          </p:stCondLst>
                                        </p:cTn>
                                        <p:tgtEl>
                                          <p:spTgt spid="6252"/>
                                        </p:tgtEl>
                                        <p:attrNameLst>
                                          <p:attrName>style.visibility</p:attrName>
                                        </p:attrNameLst>
                                      </p:cBhvr>
                                      <p:to>
                                        <p:strVal val="visible"/>
                                      </p:to>
                                    </p:set>
                                    <p:animEffect transition="in" filter="slide(fromRight)">
                                      <p:cBhvr additive="base">
                                        <p:cTn id="11" dur="500"/>
                                        <p:tgtEl>
                                          <p:spTgt spid="62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52" grpId="0"/>
      <p:bldP spid="6253" grpId="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E3AD9A36-2E79-4EA0-8481-382D56CB7D64}" type="datetime1">
              <a:rPr kumimoji="0" lang="zh-CN" altLang="en-US" sz="1400">
                <a:solidFill>
                  <a:schemeClr val="folHlink"/>
                </a:solidFill>
              </a:rPr>
              <a:t>*</a:t>
            </a:fld>
            <a:endParaRPr kumimoji="0" lang="en-US" altLang="zh-CN" sz="1400">
              <a:solidFill>
                <a:schemeClr val="folHlink"/>
              </a:solidFill>
            </a:endParaRPr>
          </a:p>
        </p:txBody>
      </p:sp>
      <p:sp>
        <p:nvSpPr>
          <p:cNvPr id="5" name="Footer Placeholder 4"/>
          <p:cNvSpPr>
            <a:spLocks noGrp="1"/>
          </p:cNvSpPr>
          <p:nvPr>
            <p:ph type="ftr" sz="quarter" idx="3"/>
          </p:nvPr>
        </p:nvSpPr>
        <p:spPr/>
        <p:txBody>
          <a:bodyPr/>
          <a:lstStyle/>
          <a:p>
            <a:pPr lvl="0" algn="ctr"/>
            <a:fld id="{A501B772-D26E-4798-88BE-D33F10774DF9}"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0" lang="zh-CN" altLang="en-US" sz="1400">
                <a:solidFill>
                  <a:schemeClr val="folHlink"/>
                </a:solidFill>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fld id="{3588BF16-E52F-4A07-A566-01B6FF41B421}" type="datetime1">
              <a:rPr kumimoji="0" lang="zh-CN" altLang="en-US" sz="1400">
                <a:solidFill>
                  <a:schemeClr val="folHlink"/>
                </a:solidFill>
              </a:rPr>
              <a:t>*</a:t>
            </a:fld>
            <a:endParaRPr kumimoji="0" lang="en-US" altLang="zh-CN" sz="1400">
              <a:solidFill>
                <a:schemeClr val="folHlink"/>
              </a:solidFill>
            </a:endParaRPr>
          </a:p>
        </p:txBody>
      </p:sp>
      <p:sp>
        <p:nvSpPr>
          <p:cNvPr id="6" name="Footer Placeholder 5"/>
          <p:cNvSpPr>
            <a:spLocks noGrp="1"/>
          </p:cNvSpPr>
          <p:nvPr>
            <p:ph type="ftr" sz="quarter" idx="4"/>
          </p:nvPr>
        </p:nvSpPr>
        <p:spPr/>
        <p:txBody>
          <a:bodyPr/>
          <a:lstStyle/>
          <a:p>
            <a:pPr lvl="0" algn="ctr"/>
            <a:fld id="{D49D4E50-8E33-483F-A397-6F9A48B88BB2}"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7" name="Slide Number Placeholder 6"/>
          <p:cNvSpPr>
            <a:spLocks noGrp="1"/>
          </p:cNvSpPr>
          <p:nvPr>
            <p:ph type="sldNum" sz="quarter" idx="5"/>
          </p:nvPr>
        </p:nvSpPr>
        <p:spPr/>
        <p:txBody>
          <a:bodyPr/>
          <a:lstStyle/>
          <a:p>
            <a:pPr lvl="0" algn="r"/>
            <a:fld id="{93AE1883-0942-4AA3-9DB2-9C7C3A0314B1}" type="slidenum">
              <a:rPr kumimoji="0" lang="zh-CN" altLang="en-US" sz="1400">
                <a:solidFill>
                  <a:schemeClr val="folHlink"/>
                </a:solidFill>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fld id="{479B08FD-4565-4F78-BACE-A47380215CFE}" type="datetime1">
              <a:rPr kumimoji="0" lang="zh-CN" altLang="en-US" sz="1400">
                <a:solidFill>
                  <a:schemeClr val="folHlink"/>
                </a:solidFill>
              </a:rPr>
              <a:t>*</a:t>
            </a:fld>
            <a:endParaRPr kumimoji="0" lang="en-US" altLang="zh-CN" sz="1400">
              <a:solidFill>
                <a:schemeClr val="folHlink"/>
              </a:solidFill>
            </a:endParaRPr>
          </a:p>
        </p:txBody>
      </p:sp>
      <p:sp>
        <p:nvSpPr>
          <p:cNvPr id="3" name="Footer Placeholder 2"/>
          <p:cNvSpPr>
            <a:spLocks noGrp="1"/>
          </p:cNvSpPr>
          <p:nvPr>
            <p:ph type="ftr" sz="quarter" idx="1"/>
          </p:nvPr>
        </p:nvSpPr>
        <p:spPr/>
        <p:txBody>
          <a:bodyPr/>
          <a:lstStyle/>
          <a:p>
            <a:pPr lvl="0" algn="ctr"/>
            <a:fld id="{3546FD49-8B4F-4E15-85F2-F1F4B3436B49}"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4" name="Slide Number Placeholder 3"/>
          <p:cNvSpPr>
            <a:spLocks noGrp="1"/>
          </p:cNvSpPr>
          <p:nvPr>
            <p:ph type="sldNum" sz="quarter" idx="2"/>
          </p:nvPr>
        </p:nvSpPr>
        <p:spPr/>
        <p:txBody>
          <a:bodyPr/>
          <a:lstStyle/>
          <a:p>
            <a:pPr lvl="0" algn="r"/>
            <a:fld id="{93AE1883-0942-4AA3-9DB2-9C7C3A0314B1}" type="slidenum">
              <a:rPr kumimoji="0" lang="zh-CN" altLang="en-US" sz="1400">
                <a:solidFill>
                  <a:schemeClr val="folHlink"/>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s>
            <a:gs pos="100000">
              <a:srgbClr val="3399FF"/>
            </a:gs>
          </a:gsLst>
          <a:lin ang="2700000" scaled="1"/>
        </a:gradFill>
      </p:bgPr>
    </p:bg>
    <p:spTree>
      <p:nvGrpSpPr>
        <p:cNvPr id="1" name=""/>
        <p:cNvGrpSpPr/>
        <p:nvPr/>
      </p:nvGrpSpPr>
      <p:grpSpPr/>
      <p:sp>
        <p:nvSpPr>
          <p:cNvPr id="5224" name=""/>
          <p:cNvSpPr/>
          <p:nvPr/>
        </p:nvSpPr>
        <p:spPr>
          <a:xfrm>
            <a:off x="635000" y="457200"/>
            <a:ext cx="5662612" cy="77788"/>
          </a:xfrm>
          <a:prstGeom prst="rect">
            <a:avLst/>
          </a:prstGeom>
          <a:solidFill>
            <a:schemeClr val="hlink"/>
          </a:solidFill>
          <a:ln>
            <a:noFill/>
            <a:miter lim="800000"/>
          </a:ln>
        </p:spPr>
        <p:txBody>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223" name=""/>
          <p:cNvSpPr/>
          <p:nvPr/>
        </p:nvSpPr>
        <p:spPr>
          <a:xfrm>
            <a:off x="884238" y="304800"/>
            <a:ext cx="496888" cy="1524000"/>
          </a:xfrm>
          <a:prstGeom prst="rect">
            <a:avLst/>
          </a:prstGeom>
          <a:solidFill>
            <a:srgbClr val="FF9900"/>
          </a:solid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1400" b="1">
                <a:solidFill>
                  <a:schemeClr val="tx2"/>
                </a:solidFill>
              </a:rPr>
              <a:t>生</a:t>
            </a:r>
            <a:endParaRPr lang="zh-CN" altLang="en-US" sz="1400" b="1">
              <a:solidFill>
                <a:schemeClr val="tx2"/>
              </a:solidFill>
            </a:endParaRPr>
          </a:p>
          <a:p>
            <a:pPr lvl="0" algn="ctr"/>
            <a:r>
              <a:rPr lang="zh-CN" altLang="en-US" sz="1400" b="1">
                <a:solidFill>
                  <a:schemeClr val="tx2"/>
                </a:solidFill>
              </a:rPr>
              <a:t>产</a:t>
            </a:r>
            <a:endParaRPr lang="zh-CN" altLang="en-US" sz="1400" b="1">
              <a:solidFill>
                <a:schemeClr val="tx2"/>
              </a:solidFill>
            </a:endParaRPr>
          </a:p>
          <a:p>
            <a:pPr lvl="0" algn="ctr"/>
            <a:r>
              <a:rPr lang="zh-CN" altLang="en-US" sz="1400" b="1">
                <a:solidFill>
                  <a:schemeClr val="tx2"/>
                </a:solidFill>
              </a:rPr>
              <a:t>与</a:t>
            </a:r>
            <a:endParaRPr lang="zh-CN" altLang="en-US" sz="1400" b="1">
              <a:solidFill>
                <a:schemeClr val="tx2"/>
              </a:solidFill>
            </a:endParaRPr>
          </a:p>
          <a:p>
            <a:pPr lvl="0" algn="ctr"/>
            <a:r>
              <a:rPr lang="zh-CN" altLang="en-US" sz="1400" b="1">
                <a:solidFill>
                  <a:schemeClr val="tx2"/>
                </a:solidFill>
              </a:rPr>
              <a:t>运</a:t>
            </a:r>
            <a:endParaRPr lang="zh-CN" altLang="en-US" sz="1400" b="1">
              <a:solidFill>
                <a:schemeClr val="tx2"/>
              </a:solidFill>
            </a:endParaRPr>
          </a:p>
          <a:p>
            <a:pPr lvl="0" algn="ctr"/>
            <a:r>
              <a:rPr lang="zh-CN" altLang="en-US" sz="1400" b="1">
                <a:solidFill>
                  <a:schemeClr val="tx2"/>
                </a:solidFill>
              </a:rPr>
              <a:t>作</a:t>
            </a:r>
            <a:endParaRPr lang="zh-CN" altLang="en-US" sz="1400" b="1">
              <a:solidFill>
                <a:schemeClr val="tx2"/>
              </a:solidFill>
            </a:endParaRPr>
          </a:p>
          <a:p>
            <a:pPr lvl="0" algn="ctr"/>
            <a:r>
              <a:rPr lang="zh-CN" altLang="en-US" sz="1400" b="1">
                <a:solidFill>
                  <a:schemeClr val="tx2"/>
                </a:solidFill>
              </a:rPr>
              <a:t>管</a:t>
            </a:r>
            <a:endParaRPr lang="zh-CN" altLang="en-US" sz="1400" b="1">
              <a:solidFill>
                <a:schemeClr val="tx2"/>
              </a:solidFill>
            </a:endParaRPr>
          </a:p>
          <a:p>
            <a:pPr lvl="0" algn="ctr"/>
            <a:r>
              <a:rPr lang="zh-CN" altLang="en-US" sz="1400" b="1">
                <a:solidFill>
                  <a:schemeClr val="tx2"/>
                </a:solidFill>
              </a:rPr>
              <a:t>理</a:t>
            </a:r>
            <a:endParaRPr lang="zh-CN" altLang="en-US" sz="1400" b="1">
              <a:solidFill>
                <a:schemeClr val="tx2"/>
              </a:solidFill>
            </a:endParaRPr>
          </a:p>
        </p:txBody>
      </p:sp>
      <p:grpSp>
        <p:nvGrpSpPr>
          <p:cNvPr id="5233" name=""/>
          <p:cNvGrpSpPr/>
          <p:nvPr/>
        </p:nvGrpSpPr>
        <p:grpSpPr>
          <a:xfrm>
            <a:off x="0" y="68262"/>
            <a:ext cx="8775700" cy="6713538"/>
            <a:chOff x="0" y="43"/>
            <a:chExt cx="5528" cy="4229"/>
          </a:xfrm>
        </p:grpSpPr>
        <p:cxnSp>
          <p:nvCxnSpPr>
            <p:cNvPr id="5124" name=""/>
            <p:cNvCxnSpPr/>
            <p:nvPr/>
          </p:nvCxnSpPr>
          <p:spPr>
            <a:xfrm>
              <a:off x="0" y="4203"/>
              <a:ext cx="408" cy="0"/>
            </a:xfrm>
            <a:prstGeom prst="line">
              <a:avLst/>
            </a:prstGeom>
            <a:noFill/>
            <a:ln>
              <a:solidFill>
                <a:schemeClr val="bg2"/>
              </a:solidFill>
              <a:miter lim="800000"/>
            </a:ln>
          </p:spPr>
        </p:cxnSp>
        <p:cxnSp>
          <p:nvCxnSpPr>
            <p:cNvPr id="5125" name=""/>
            <p:cNvCxnSpPr/>
            <p:nvPr/>
          </p:nvCxnSpPr>
          <p:spPr>
            <a:xfrm>
              <a:off x="0" y="4239"/>
              <a:ext cx="408" cy="0"/>
            </a:xfrm>
            <a:prstGeom prst="line">
              <a:avLst/>
            </a:prstGeom>
            <a:noFill/>
            <a:ln w="38100">
              <a:solidFill>
                <a:schemeClr val="bg2"/>
              </a:solidFill>
              <a:miter lim="800000"/>
            </a:ln>
          </p:spPr>
        </p:cxnSp>
        <p:cxnSp>
          <p:nvCxnSpPr>
            <p:cNvPr id="5126" name=""/>
            <p:cNvCxnSpPr/>
            <p:nvPr/>
          </p:nvCxnSpPr>
          <p:spPr>
            <a:xfrm>
              <a:off x="0" y="4272"/>
              <a:ext cx="408" cy="0"/>
            </a:xfrm>
            <a:prstGeom prst="line">
              <a:avLst/>
            </a:prstGeom>
            <a:noFill/>
            <a:ln w="19050">
              <a:solidFill>
                <a:schemeClr val="bg2"/>
              </a:solidFill>
              <a:miter lim="800000"/>
            </a:ln>
          </p:spPr>
        </p:cxnSp>
        <p:cxnSp>
          <p:nvCxnSpPr>
            <p:cNvPr id="5127" name=""/>
            <p:cNvCxnSpPr/>
            <p:nvPr/>
          </p:nvCxnSpPr>
          <p:spPr>
            <a:xfrm>
              <a:off x="0" y="4113"/>
              <a:ext cx="408" cy="0"/>
            </a:xfrm>
            <a:prstGeom prst="line">
              <a:avLst/>
            </a:prstGeom>
            <a:noFill/>
            <a:ln w="28575">
              <a:solidFill>
                <a:schemeClr val="bg2"/>
              </a:solidFill>
              <a:miter lim="800000"/>
            </a:ln>
          </p:spPr>
        </p:cxnSp>
        <p:cxnSp>
          <p:nvCxnSpPr>
            <p:cNvPr id="5128" name=""/>
            <p:cNvCxnSpPr/>
            <p:nvPr/>
          </p:nvCxnSpPr>
          <p:spPr>
            <a:xfrm>
              <a:off x="0" y="4065"/>
              <a:ext cx="408" cy="0"/>
            </a:xfrm>
            <a:prstGeom prst="line">
              <a:avLst/>
            </a:prstGeom>
            <a:noFill/>
            <a:ln w="12700">
              <a:solidFill>
                <a:schemeClr val="bg2"/>
              </a:solidFill>
              <a:miter lim="800000"/>
            </a:ln>
          </p:spPr>
        </p:cxnSp>
        <p:cxnSp>
          <p:nvCxnSpPr>
            <p:cNvPr id="5129" name=""/>
            <p:cNvCxnSpPr/>
            <p:nvPr/>
          </p:nvCxnSpPr>
          <p:spPr>
            <a:xfrm>
              <a:off x="0" y="4158"/>
              <a:ext cx="408" cy="0"/>
            </a:xfrm>
            <a:prstGeom prst="line">
              <a:avLst/>
            </a:prstGeom>
            <a:noFill/>
            <a:ln w="19050">
              <a:solidFill>
                <a:schemeClr val="bg2"/>
              </a:solidFill>
              <a:miter lim="800000"/>
            </a:ln>
          </p:spPr>
        </p:cxnSp>
        <p:cxnSp>
          <p:nvCxnSpPr>
            <p:cNvPr id="5130" name=""/>
            <p:cNvCxnSpPr/>
            <p:nvPr/>
          </p:nvCxnSpPr>
          <p:spPr>
            <a:xfrm>
              <a:off x="0" y="3666"/>
              <a:ext cx="408" cy="0"/>
            </a:xfrm>
            <a:prstGeom prst="line">
              <a:avLst/>
            </a:prstGeom>
            <a:noFill/>
            <a:ln>
              <a:solidFill>
                <a:schemeClr val="bg2"/>
              </a:solidFill>
              <a:miter lim="800000"/>
            </a:ln>
          </p:spPr>
        </p:cxnSp>
        <p:cxnSp>
          <p:nvCxnSpPr>
            <p:cNvPr id="5131" name=""/>
            <p:cNvCxnSpPr/>
            <p:nvPr/>
          </p:nvCxnSpPr>
          <p:spPr>
            <a:xfrm>
              <a:off x="0" y="3639"/>
              <a:ext cx="408" cy="0"/>
            </a:xfrm>
            <a:prstGeom prst="line">
              <a:avLst/>
            </a:prstGeom>
            <a:noFill/>
            <a:ln w="38100">
              <a:solidFill>
                <a:schemeClr val="bg2"/>
              </a:solidFill>
              <a:miter lim="800000"/>
            </a:ln>
          </p:spPr>
        </p:cxnSp>
        <p:cxnSp>
          <p:nvCxnSpPr>
            <p:cNvPr id="5132" name=""/>
            <p:cNvCxnSpPr/>
            <p:nvPr/>
          </p:nvCxnSpPr>
          <p:spPr>
            <a:xfrm>
              <a:off x="0" y="4020"/>
              <a:ext cx="408" cy="0"/>
            </a:xfrm>
            <a:prstGeom prst="line">
              <a:avLst/>
            </a:prstGeom>
            <a:noFill/>
            <a:ln w="19050">
              <a:solidFill>
                <a:schemeClr val="bg2"/>
              </a:solidFill>
              <a:miter lim="800000"/>
            </a:ln>
          </p:spPr>
        </p:cxnSp>
        <p:cxnSp>
          <p:nvCxnSpPr>
            <p:cNvPr id="5133" name=""/>
            <p:cNvCxnSpPr/>
            <p:nvPr/>
          </p:nvCxnSpPr>
          <p:spPr>
            <a:xfrm>
              <a:off x="0" y="3894"/>
              <a:ext cx="408" cy="0"/>
            </a:xfrm>
            <a:prstGeom prst="line">
              <a:avLst/>
            </a:prstGeom>
            <a:noFill/>
            <a:ln w="28575">
              <a:solidFill>
                <a:schemeClr val="bg2"/>
              </a:solidFill>
              <a:miter lim="800000"/>
            </a:ln>
          </p:spPr>
        </p:cxnSp>
        <p:cxnSp>
          <p:nvCxnSpPr>
            <p:cNvPr id="5134" name=""/>
            <p:cNvCxnSpPr/>
            <p:nvPr/>
          </p:nvCxnSpPr>
          <p:spPr>
            <a:xfrm>
              <a:off x="0" y="3813"/>
              <a:ext cx="408" cy="0"/>
            </a:xfrm>
            <a:prstGeom prst="line">
              <a:avLst/>
            </a:prstGeom>
            <a:noFill/>
            <a:ln w="12700">
              <a:solidFill>
                <a:schemeClr val="bg2"/>
              </a:solidFill>
              <a:miter lim="800000"/>
            </a:ln>
          </p:spPr>
        </p:cxnSp>
        <p:cxnSp>
          <p:nvCxnSpPr>
            <p:cNvPr id="5135" name=""/>
            <p:cNvCxnSpPr/>
            <p:nvPr/>
          </p:nvCxnSpPr>
          <p:spPr>
            <a:xfrm>
              <a:off x="0" y="3999"/>
              <a:ext cx="408" cy="0"/>
            </a:xfrm>
            <a:prstGeom prst="line">
              <a:avLst/>
            </a:prstGeom>
            <a:noFill/>
            <a:ln>
              <a:solidFill>
                <a:schemeClr val="bg2"/>
              </a:solidFill>
              <a:miter lim="800000"/>
            </a:ln>
          </p:spPr>
        </p:cxnSp>
        <p:cxnSp>
          <p:nvCxnSpPr>
            <p:cNvPr id="5136" name=""/>
            <p:cNvCxnSpPr/>
            <p:nvPr/>
          </p:nvCxnSpPr>
          <p:spPr>
            <a:xfrm>
              <a:off x="0" y="3687"/>
              <a:ext cx="408" cy="0"/>
            </a:xfrm>
            <a:prstGeom prst="line">
              <a:avLst/>
            </a:prstGeom>
            <a:noFill/>
            <a:ln w="12700">
              <a:solidFill>
                <a:schemeClr val="bg2"/>
              </a:solidFill>
              <a:miter lim="800000"/>
            </a:ln>
          </p:spPr>
        </p:cxnSp>
        <p:cxnSp>
          <p:nvCxnSpPr>
            <p:cNvPr id="5137" name=""/>
            <p:cNvCxnSpPr/>
            <p:nvPr/>
          </p:nvCxnSpPr>
          <p:spPr>
            <a:xfrm>
              <a:off x="0" y="3741"/>
              <a:ext cx="408" cy="0"/>
            </a:xfrm>
            <a:prstGeom prst="line">
              <a:avLst/>
            </a:prstGeom>
            <a:noFill/>
            <a:ln w="12700">
              <a:solidFill>
                <a:schemeClr val="bg2"/>
              </a:solidFill>
              <a:miter lim="800000"/>
            </a:ln>
          </p:spPr>
        </p:cxnSp>
        <p:cxnSp>
          <p:nvCxnSpPr>
            <p:cNvPr id="5138" name=""/>
            <p:cNvCxnSpPr/>
            <p:nvPr/>
          </p:nvCxnSpPr>
          <p:spPr>
            <a:xfrm>
              <a:off x="0" y="3939"/>
              <a:ext cx="408" cy="0"/>
            </a:xfrm>
            <a:prstGeom prst="line">
              <a:avLst/>
            </a:prstGeom>
            <a:noFill/>
            <a:ln w="19050">
              <a:solidFill>
                <a:schemeClr val="bg2"/>
              </a:solidFill>
              <a:miter lim="800000"/>
            </a:ln>
          </p:spPr>
        </p:cxnSp>
        <p:cxnSp>
          <p:nvCxnSpPr>
            <p:cNvPr id="5139" name=""/>
            <p:cNvCxnSpPr/>
            <p:nvPr/>
          </p:nvCxnSpPr>
          <p:spPr>
            <a:xfrm>
              <a:off x="0" y="3918"/>
              <a:ext cx="408" cy="0"/>
            </a:xfrm>
            <a:prstGeom prst="line">
              <a:avLst/>
            </a:prstGeom>
            <a:noFill/>
            <a:ln>
              <a:solidFill>
                <a:schemeClr val="bg2"/>
              </a:solidFill>
              <a:miter lim="800000"/>
            </a:ln>
          </p:spPr>
        </p:cxnSp>
        <p:cxnSp>
          <p:nvCxnSpPr>
            <p:cNvPr id="5140" name=""/>
            <p:cNvCxnSpPr/>
            <p:nvPr/>
          </p:nvCxnSpPr>
          <p:spPr>
            <a:xfrm>
              <a:off x="0" y="3510"/>
              <a:ext cx="408" cy="0"/>
            </a:xfrm>
            <a:prstGeom prst="line">
              <a:avLst/>
            </a:prstGeom>
            <a:noFill/>
            <a:ln>
              <a:solidFill>
                <a:schemeClr val="bg2"/>
              </a:solidFill>
              <a:miter lim="800000"/>
            </a:ln>
          </p:spPr>
        </p:cxnSp>
        <p:cxnSp>
          <p:nvCxnSpPr>
            <p:cNvPr id="5141" name=""/>
            <p:cNvCxnSpPr/>
            <p:nvPr/>
          </p:nvCxnSpPr>
          <p:spPr>
            <a:xfrm>
              <a:off x="0" y="3546"/>
              <a:ext cx="408" cy="0"/>
            </a:xfrm>
            <a:prstGeom prst="line">
              <a:avLst/>
            </a:prstGeom>
            <a:noFill/>
            <a:ln w="38100">
              <a:solidFill>
                <a:schemeClr val="bg2"/>
              </a:solidFill>
              <a:miter lim="800000"/>
            </a:ln>
          </p:spPr>
        </p:cxnSp>
        <p:cxnSp>
          <p:nvCxnSpPr>
            <p:cNvPr id="5142" name=""/>
            <p:cNvCxnSpPr/>
            <p:nvPr/>
          </p:nvCxnSpPr>
          <p:spPr>
            <a:xfrm>
              <a:off x="0" y="3579"/>
              <a:ext cx="408" cy="0"/>
            </a:xfrm>
            <a:prstGeom prst="line">
              <a:avLst/>
            </a:prstGeom>
            <a:noFill/>
            <a:ln w="19050">
              <a:solidFill>
                <a:schemeClr val="bg2"/>
              </a:solidFill>
              <a:miter lim="800000"/>
            </a:ln>
          </p:spPr>
        </p:cxnSp>
        <p:cxnSp>
          <p:nvCxnSpPr>
            <p:cNvPr id="5143" name=""/>
            <p:cNvCxnSpPr/>
            <p:nvPr/>
          </p:nvCxnSpPr>
          <p:spPr>
            <a:xfrm>
              <a:off x="0" y="3420"/>
              <a:ext cx="408" cy="0"/>
            </a:xfrm>
            <a:prstGeom prst="line">
              <a:avLst/>
            </a:prstGeom>
            <a:noFill/>
            <a:ln w="28575">
              <a:solidFill>
                <a:schemeClr val="bg2"/>
              </a:solidFill>
              <a:miter lim="800000"/>
            </a:ln>
          </p:spPr>
        </p:cxnSp>
        <p:cxnSp>
          <p:nvCxnSpPr>
            <p:cNvPr id="5144" name=""/>
            <p:cNvCxnSpPr/>
            <p:nvPr/>
          </p:nvCxnSpPr>
          <p:spPr>
            <a:xfrm>
              <a:off x="0" y="3372"/>
              <a:ext cx="408" cy="0"/>
            </a:xfrm>
            <a:prstGeom prst="line">
              <a:avLst/>
            </a:prstGeom>
            <a:noFill/>
            <a:ln w="12700">
              <a:solidFill>
                <a:schemeClr val="bg2"/>
              </a:solidFill>
              <a:miter lim="800000"/>
            </a:ln>
          </p:spPr>
        </p:cxnSp>
        <p:cxnSp>
          <p:nvCxnSpPr>
            <p:cNvPr id="5145" name=""/>
            <p:cNvCxnSpPr/>
            <p:nvPr/>
          </p:nvCxnSpPr>
          <p:spPr>
            <a:xfrm>
              <a:off x="0" y="3465"/>
              <a:ext cx="408" cy="0"/>
            </a:xfrm>
            <a:prstGeom prst="line">
              <a:avLst/>
            </a:prstGeom>
            <a:noFill/>
            <a:ln w="19050">
              <a:solidFill>
                <a:schemeClr val="bg2"/>
              </a:solidFill>
              <a:miter lim="800000"/>
            </a:ln>
          </p:spPr>
        </p:cxnSp>
        <p:cxnSp>
          <p:nvCxnSpPr>
            <p:cNvPr id="5146" name=""/>
            <p:cNvCxnSpPr/>
            <p:nvPr/>
          </p:nvCxnSpPr>
          <p:spPr>
            <a:xfrm>
              <a:off x="0" y="2973"/>
              <a:ext cx="408" cy="0"/>
            </a:xfrm>
            <a:prstGeom prst="line">
              <a:avLst/>
            </a:prstGeom>
            <a:noFill/>
            <a:ln>
              <a:solidFill>
                <a:schemeClr val="bg2"/>
              </a:solidFill>
              <a:miter lim="800000"/>
            </a:ln>
          </p:spPr>
        </p:cxnSp>
        <p:cxnSp>
          <p:nvCxnSpPr>
            <p:cNvPr id="5147" name=""/>
            <p:cNvCxnSpPr/>
            <p:nvPr/>
          </p:nvCxnSpPr>
          <p:spPr>
            <a:xfrm>
              <a:off x="0" y="2946"/>
              <a:ext cx="408" cy="0"/>
            </a:xfrm>
            <a:prstGeom prst="line">
              <a:avLst/>
            </a:prstGeom>
            <a:noFill/>
            <a:ln w="38100">
              <a:solidFill>
                <a:schemeClr val="bg2"/>
              </a:solidFill>
              <a:miter lim="800000"/>
            </a:ln>
          </p:spPr>
        </p:cxnSp>
        <p:cxnSp>
          <p:nvCxnSpPr>
            <p:cNvPr id="5148" name=""/>
            <p:cNvCxnSpPr/>
            <p:nvPr/>
          </p:nvCxnSpPr>
          <p:spPr>
            <a:xfrm>
              <a:off x="0" y="3327"/>
              <a:ext cx="408" cy="0"/>
            </a:xfrm>
            <a:prstGeom prst="line">
              <a:avLst/>
            </a:prstGeom>
            <a:noFill/>
            <a:ln w="19050">
              <a:solidFill>
                <a:schemeClr val="bg2"/>
              </a:solidFill>
              <a:miter lim="800000"/>
            </a:ln>
          </p:spPr>
        </p:cxnSp>
        <p:cxnSp>
          <p:nvCxnSpPr>
            <p:cNvPr id="5149" name=""/>
            <p:cNvCxnSpPr/>
            <p:nvPr/>
          </p:nvCxnSpPr>
          <p:spPr>
            <a:xfrm>
              <a:off x="0" y="3201"/>
              <a:ext cx="408" cy="0"/>
            </a:xfrm>
            <a:prstGeom prst="line">
              <a:avLst/>
            </a:prstGeom>
            <a:noFill/>
            <a:ln w="28575">
              <a:solidFill>
                <a:schemeClr val="bg2"/>
              </a:solidFill>
              <a:miter lim="800000"/>
            </a:ln>
          </p:spPr>
        </p:cxnSp>
        <p:cxnSp>
          <p:nvCxnSpPr>
            <p:cNvPr id="5150" name=""/>
            <p:cNvCxnSpPr/>
            <p:nvPr/>
          </p:nvCxnSpPr>
          <p:spPr>
            <a:xfrm>
              <a:off x="0" y="3120"/>
              <a:ext cx="408" cy="0"/>
            </a:xfrm>
            <a:prstGeom prst="line">
              <a:avLst/>
            </a:prstGeom>
            <a:noFill/>
            <a:ln w="12700">
              <a:solidFill>
                <a:schemeClr val="bg2"/>
              </a:solidFill>
              <a:miter lim="800000"/>
            </a:ln>
          </p:spPr>
        </p:cxnSp>
        <p:cxnSp>
          <p:nvCxnSpPr>
            <p:cNvPr id="5151" name=""/>
            <p:cNvCxnSpPr/>
            <p:nvPr/>
          </p:nvCxnSpPr>
          <p:spPr>
            <a:xfrm>
              <a:off x="0" y="3306"/>
              <a:ext cx="408" cy="0"/>
            </a:xfrm>
            <a:prstGeom prst="line">
              <a:avLst/>
            </a:prstGeom>
            <a:noFill/>
            <a:ln>
              <a:solidFill>
                <a:schemeClr val="bg2"/>
              </a:solidFill>
              <a:miter lim="800000"/>
            </a:ln>
          </p:spPr>
        </p:cxnSp>
        <p:cxnSp>
          <p:nvCxnSpPr>
            <p:cNvPr id="5152" name=""/>
            <p:cNvCxnSpPr/>
            <p:nvPr/>
          </p:nvCxnSpPr>
          <p:spPr>
            <a:xfrm>
              <a:off x="0" y="2994"/>
              <a:ext cx="408" cy="0"/>
            </a:xfrm>
            <a:prstGeom prst="line">
              <a:avLst/>
            </a:prstGeom>
            <a:noFill/>
            <a:ln w="12700">
              <a:solidFill>
                <a:schemeClr val="bg2"/>
              </a:solidFill>
              <a:miter lim="800000"/>
            </a:ln>
          </p:spPr>
        </p:cxnSp>
        <p:cxnSp>
          <p:nvCxnSpPr>
            <p:cNvPr id="5153" name=""/>
            <p:cNvCxnSpPr/>
            <p:nvPr/>
          </p:nvCxnSpPr>
          <p:spPr>
            <a:xfrm>
              <a:off x="0" y="3048"/>
              <a:ext cx="408" cy="0"/>
            </a:xfrm>
            <a:prstGeom prst="line">
              <a:avLst/>
            </a:prstGeom>
            <a:noFill/>
            <a:ln w="12700">
              <a:solidFill>
                <a:schemeClr val="bg2"/>
              </a:solidFill>
              <a:miter lim="800000"/>
            </a:ln>
          </p:spPr>
        </p:cxnSp>
        <p:cxnSp>
          <p:nvCxnSpPr>
            <p:cNvPr id="5154" name=""/>
            <p:cNvCxnSpPr/>
            <p:nvPr/>
          </p:nvCxnSpPr>
          <p:spPr>
            <a:xfrm>
              <a:off x="0" y="3246"/>
              <a:ext cx="408" cy="0"/>
            </a:xfrm>
            <a:prstGeom prst="line">
              <a:avLst/>
            </a:prstGeom>
            <a:noFill/>
            <a:ln w="19050">
              <a:solidFill>
                <a:schemeClr val="bg2"/>
              </a:solidFill>
              <a:miter lim="800000"/>
            </a:ln>
          </p:spPr>
        </p:cxnSp>
        <p:cxnSp>
          <p:nvCxnSpPr>
            <p:cNvPr id="5155" name=""/>
            <p:cNvCxnSpPr/>
            <p:nvPr/>
          </p:nvCxnSpPr>
          <p:spPr>
            <a:xfrm>
              <a:off x="0" y="3225"/>
              <a:ext cx="408" cy="0"/>
            </a:xfrm>
            <a:prstGeom prst="line">
              <a:avLst/>
            </a:prstGeom>
            <a:noFill/>
            <a:ln>
              <a:solidFill>
                <a:schemeClr val="bg2"/>
              </a:solidFill>
              <a:miter lim="800000"/>
            </a:ln>
          </p:spPr>
        </p:cxnSp>
        <p:cxnSp>
          <p:nvCxnSpPr>
            <p:cNvPr id="5156" name=""/>
            <p:cNvCxnSpPr/>
            <p:nvPr/>
          </p:nvCxnSpPr>
          <p:spPr>
            <a:xfrm>
              <a:off x="0" y="2831"/>
              <a:ext cx="408" cy="0"/>
            </a:xfrm>
            <a:prstGeom prst="line">
              <a:avLst/>
            </a:prstGeom>
            <a:noFill/>
            <a:ln w="28575">
              <a:solidFill>
                <a:schemeClr val="bg2"/>
              </a:solidFill>
              <a:miter lim="800000"/>
            </a:ln>
          </p:spPr>
        </p:cxnSp>
        <p:cxnSp>
          <p:nvCxnSpPr>
            <p:cNvPr id="5157" name=""/>
            <p:cNvCxnSpPr/>
            <p:nvPr/>
          </p:nvCxnSpPr>
          <p:spPr>
            <a:xfrm>
              <a:off x="0" y="2750"/>
              <a:ext cx="408" cy="0"/>
            </a:xfrm>
            <a:prstGeom prst="line">
              <a:avLst/>
            </a:prstGeom>
            <a:noFill/>
            <a:ln w="12700">
              <a:solidFill>
                <a:schemeClr val="bg2"/>
              </a:solidFill>
              <a:miter lim="800000"/>
            </a:ln>
          </p:spPr>
        </p:cxnSp>
        <p:cxnSp>
          <p:nvCxnSpPr>
            <p:cNvPr id="5158" name=""/>
            <p:cNvCxnSpPr/>
            <p:nvPr/>
          </p:nvCxnSpPr>
          <p:spPr>
            <a:xfrm>
              <a:off x="0" y="2678"/>
              <a:ext cx="408" cy="0"/>
            </a:xfrm>
            <a:prstGeom prst="line">
              <a:avLst/>
            </a:prstGeom>
            <a:noFill/>
            <a:ln w="12700">
              <a:solidFill>
                <a:schemeClr val="bg2"/>
              </a:solidFill>
              <a:miter lim="800000"/>
            </a:ln>
          </p:spPr>
        </p:cxnSp>
        <p:cxnSp>
          <p:nvCxnSpPr>
            <p:cNvPr id="5159" name=""/>
            <p:cNvCxnSpPr/>
            <p:nvPr/>
          </p:nvCxnSpPr>
          <p:spPr>
            <a:xfrm>
              <a:off x="0" y="2876"/>
              <a:ext cx="408" cy="0"/>
            </a:xfrm>
            <a:prstGeom prst="line">
              <a:avLst/>
            </a:prstGeom>
            <a:noFill/>
            <a:ln w="19050">
              <a:solidFill>
                <a:schemeClr val="bg2"/>
              </a:solidFill>
              <a:miter lim="800000"/>
            </a:ln>
          </p:spPr>
        </p:cxnSp>
        <p:cxnSp>
          <p:nvCxnSpPr>
            <p:cNvPr id="5160" name=""/>
            <p:cNvCxnSpPr/>
            <p:nvPr/>
          </p:nvCxnSpPr>
          <p:spPr>
            <a:xfrm>
              <a:off x="0" y="2855"/>
              <a:ext cx="408" cy="0"/>
            </a:xfrm>
            <a:prstGeom prst="line">
              <a:avLst/>
            </a:prstGeom>
            <a:noFill/>
            <a:ln>
              <a:solidFill>
                <a:schemeClr val="bg2"/>
              </a:solidFill>
              <a:miter lim="800000"/>
            </a:ln>
          </p:spPr>
        </p:cxnSp>
        <p:cxnSp>
          <p:nvCxnSpPr>
            <p:cNvPr id="5161" name=""/>
            <p:cNvCxnSpPr/>
            <p:nvPr/>
          </p:nvCxnSpPr>
          <p:spPr>
            <a:xfrm>
              <a:off x="0" y="2554"/>
              <a:ext cx="408" cy="0"/>
            </a:xfrm>
            <a:prstGeom prst="line">
              <a:avLst/>
            </a:prstGeom>
            <a:noFill/>
            <a:ln>
              <a:solidFill>
                <a:schemeClr val="bg2"/>
              </a:solidFill>
              <a:miter lim="800000"/>
            </a:ln>
          </p:spPr>
        </p:cxnSp>
        <p:cxnSp>
          <p:nvCxnSpPr>
            <p:cNvPr id="5162" name=""/>
            <p:cNvCxnSpPr/>
            <p:nvPr/>
          </p:nvCxnSpPr>
          <p:spPr>
            <a:xfrm>
              <a:off x="0" y="2590"/>
              <a:ext cx="408" cy="0"/>
            </a:xfrm>
            <a:prstGeom prst="line">
              <a:avLst/>
            </a:prstGeom>
            <a:noFill/>
            <a:ln w="38100">
              <a:solidFill>
                <a:schemeClr val="bg2"/>
              </a:solidFill>
              <a:miter lim="800000"/>
            </a:ln>
          </p:spPr>
        </p:cxnSp>
        <p:cxnSp>
          <p:nvCxnSpPr>
            <p:cNvPr id="5163" name=""/>
            <p:cNvCxnSpPr/>
            <p:nvPr/>
          </p:nvCxnSpPr>
          <p:spPr>
            <a:xfrm>
              <a:off x="0" y="2623"/>
              <a:ext cx="408" cy="0"/>
            </a:xfrm>
            <a:prstGeom prst="line">
              <a:avLst/>
            </a:prstGeom>
            <a:noFill/>
            <a:ln w="19050">
              <a:solidFill>
                <a:schemeClr val="bg2"/>
              </a:solidFill>
              <a:miter lim="800000"/>
            </a:ln>
          </p:spPr>
        </p:cxnSp>
        <p:cxnSp>
          <p:nvCxnSpPr>
            <p:cNvPr id="5164" name=""/>
            <p:cNvCxnSpPr/>
            <p:nvPr/>
          </p:nvCxnSpPr>
          <p:spPr>
            <a:xfrm>
              <a:off x="0" y="2464"/>
              <a:ext cx="408" cy="0"/>
            </a:xfrm>
            <a:prstGeom prst="line">
              <a:avLst/>
            </a:prstGeom>
            <a:noFill/>
            <a:ln w="28575">
              <a:solidFill>
                <a:schemeClr val="bg2"/>
              </a:solidFill>
              <a:miter lim="800000"/>
            </a:ln>
          </p:spPr>
        </p:cxnSp>
        <p:cxnSp>
          <p:nvCxnSpPr>
            <p:cNvPr id="5165" name=""/>
            <p:cNvCxnSpPr/>
            <p:nvPr/>
          </p:nvCxnSpPr>
          <p:spPr>
            <a:xfrm>
              <a:off x="0" y="2416"/>
              <a:ext cx="408" cy="0"/>
            </a:xfrm>
            <a:prstGeom prst="line">
              <a:avLst/>
            </a:prstGeom>
            <a:noFill/>
            <a:ln w="12700">
              <a:solidFill>
                <a:schemeClr val="bg2"/>
              </a:solidFill>
              <a:miter lim="800000"/>
            </a:ln>
          </p:spPr>
        </p:cxnSp>
        <p:cxnSp>
          <p:nvCxnSpPr>
            <p:cNvPr id="5166" name=""/>
            <p:cNvCxnSpPr/>
            <p:nvPr/>
          </p:nvCxnSpPr>
          <p:spPr>
            <a:xfrm>
              <a:off x="0" y="2509"/>
              <a:ext cx="408" cy="0"/>
            </a:xfrm>
            <a:prstGeom prst="line">
              <a:avLst/>
            </a:prstGeom>
            <a:noFill/>
            <a:ln w="19050">
              <a:solidFill>
                <a:schemeClr val="bg2"/>
              </a:solidFill>
              <a:miter lim="800000"/>
            </a:ln>
          </p:spPr>
        </p:cxnSp>
        <p:cxnSp>
          <p:nvCxnSpPr>
            <p:cNvPr id="5167" name=""/>
            <p:cNvCxnSpPr/>
            <p:nvPr/>
          </p:nvCxnSpPr>
          <p:spPr>
            <a:xfrm>
              <a:off x="0" y="2371"/>
              <a:ext cx="408" cy="0"/>
            </a:xfrm>
            <a:prstGeom prst="line">
              <a:avLst/>
            </a:prstGeom>
            <a:noFill/>
            <a:ln w="19050">
              <a:solidFill>
                <a:schemeClr val="bg2"/>
              </a:solidFill>
              <a:miter lim="800000"/>
            </a:ln>
          </p:spPr>
        </p:cxnSp>
        <p:cxnSp>
          <p:nvCxnSpPr>
            <p:cNvPr id="5168" name=""/>
            <p:cNvCxnSpPr/>
            <p:nvPr/>
          </p:nvCxnSpPr>
          <p:spPr>
            <a:xfrm>
              <a:off x="0" y="2245"/>
              <a:ext cx="408" cy="0"/>
            </a:xfrm>
            <a:prstGeom prst="line">
              <a:avLst/>
            </a:prstGeom>
            <a:noFill/>
            <a:ln w="28575">
              <a:solidFill>
                <a:schemeClr val="bg2"/>
              </a:solidFill>
              <a:miter lim="800000"/>
            </a:ln>
          </p:spPr>
        </p:cxnSp>
        <p:cxnSp>
          <p:nvCxnSpPr>
            <p:cNvPr id="5169" name=""/>
            <p:cNvCxnSpPr/>
            <p:nvPr/>
          </p:nvCxnSpPr>
          <p:spPr>
            <a:xfrm>
              <a:off x="0" y="2350"/>
              <a:ext cx="408" cy="0"/>
            </a:xfrm>
            <a:prstGeom prst="line">
              <a:avLst/>
            </a:prstGeom>
            <a:noFill/>
            <a:ln>
              <a:solidFill>
                <a:schemeClr val="bg2"/>
              </a:solidFill>
              <a:miter lim="800000"/>
            </a:ln>
          </p:spPr>
        </p:cxnSp>
        <p:cxnSp>
          <p:nvCxnSpPr>
            <p:cNvPr id="5170" name=""/>
            <p:cNvCxnSpPr/>
            <p:nvPr/>
          </p:nvCxnSpPr>
          <p:spPr>
            <a:xfrm>
              <a:off x="0" y="2290"/>
              <a:ext cx="408" cy="0"/>
            </a:xfrm>
            <a:prstGeom prst="line">
              <a:avLst/>
            </a:prstGeom>
            <a:noFill/>
            <a:ln w="19050">
              <a:solidFill>
                <a:schemeClr val="bg2"/>
              </a:solidFill>
              <a:miter lim="800000"/>
            </a:ln>
          </p:spPr>
        </p:cxnSp>
        <p:cxnSp>
          <p:nvCxnSpPr>
            <p:cNvPr id="5171" name=""/>
            <p:cNvCxnSpPr/>
            <p:nvPr/>
          </p:nvCxnSpPr>
          <p:spPr>
            <a:xfrm>
              <a:off x="0" y="2269"/>
              <a:ext cx="408" cy="0"/>
            </a:xfrm>
            <a:prstGeom prst="line">
              <a:avLst/>
            </a:prstGeom>
            <a:noFill/>
            <a:ln>
              <a:solidFill>
                <a:schemeClr val="bg2"/>
              </a:solidFill>
              <a:miter lim="800000"/>
            </a:ln>
          </p:spPr>
        </p:cxnSp>
        <p:cxnSp>
          <p:nvCxnSpPr>
            <p:cNvPr id="5172" name=""/>
            <p:cNvCxnSpPr/>
            <p:nvPr/>
          </p:nvCxnSpPr>
          <p:spPr>
            <a:xfrm>
              <a:off x="0" y="2130"/>
              <a:ext cx="408" cy="0"/>
            </a:xfrm>
            <a:prstGeom prst="line">
              <a:avLst/>
            </a:prstGeom>
            <a:noFill/>
            <a:ln>
              <a:solidFill>
                <a:schemeClr val="bg2"/>
              </a:solidFill>
              <a:miter lim="800000"/>
            </a:ln>
          </p:spPr>
        </p:cxnSp>
        <p:cxnSp>
          <p:nvCxnSpPr>
            <p:cNvPr id="5173" name=""/>
            <p:cNvCxnSpPr/>
            <p:nvPr/>
          </p:nvCxnSpPr>
          <p:spPr>
            <a:xfrm>
              <a:off x="0" y="2166"/>
              <a:ext cx="408" cy="0"/>
            </a:xfrm>
            <a:prstGeom prst="line">
              <a:avLst/>
            </a:prstGeom>
            <a:noFill/>
            <a:ln w="38100">
              <a:solidFill>
                <a:schemeClr val="bg2"/>
              </a:solidFill>
              <a:miter lim="800000"/>
            </a:ln>
          </p:spPr>
        </p:cxnSp>
        <p:cxnSp>
          <p:nvCxnSpPr>
            <p:cNvPr id="5174" name=""/>
            <p:cNvCxnSpPr/>
            <p:nvPr/>
          </p:nvCxnSpPr>
          <p:spPr>
            <a:xfrm>
              <a:off x="0" y="2199"/>
              <a:ext cx="408" cy="0"/>
            </a:xfrm>
            <a:prstGeom prst="line">
              <a:avLst/>
            </a:prstGeom>
            <a:noFill/>
            <a:ln w="19050">
              <a:solidFill>
                <a:schemeClr val="bg2"/>
              </a:solidFill>
              <a:miter lim="800000"/>
            </a:ln>
          </p:spPr>
        </p:cxnSp>
        <p:cxnSp>
          <p:nvCxnSpPr>
            <p:cNvPr id="5175" name=""/>
            <p:cNvCxnSpPr/>
            <p:nvPr/>
          </p:nvCxnSpPr>
          <p:spPr>
            <a:xfrm>
              <a:off x="0" y="2040"/>
              <a:ext cx="408" cy="0"/>
            </a:xfrm>
            <a:prstGeom prst="line">
              <a:avLst/>
            </a:prstGeom>
            <a:noFill/>
            <a:ln w="28575">
              <a:solidFill>
                <a:schemeClr val="bg2"/>
              </a:solidFill>
              <a:miter lim="800000"/>
            </a:ln>
          </p:spPr>
        </p:cxnSp>
        <p:cxnSp>
          <p:nvCxnSpPr>
            <p:cNvPr id="5176" name=""/>
            <p:cNvCxnSpPr/>
            <p:nvPr/>
          </p:nvCxnSpPr>
          <p:spPr>
            <a:xfrm>
              <a:off x="0" y="1992"/>
              <a:ext cx="408" cy="0"/>
            </a:xfrm>
            <a:prstGeom prst="line">
              <a:avLst/>
            </a:prstGeom>
            <a:noFill/>
            <a:ln w="12700">
              <a:solidFill>
                <a:schemeClr val="bg2"/>
              </a:solidFill>
              <a:miter lim="800000"/>
            </a:ln>
          </p:spPr>
        </p:cxnSp>
        <p:cxnSp>
          <p:nvCxnSpPr>
            <p:cNvPr id="5177" name=""/>
            <p:cNvCxnSpPr/>
            <p:nvPr/>
          </p:nvCxnSpPr>
          <p:spPr>
            <a:xfrm>
              <a:off x="0" y="2085"/>
              <a:ext cx="408" cy="0"/>
            </a:xfrm>
            <a:prstGeom prst="line">
              <a:avLst/>
            </a:prstGeom>
            <a:noFill/>
            <a:ln w="19050">
              <a:solidFill>
                <a:schemeClr val="bg2"/>
              </a:solidFill>
              <a:miter lim="800000"/>
            </a:ln>
          </p:spPr>
        </p:cxnSp>
        <p:cxnSp>
          <p:nvCxnSpPr>
            <p:cNvPr id="5178" name=""/>
            <p:cNvCxnSpPr/>
            <p:nvPr/>
          </p:nvCxnSpPr>
          <p:spPr>
            <a:xfrm>
              <a:off x="0" y="1593"/>
              <a:ext cx="408" cy="0"/>
            </a:xfrm>
            <a:prstGeom prst="line">
              <a:avLst/>
            </a:prstGeom>
            <a:noFill/>
            <a:ln>
              <a:solidFill>
                <a:schemeClr val="bg2"/>
              </a:solidFill>
              <a:miter lim="800000"/>
            </a:ln>
          </p:spPr>
        </p:cxnSp>
        <p:cxnSp>
          <p:nvCxnSpPr>
            <p:cNvPr id="5179" name=""/>
            <p:cNvCxnSpPr/>
            <p:nvPr/>
          </p:nvCxnSpPr>
          <p:spPr>
            <a:xfrm>
              <a:off x="0" y="1566"/>
              <a:ext cx="408" cy="0"/>
            </a:xfrm>
            <a:prstGeom prst="line">
              <a:avLst/>
            </a:prstGeom>
            <a:noFill/>
            <a:ln w="38100">
              <a:solidFill>
                <a:schemeClr val="bg2"/>
              </a:solidFill>
              <a:miter lim="800000"/>
            </a:ln>
          </p:spPr>
        </p:cxnSp>
        <p:cxnSp>
          <p:nvCxnSpPr>
            <p:cNvPr id="5180" name=""/>
            <p:cNvCxnSpPr/>
            <p:nvPr/>
          </p:nvCxnSpPr>
          <p:spPr>
            <a:xfrm>
              <a:off x="0" y="1947"/>
              <a:ext cx="408" cy="0"/>
            </a:xfrm>
            <a:prstGeom prst="line">
              <a:avLst/>
            </a:prstGeom>
            <a:noFill/>
            <a:ln w="19050">
              <a:solidFill>
                <a:schemeClr val="bg2"/>
              </a:solidFill>
              <a:miter lim="800000"/>
            </a:ln>
          </p:spPr>
        </p:cxnSp>
        <p:cxnSp>
          <p:nvCxnSpPr>
            <p:cNvPr id="5181" name=""/>
            <p:cNvCxnSpPr/>
            <p:nvPr/>
          </p:nvCxnSpPr>
          <p:spPr>
            <a:xfrm>
              <a:off x="0" y="1821"/>
              <a:ext cx="408" cy="0"/>
            </a:xfrm>
            <a:prstGeom prst="line">
              <a:avLst/>
            </a:prstGeom>
            <a:noFill/>
            <a:ln w="28575">
              <a:solidFill>
                <a:schemeClr val="bg2"/>
              </a:solidFill>
              <a:miter lim="800000"/>
            </a:ln>
          </p:spPr>
        </p:cxnSp>
        <p:cxnSp>
          <p:nvCxnSpPr>
            <p:cNvPr id="5182" name=""/>
            <p:cNvCxnSpPr/>
            <p:nvPr/>
          </p:nvCxnSpPr>
          <p:spPr>
            <a:xfrm>
              <a:off x="0" y="1740"/>
              <a:ext cx="408" cy="0"/>
            </a:xfrm>
            <a:prstGeom prst="line">
              <a:avLst/>
            </a:prstGeom>
            <a:noFill/>
            <a:ln w="12700">
              <a:solidFill>
                <a:schemeClr val="bg2"/>
              </a:solidFill>
              <a:miter lim="800000"/>
            </a:ln>
          </p:spPr>
        </p:cxnSp>
        <p:cxnSp>
          <p:nvCxnSpPr>
            <p:cNvPr id="5183" name=""/>
            <p:cNvCxnSpPr/>
            <p:nvPr/>
          </p:nvCxnSpPr>
          <p:spPr>
            <a:xfrm>
              <a:off x="0" y="1926"/>
              <a:ext cx="408" cy="0"/>
            </a:xfrm>
            <a:prstGeom prst="line">
              <a:avLst/>
            </a:prstGeom>
            <a:noFill/>
            <a:ln>
              <a:solidFill>
                <a:schemeClr val="bg2"/>
              </a:solidFill>
              <a:miter lim="800000"/>
            </a:ln>
          </p:spPr>
        </p:cxnSp>
        <p:cxnSp>
          <p:nvCxnSpPr>
            <p:cNvPr id="5184" name=""/>
            <p:cNvCxnSpPr/>
            <p:nvPr/>
          </p:nvCxnSpPr>
          <p:spPr>
            <a:xfrm>
              <a:off x="0" y="1614"/>
              <a:ext cx="408" cy="0"/>
            </a:xfrm>
            <a:prstGeom prst="line">
              <a:avLst/>
            </a:prstGeom>
            <a:noFill/>
            <a:ln w="12700">
              <a:solidFill>
                <a:schemeClr val="bg2"/>
              </a:solidFill>
              <a:miter lim="800000"/>
            </a:ln>
          </p:spPr>
        </p:cxnSp>
        <p:cxnSp>
          <p:nvCxnSpPr>
            <p:cNvPr id="5185" name=""/>
            <p:cNvCxnSpPr/>
            <p:nvPr/>
          </p:nvCxnSpPr>
          <p:spPr>
            <a:xfrm>
              <a:off x="0" y="1668"/>
              <a:ext cx="408" cy="0"/>
            </a:xfrm>
            <a:prstGeom prst="line">
              <a:avLst/>
            </a:prstGeom>
            <a:noFill/>
            <a:ln w="12700">
              <a:solidFill>
                <a:schemeClr val="bg2"/>
              </a:solidFill>
              <a:miter lim="800000"/>
            </a:ln>
          </p:spPr>
        </p:cxnSp>
        <p:cxnSp>
          <p:nvCxnSpPr>
            <p:cNvPr id="5186" name=""/>
            <p:cNvCxnSpPr/>
            <p:nvPr/>
          </p:nvCxnSpPr>
          <p:spPr>
            <a:xfrm>
              <a:off x="0" y="1866"/>
              <a:ext cx="408" cy="0"/>
            </a:xfrm>
            <a:prstGeom prst="line">
              <a:avLst/>
            </a:prstGeom>
            <a:noFill/>
            <a:ln w="19050">
              <a:solidFill>
                <a:schemeClr val="bg2"/>
              </a:solidFill>
              <a:miter lim="800000"/>
            </a:ln>
          </p:spPr>
        </p:cxnSp>
        <p:cxnSp>
          <p:nvCxnSpPr>
            <p:cNvPr id="5187" name=""/>
            <p:cNvCxnSpPr/>
            <p:nvPr/>
          </p:nvCxnSpPr>
          <p:spPr>
            <a:xfrm>
              <a:off x="0" y="1845"/>
              <a:ext cx="408" cy="0"/>
            </a:xfrm>
            <a:prstGeom prst="line">
              <a:avLst/>
            </a:prstGeom>
            <a:noFill/>
            <a:ln>
              <a:solidFill>
                <a:schemeClr val="bg2"/>
              </a:solidFill>
              <a:miter lim="800000"/>
            </a:ln>
          </p:spPr>
        </p:cxnSp>
        <p:cxnSp>
          <p:nvCxnSpPr>
            <p:cNvPr id="5188" name=""/>
            <p:cNvCxnSpPr/>
            <p:nvPr/>
          </p:nvCxnSpPr>
          <p:spPr>
            <a:xfrm>
              <a:off x="0" y="1437"/>
              <a:ext cx="408" cy="0"/>
            </a:xfrm>
            <a:prstGeom prst="line">
              <a:avLst/>
            </a:prstGeom>
            <a:noFill/>
            <a:ln>
              <a:solidFill>
                <a:schemeClr val="bg2"/>
              </a:solidFill>
              <a:miter lim="800000"/>
            </a:ln>
          </p:spPr>
        </p:cxnSp>
        <p:cxnSp>
          <p:nvCxnSpPr>
            <p:cNvPr id="5189" name=""/>
            <p:cNvCxnSpPr/>
            <p:nvPr/>
          </p:nvCxnSpPr>
          <p:spPr>
            <a:xfrm>
              <a:off x="0" y="1473"/>
              <a:ext cx="408" cy="0"/>
            </a:xfrm>
            <a:prstGeom prst="line">
              <a:avLst/>
            </a:prstGeom>
            <a:noFill/>
            <a:ln w="38100">
              <a:solidFill>
                <a:schemeClr val="bg2"/>
              </a:solidFill>
              <a:miter lim="800000"/>
            </a:ln>
          </p:spPr>
        </p:cxnSp>
        <p:cxnSp>
          <p:nvCxnSpPr>
            <p:cNvPr id="5190" name=""/>
            <p:cNvCxnSpPr/>
            <p:nvPr/>
          </p:nvCxnSpPr>
          <p:spPr>
            <a:xfrm>
              <a:off x="0" y="1506"/>
              <a:ext cx="408" cy="0"/>
            </a:xfrm>
            <a:prstGeom prst="line">
              <a:avLst/>
            </a:prstGeom>
            <a:noFill/>
            <a:ln w="19050">
              <a:solidFill>
                <a:schemeClr val="bg2"/>
              </a:solidFill>
              <a:miter lim="800000"/>
            </a:ln>
          </p:spPr>
        </p:cxnSp>
        <p:cxnSp>
          <p:nvCxnSpPr>
            <p:cNvPr id="5191" name=""/>
            <p:cNvCxnSpPr/>
            <p:nvPr/>
          </p:nvCxnSpPr>
          <p:spPr>
            <a:xfrm>
              <a:off x="0" y="1347"/>
              <a:ext cx="408" cy="0"/>
            </a:xfrm>
            <a:prstGeom prst="line">
              <a:avLst/>
            </a:prstGeom>
            <a:noFill/>
            <a:ln w="28575">
              <a:solidFill>
                <a:schemeClr val="bg2"/>
              </a:solidFill>
              <a:miter lim="800000"/>
            </a:ln>
          </p:spPr>
        </p:cxnSp>
        <p:cxnSp>
          <p:nvCxnSpPr>
            <p:cNvPr id="5192" name=""/>
            <p:cNvCxnSpPr/>
            <p:nvPr/>
          </p:nvCxnSpPr>
          <p:spPr>
            <a:xfrm>
              <a:off x="0" y="1392"/>
              <a:ext cx="408" cy="0"/>
            </a:xfrm>
            <a:prstGeom prst="line">
              <a:avLst/>
            </a:prstGeom>
            <a:noFill/>
            <a:ln w="19050">
              <a:solidFill>
                <a:schemeClr val="bg2"/>
              </a:solidFill>
              <a:miter lim="800000"/>
            </a:ln>
          </p:spPr>
        </p:cxnSp>
        <p:cxnSp>
          <p:nvCxnSpPr>
            <p:cNvPr id="5193" name=""/>
            <p:cNvCxnSpPr/>
            <p:nvPr/>
          </p:nvCxnSpPr>
          <p:spPr>
            <a:xfrm>
              <a:off x="0" y="1016"/>
              <a:ext cx="408" cy="0"/>
            </a:xfrm>
            <a:prstGeom prst="line">
              <a:avLst/>
            </a:prstGeom>
            <a:noFill/>
            <a:ln>
              <a:solidFill>
                <a:schemeClr val="bg2"/>
              </a:solidFill>
              <a:miter lim="800000"/>
            </a:ln>
          </p:spPr>
        </p:cxnSp>
        <p:cxnSp>
          <p:nvCxnSpPr>
            <p:cNvPr id="5194" name=""/>
            <p:cNvCxnSpPr/>
            <p:nvPr/>
          </p:nvCxnSpPr>
          <p:spPr>
            <a:xfrm>
              <a:off x="0" y="989"/>
              <a:ext cx="408" cy="0"/>
            </a:xfrm>
            <a:prstGeom prst="line">
              <a:avLst/>
            </a:prstGeom>
            <a:noFill/>
            <a:ln w="38100">
              <a:solidFill>
                <a:schemeClr val="bg2"/>
              </a:solidFill>
              <a:miter lim="800000"/>
            </a:ln>
          </p:spPr>
        </p:cxnSp>
        <p:cxnSp>
          <p:nvCxnSpPr>
            <p:cNvPr id="5195" name=""/>
            <p:cNvCxnSpPr/>
            <p:nvPr/>
          </p:nvCxnSpPr>
          <p:spPr>
            <a:xfrm>
              <a:off x="0" y="1244"/>
              <a:ext cx="408" cy="0"/>
            </a:xfrm>
            <a:prstGeom prst="line">
              <a:avLst/>
            </a:prstGeom>
            <a:noFill/>
            <a:ln w="28575">
              <a:solidFill>
                <a:schemeClr val="bg2"/>
              </a:solidFill>
              <a:miter lim="800000"/>
            </a:ln>
          </p:spPr>
        </p:cxnSp>
        <p:cxnSp>
          <p:nvCxnSpPr>
            <p:cNvPr id="5196" name=""/>
            <p:cNvCxnSpPr/>
            <p:nvPr/>
          </p:nvCxnSpPr>
          <p:spPr>
            <a:xfrm>
              <a:off x="0" y="1163"/>
              <a:ext cx="408" cy="0"/>
            </a:xfrm>
            <a:prstGeom prst="line">
              <a:avLst/>
            </a:prstGeom>
            <a:noFill/>
            <a:ln w="12700">
              <a:solidFill>
                <a:schemeClr val="bg2"/>
              </a:solidFill>
              <a:miter lim="800000"/>
            </a:ln>
          </p:spPr>
        </p:cxnSp>
        <p:cxnSp>
          <p:nvCxnSpPr>
            <p:cNvPr id="5197" name=""/>
            <p:cNvCxnSpPr/>
            <p:nvPr/>
          </p:nvCxnSpPr>
          <p:spPr>
            <a:xfrm>
              <a:off x="0" y="1037"/>
              <a:ext cx="408" cy="0"/>
            </a:xfrm>
            <a:prstGeom prst="line">
              <a:avLst/>
            </a:prstGeom>
            <a:noFill/>
            <a:ln w="12700">
              <a:solidFill>
                <a:schemeClr val="bg2"/>
              </a:solidFill>
              <a:miter lim="800000"/>
            </a:ln>
          </p:spPr>
        </p:cxnSp>
        <p:cxnSp>
          <p:nvCxnSpPr>
            <p:cNvPr id="5198" name=""/>
            <p:cNvCxnSpPr/>
            <p:nvPr/>
          </p:nvCxnSpPr>
          <p:spPr>
            <a:xfrm>
              <a:off x="0" y="1091"/>
              <a:ext cx="408" cy="0"/>
            </a:xfrm>
            <a:prstGeom prst="line">
              <a:avLst/>
            </a:prstGeom>
            <a:noFill/>
            <a:ln w="12700">
              <a:solidFill>
                <a:schemeClr val="bg2"/>
              </a:solidFill>
              <a:miter lim="800000"/>
            </a:ln>
          </p:spPr>
        </p:cxnSp>
        <p:cxnSp>
          <p:nvCxnSpPr>
            <p:cNvPr id="5199" name=""/>
            <p:cNvCxnSpPr/>
            <p:nvPr/>
          </p:nvCxnSpPr>
          <p:spPr>
            <a:xfrm>
              <a:off x="0" y="1289"/>
              <a:ext cx="408" cy="0"/>
            </a:xfrm>
            <a:prstGeom prst="line">
              <a:avLst/>
            </a:prstGeom>
            <a:noFill/>
            <a:ln w="19050">
              <a:solidFill>
                <a:schemeClr val="bg2"/>
              </a:solidFill>
              <a:miter lim="800000"/>
            </a:ln>
          </p:spPr>
        </p:cxnSp>
        <p:cxnSp>
          <p:nvCxnSpPr>
            <p:cNvPr id="5200" name=""/>
            <p:cNvCxnSpPr/>
            <p:nvPr/>
          </p:nvCxnSpPr>
          <p:spPr>
            <a:xfrm>
              <a:off x="0" y="1268"/>
              <a:ext cx="408" cy="0"/>
            </a:xfrm>
            <a:prstGeom prst="line">
              <a:avLst/>
            </a:prstGeom>
            <a:noFill/>
            <a:ln>
              <a:solidFill>
                <a:schemeClr val="bg2"/>
              </a:solidFill>
              <a:miter lim="800000"/>
            </a:ln>
          </p:spPr>
        </p:cxnSp>
        <p:cxnSp>
          <p:nvCxnSpPr>
            <p:cNvPr id="5201" name=""/>
            <p:cNvCxnSpPr/>
            <p:nvPr/>
          </p:nvCxnSpPr>
          <p:spPr>
            <a:xfrm>
              <a:off x="0" y="860"/>
              <a:ext cx="408" cy="0"/>
            </a:xfrm>
            <a:prstGeom prst="line">
              <a:avLst/>
            </a:prstGeom>
            <a:noFill/>
            <a:ln>
              <a:solidFill>
                <a:schemeClr val="bg2"/>
              </a:solidFill>
              <a:miter lim="800000"/>
            </a:ln>
          </p:spPr>
        </p:cxnSp>
        <p:cxnSp>
          <p:nvCxnSpPr>
            <p:cNvPr id="5202" name=""/>
            <p:cNvCxnSpPr/>
            <p:nvPr/>
          </p:nvCxnSpPr>
          <p:spPr>
            <a:xfrm>
              <a:off x="0" y="896"/>
              <a:ext cx="408" cy="0"/>
            </a:xfrm>
            <a:prstGeom prst="line">
              <a:avLst/>
            </a:prstGeom>
            <a:noFill/>
            <a:ln w="38100">
              <a:solidFill>
                <a:schemeClr val="bg2"/>
              </a:solidFill>
              <a:miter lim="800000"/>
            </a:ln>
          </p:spPr>
        </p:cxnSp>
        <p:cxnSp>
          <p:nvCxnSpPr>
            <p:cNvPr id="5203" name=""/>
            <p:cNvCxnSpPr/>
            <p:nvPr/>
          </p:nvCxnSpPr>
          <p:spPr>
            <a:xfrm>
              <a:off x="0" y="929"/>
              <a:ext cx="408" cy="0"/>
            </a:xfrm>
            <a:prstGeom prst="line">
              <a:avLst/>
            </a:prstGeom>
            <a:noFill/>
            <a:ln w="19050">
              <a:solidFill>
                <a:schemeClr val="bg2"/>
              </a:solidFill>
              <a:miter lim="800000"/>
            </a:ln>
          </p:spPr>
        </p:cxnSp>
        <p:cxnSp>
          <p:nvCxnSpPr>
            <p:cNvPr id="5204" name=""/>
            <p:cNvCxnSpPr/>
            <p:nvPr/>
          </p:nvCxnSpPr>
          <p:spPr>
            <a:xfrm>
              <a:off x="0" y="770"/>
              <a:ext cx="408" cy="0"/>
            </a:xfrm>
            <a:prstGeom prst="line">
              <a:avLst/>
            </a:prstGeom>
            <a:noFill/>
            <a:ln w="28575">
              <a:solidFill>
                <a:schemeClr val="bg2"/>
              </a:solidFill>
              <a:miter lim="800000"/>
            </a:ln>
          </p:spPr>
        </p:cxnSp>
        <p:cxnSp>
          <p:nvCxnSpPr>
            <p:cNvPr id="5205" name=""/>
            <p:cNvCxnSpPr/>
            <p:nvPr/>
          </p:nvCxnSpPr>
          <p:spPr>
            <a:xfrm>
              <a:off x="0" y="815"/>
              <a:ext cx="408" cy="0"/>
            </a:xfrm>
            <a:prstGeom prst="line">
              <a:avLst/>
            </a:prstGeom>
            <a:noFill/>
            <a:ln w="19050">
              <a:solidFill>
                <a:schemeClr val="bg2"/>
              </a:solidFill>
              <a:miter lim="800000"/>
            </a:ln>
          </p:spPr>
        </p:cxnSp>
        <p:cxnSp>
          <p:nvCxnSpPr>
            <p:cNvPr id="5206" name=""/>
            <p:cNvCxnSpPr/>
            <p:nvPr/>
          </p:nvCxnSpPr>
          <p:spPr>
            <a:xfrm>
              <a:off x="0" y="718"/>
              <a:ext cx="408" cy="0"/>
            </a:xfrm>
            <a:prstGeom prst="line">
              <a:avLst/>
            </a:prstGeom>
            <a:noFill/>
            <a:ln w="12700">
              <a:solidFill>
                <a:schemeClr val="bg2"/>
              </a:solidFill>
              <a:miter lim="800000"/>
            </a:ln>
          </p:spPr>
        </p:cxnSp>
        <p:cxnSp>
          <p:nvCxnSpPr>
            <p:cNvPr id="5207" name=""/>
            <p:cNvCxnSpPr/>
            <p:nvPr/>
          </p:nvCxnSpPr>
          <p:spPr>
            <a:xfrm>
              <a:off x="0" y="646"/>
              <a:ext cx="408" cy="0"/>
            </a:xfrm>
            <a:prstGeom prst="line">
              <a:avLst/>
            </a:prstGeom>
            <a:noFill/>
            <a:ln w="12700">
              <a:solidFill>
                <a:schemeClr val="bg2"/>
              </a:solidFill>
              <a:miter lim="800000"/>
            </a:ln>
          </p:spPr>
        </p:cxnSp>
        <p:cxnSp>
          <p:nvCxnSpPr>
            <p:cNvPr id="5208" name=""/>
            <p:cNvCxnSpPr/>
            <p:nvPr/>
          </p:nvCxnSpPr>
          <p:spPr>
            <a:xfrm>
              <a:off x="0" y="522"/>
              <a:ext cx="408" cy="0"/>
            </a:xfrm>
            <a:prstGeom prst="line">
              <a:avLst/>
            </a:prstGeom>
            <a:noFill/>
            <a:ln>
              <a:solidFill>
                <a:schemeClr val="bg2"/>
              </a:solidFill>
              <a:miter lim="800000"/>
            </a:ln>
          </p:spPr>
        </p:cxnSp>
        <p:cxnSp>
          <p:nvCxnSpPr>
            <p:cNvPr id="5209" name=""/>
            <p:cNvCxnSpPr/>
            <p:nvPr/>
          </p:nvCxnSpPr>
          <p:spPr>
            <a:xfrm>
              <a:off x="0" y="558"/>
              <a:ext cx="408" cy="0"/>
            </a:xfrm>
            <a:prstGeom prst="line">
              <a:avLst/>
            </a:prstGeom>
            <a:noFill/>
            <a:ln w="38100">
              <a:solidFill>
                <a:schemeClr val="bg2"/>
              </a:solidFill>
              <a:miter lim="800000"/>
            </a:ln>
          </p:spPr>
        </p:cxnSp>
        <p:cxnSp>
          <p:nvCxnSpPr>
            <p:cNvPr id="5210" name=""/>
            <p:cNvCxnSpPr/>
            <p:nvPr/>
          </p:nvCxnSpPr>
          <p:spPr>
            <a:xfrm>
              <a:off x="0" y="591"/>
              <a:ext cx="408" cy="0"/>
            </a:xfrm>
            <a:prstGeom prst="line">
              <a:avLst/>
            </a:prstGeom>
            <a:noFill/>
            <a:ln w="19050">
              <a:solidFill>
                <a:schemeClr val="bg2"/>
              </a:solidFill>
              <a:miter lim="800000"/>
            </a:ln>
          </p:spPr>
        </p:cxnSp>
        <p:cxnSp>
          <p:nvCxnSpPr>
            <p:cNvPr id="5211" name=""/>
            <p:cNvCxnSpPr/>
            <p:nvPr/>
          </p:nvCxnSpPr>
          <p:spPr>
            <a:xfrm>
              <a:off x="0" y="432"/>
              <a:ext cx="408" cy="0"/>
            </a:xfrm>
            <a:prstGeom prst="line">
              <a:avLst/>
            </a:prstGeom>
            <a:noFill/>
            <a:ln w="28575">
              <a:solidFill>
                <a:schemeClr val="bg2"/>
              </a:solidFill>
              <a:miter lim="800000"/>
            </a:ln>
          </p:spPr>
        </p:cxnSp>
        <p:cxnSp>
          <p:nvCxnSpPr>
            <p:cNvPr id="5212" name=""/>
            <p:cNvCxnSpPr/>
            <p:nvPr/>
          </p:nvCxnSpPr>
          <p:spPr>
            <a:xfrm>
              <a:off x="0" y="384"/>
              <a:ext cx="408" cy="0"/>
            </a:xfrm>
            <a:prstGeom prst="line">
              <a:avLst/>
            </a:prstGeom>
            <a:noFill/>
            <a:ln w="12700">
              <a:solidFill>
                <a:schemeClr val="bg2"/>
              </a:solidFill>
              <a:miter lim="800000"/>
            </a:ln>
          </p:spPr>
        </p:cxnSp>
        <p:cxnSp>
          <p:nvCxnSpPr>
            <p:cNvPr id="5213" name=""/>
            <p:cNvCxnSpPr/>
            <p:nvPr/>
          </p:nvCxnSpPr>
          <p:spPr>
            <a:xfrm>
              <a:off x="0" y="477"/>
              <a:ext cx="408" cy="0"/>
            </a:xfrm>
            <a:prstGeom prst="line">
              <a:avLst/>
            </a:prstGeom>
            <a:noFill/>
            <a:ln w="19050">
              <a:solidFill>
                <a:schemeClr val="bg2"/>
              </a:solidFill>
              <a:miter lim="800000"/>
            </a:ln>
          </p:spPr>
        </p:cxnSp>
        <p:cxnSp>
          <p:nvCxnSpPr>
            <p:cNvPr id="5214" name=""/>
            <p:cNvCxnSpPr/>
            <p:nvPr/>
          </p:nvCxnSpPr>
          <p:spPr>
            <a:xfrm>
              <a:off x="0" y="339"/>
              <a:ext cx="408" cy="0"/>
            </a:xfrm>
            <a:prstGeom prst="line">
              <a:avLst/>
            </a:prstGeom>
            <a:noFill/>
            <a:ln w="19050">
              <a:solidFill>
                <a:schemeClr val="bg2"/>
              </a:solidFill>
              <a:miter lim="800000"/>
            </a:ln>
          </p:spPr>
        </p:cxnSp>
        <p:cxnSp>
          <p:nvCxnSpPr>
            <p:cNvPr id="5215" name=""/>
            <p:cNvCxnSpPr/>
            <p:nvPr/>
          </p:nvCxnSpPr>
          <p:spPr>
            <a:xfrm>
              <a:off x="0" y="318"/>
              <a:ext cx="408" cy="0"/>
            </a:xfrm>
            <a:prstGeom prst="line">
              <a:avLst/>
            </a:prstGeom>
            <a:noFill/>
            <a:ln>
              <a:solidFill>
                <a:schemeClr val="bg2"/>
              </a:solidFill>
              <a:miter lim="800000"/>
            </a:ln>
          </p:spPr>
        </p:cxnSp>
        <p:cxnSp>
          <p:nvCxnSpPr>
            <p:cNvPr id="5216" name=""/>
            <p:cNvCxnSpPr/>
            <p:nvPr/>
          </p:nvCxnSpPr>
          <p:spPr>
            <a:xfrm>
              <a:off x="0" y="258"/>
              <a:ext cx="408" cy="0"/>
            </a:xfrm>
            <a:prstGeom prst="line">
              <a:avLst/>
            </a:prstGeom>
            <a:noFill/>
            <a:ln w="19050">
              <a:solidFill>
                <a:schemeClr val="bg2"/>
              </a:solidFill>
              <a:miter lim="800000"/>
            </a:ln>
          </p:spPr>
        </p:cxnSp>
        <p:cxnSp>
          <p:nvCxnSpPr>
            <p:cNvPr id="5217" name=""/>
            <p:cNvCxnSpPr/>
            <p:nvPr/>
          </p:nvCxnSpPr>
          <p:spPr>
            <a:xfrm>
              <a:off x="0" y="70"/>
              <a:ext cx="408" cy="0"/>
            </a:xfrm>
            <a:prstGeom prst="line">
              <a:avLst/>
            </a:prstGeom>
            <a:noFill/>
            <a:ln>
              <a:solidFill>
                <a:schemeClr val="bg2"/>
              </a:solidFill>
              <a:miter lim="800000"/>
            </a:ln>
          </p:spPr>
        </p:cxnSp>
        <p:cxnSp>
          <p:nvCxnSpPr>
            <p:cNvPr id="5218" name=""/>
            <p:cNvCxnSpPr/>
            <p:nvPr/>
          </p:nvCxnSpPr>
          <p:spPr>
            <a:xfrm>
              <a:off x="0" y="43"/>
              <a:ext cx="408" cy="0"/>
            </a:xfrm>
            <a:prstGeom prst="line">
              <a:avLst/>
            </a:prstGeom>
            <a:noFill/>
            <a:ln w="38100">
              <a:solidFill>
                <a:schemeClr val="bg2"/>
              </a:solidFill>
              <a:miter lim="800000"/>
            </a:ln>
          </p:spPr>
        </p:cxnSp>
        <p:cxnSp>
          <p:nvCxnSpPr>
            <p:cNvPr id="5219" name=""/>
            <p:cNvCxnSpPr/>
            <p:nvPr/>
          </p:nvCxnSpPr>
          <p:spPr>
            <a:xfrm>
              <a:off x="0" y="91"/>
              <a:ext cx="408" cy="0"/>
            </a:xfrm>
            <a:prstGeom prst="line">
              <a:avLst/>
            </a:prstGeom>
            <a:noFill/>
            <a:ln w="12700">
              <a:solidFill>
                <a:schemeClr val="bg2"/>
              </a:solidFill>
              <a:miter lim="800000"/>
            </a:ln>
          </p:spPr>
        </p:cxnSp>
        <p:cxnSp>
          <p:nvCxnSpPr>
            <p:cNvPr id="5220" name=""/>
            <p:cNvCxnSpPr/>
            <p:nvPr/>
          </p:nvCxnSpPr>
          <p:spPr>
            <a:xfrm>
              <a:off x="0" y="145"/>
              <a:ext cx="408" cy="0"/>
            </a:xfrm>
            <a:prstGeom prst="line">
              <a:avLst/>
            </a:prstGeom>
            <a:noFill/>
            <a:ln w="12700">
              <a:solidFill>
                <a:schemeClr val="bg2"/>
              </a:solidFill>
              <a:miter lim="800000"/>
            </a:ln>
          </p:spPr>
        </p:cxnSp>
        <p:cxnSp>
          <p:nvCxnSpPr>
            <p:cNvPr id="5221" name=""/>
            <p:cNvCxnSpPr/>
            <p:nvPr/>
          </p:nvCxnSpPr>
          <p:spPr>
            <a:xfrm>
              <a:off x="0" y="202"/>
              <a:ext cx="408" cy="0"/>
            </a:xfrm>
            <a:prstGeom prst="line">
              <a:avLst/>
            </a:prstGeom>
            <a:noFill/>
            <a:ln w="38100">
              <a:solidFill>
                <a:schemeClr val="bg2"/>
              </a:solidFill>
              <a:miter lim="800000"/>
            </a:ln>
          </p:spPr>
        </p:cxnSp>
        <p:sp>
          <p:nvSpPr>
            <p:cNvPr id="5225" name=""/>
            <p:cNvSpPr/>
            <p:nvPr/>
          </p:nvSpPr>
          <p:spPr>
            <a:xfrm>
              <a:off x="4599" y="1115"/>
              <a:ext cx="929" cy="213"/>
            </a:xfrm>
            <a:prstGeom prst="rect">
              <a:avLst/>
            </a:prstGeom>
            <a:solidFill>
              <a:schemeClr val="accent1"/>
            </a:solidFill>
            <a:ln>
              <a:noFill/>
              <a:miter lim="800000"/>
            </a:ln>
          </p:spPr>
          <p:txBody>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5226" name=""/>
          <p:cNvSpPr/>
          <p:nvPr/>
        </p:nvSpPr>
        <p:spPr>
          <a:xfrm>
            <a:off x="3252788" y="1922462"/>
            <a:ext cx="5662612" cy="77788"/>
          </a:xfrm>
          <a:prstGeom prst="rect">
            <a:avLst/>
          </a:prstGeom>
          <a:solidFill>
            <a:schemeClr val="hlink"/>
          </a:solidFill>
          <a:ln>
            <a:noFill/>
            <a:miter lim="800000"/>
          </a:ln>
        </p:spPr>
        <p:txBody>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227" name=""/>
          <p:cNvSpPr/>
          <p:nvPr>
            <p:ph type="body" idx="1"/>
          </p:nvPr>
        </p:nvSpPr>
        <p:spPr>
          <a:xfrm>
            <a:off x="809625" y="2214562"/>
            <a:ext cx="7958138" cy="3881438"/>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5228" name=""/>
          <p:cNvSpPr/>
          <p:nvPr>
            <p:ph type="dt" sz="half" idx="2"/>
          </p:nvPr>
        </p:nvSpPr>
        <p:spPr>
          <a:xfrm>
            <a:off x="809625" y="6373812"/>
            <a:ext cx="1905000" cy="457200"/>
          </a:xfrm>
          <a:prstGeom prst="rect">
            <a:avLst/>
          </a:prstGeom>
          <a:noFill/>
          <a:ln>
            <a:noFill/>
            <a:miter lim="800000"/>
          </a:ln>
        </p:spPr>
        <p:txBody>
          <a:bodyPr anchor="b"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fld id="{D7E6B3FE-1E21-4840-8D52-3D185E228E7E}" type="datetime1">
              <a:rPr kumimoji="0" lang="zh-CN" altLang="en-US" sz="1400">
                <a:solidFill>
                  <a:schemeClr val="folHlink"/>
                </a:solidFill>
              </a:rPr>
              <a:t>*</a:t>
            </a:fld>
            <a:endParaRPr kumimoji="0" lang="en-US" altLang="zh-CN" sz="1400">
              <a:solidFill>
                <a:schemeClr val="folHlink"/>
              </a:solidFill>
            </a:endParaRPr>
          </a:p>
        </p:txBody>
      </p:sp>
      <p:sp>
        <p:nvSpPr>
          <p:cNvPr id="5229" name=""/>
          <p:cNvSpPr/>
          <p:nvPr>
            <p:ph type="ftr" sz="quarter" idx="3"/>
          </p:nvPr>
        </p:nvSpPr>
        <p:spPr>
          <a:xfrm>
            <a:off x="3132138" y="6376988"/>
            <a:ext cx="3086100" cy="457200"/>
          </a:xfrm>
          <a:prstGeom prst="rect">
            <a:avLst/>
          </a:prstGeom>
          <a:noFill/>
          <a:ln>
            <a:noFill/>
            <a:miter lim="800000"/>
          </a:ln>
        </p:spPr>
        <p:txBody>
          <a:bodyPr anchor="b"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BD75DBEF-E36E-476F-A61E-3DD2290134E3}"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5230" name=""/>
          <p:cNvSpPr/>
          <p:nvPr>
            <p:ph type="sldNum" sz="quarter" idx="4"/>
          </p:nvPr>
        </p:nvSpPr>
        <p:spPr>
          <a:xfrm>
            <a:off x="6589712" y="6376988"/>
            <a:ext cx="2193925" cy="457200"/>
          </a:xfrm>
          <a:prstGeom prst="rect">
            <a:avLst/>
          </a:prstGeom>
          <a:noFill/>
          <a:ln>
            <a:noFill/>
            <a:miter lim="800000"/>
          </a:ln>
        </p:spPr>
        <p:txBody>
          <a:bodyPr anchor="b"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3531F87A-C0B7-4C0C-89EA-3F9159D80C9A}" type="slidenum">
              <a:rPr kumimoji="0" lang="zh-CN" altLang="en-US" sz="1400">
                <a:solidFill>
                  <a:schemeClr val="folHlink"/>
                </a:solidFill>
              </a:rPr>
              <a:t>*</a:t>
            </a:fld>
            <a:endParaRPr kumimoji="0" lang="en-US" altLang="zh-CN" sz="1400">
              <a:solidFill>
                <a:schemeClr val="folHlink"/>
              </a:solidFill>
            </a:endParaRPr>
          </a:p>
        </p:txBody>
      </p:sp>
      <p:sp>
        <p:nvSpPr>
          <p:cNvPr id="5231" name=""/>
          <p:cNvSpPr/>
          <p:nvPr>
            <p:ph type="title"/>
          </p:nvPr>
        </p:nvSpPr>
        <p:spPr>
          <a:xfrm>
            <a:off x="1371600" y="609600"/>
            <a:ext cx="7378700" cy="1143000"/>
          </a:xfrm>
          <a:prstGeom prst="rect">
            <a:avLst/>
          </a:prstGeom>
          <a:noFill/>
          <a:ln>
            <a:noFill/>
            <a:miter lim="800000"/>
          </a:ln>
        </p:spPr>
        <p:txBody>
          <a:bodyPr anchor="ctr" anchorCtr="0">
            <a:noAutofit/>
          </a:bodyPr>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t>单击此处编辑母版标题样式</a:t>
            </a: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additive="base">
                                        <p:cTn id="6" dur="1" fill="hold">
                                          <p:stCondLst>
                                            <p:cond delay="0"/>
                                          </p:stCondLst>
                                        </p:cTn>
                                        <p:tgtEl>
                                          <p:spTgt spid="5224"/>
                                        </p:tgtEl>
                                        <p:attrNameLst>
                                          <p:attrName>style.visibility</p:attrName>
                                        </p:attrNameLst>
                                      </p:cBhvr>
                                      <p:to>
                                        <p:strVal val="visible"/>
                                      </p:to>
                                    </p:set>
                                    <p:animEffect transition="in" filter="wipe(left)">
                                      <p:cBhvr additive="base">
                                        <p:cTn id="7" dur="500"/>
                                        <p:tgtEl>
                                          <p:spTgt spid="5224"/>
                                        </p:tgtEl>
                                      </p:cBhvr>
                                    </p:animEffect>
                                  </p:childTnLst>
                                </p:cTn>
                              </p:par>
                            </p:childTnLst>
                          </p:cTn>
                        </p:par>
                        <p:par>
                          <p:cTn id="8" fill="hold" nodeType="afterGroup">
                            <p:stCondLst>
                              <p:cond delay="500"/>
                            </p:stCondLst>
                            <p:childTnLst>
                              <p:par>
                                <p:cTn id="9" presetID="22" presetClass="entr" presetSubtype="2" dur="500" fill="hold" nodeType="afterEffect">
                                  <p:stCondLst>
                                    <p:cond delay="500"/>
                                  </p:stCondLst>
                                  <p:childTnLst>
                                    <p:set>
                                      <p:cBhvr additive="base">
                                        <p:cTn id="10" dur="1" fill="hold">
                                          <p:stCondLst>
                                            <p:cond delay="0"/>
                                          </p:stCondLst>
                                        </p:cTn>
                                        <p:tgtEl>
                                          <p:spTgt spid="5226"/>
                                        </p:tgtEl>
                                        <p:attrNameLst>
                                          <p:attrName>style.visibility</p:attrName>
                                        </p:attrNameLst>
                                      </p:cBhvr>
                                      <p:to>
                                        <p:strVal val="visible"/>
                                      </p:to>
                                    </p:set>
                                    <p:animEffect transition="in" filter="wipe(right)">
                                      <p:cBhvr additive="base">
                                        <p:cTn id="11" dur="500"/>
                                        <p:tgtEl>
                                          <p:spTgt spid="52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p:txStyles>
    <p:titleStyle>
      <a:lvl1pPr marL="0" indent="0" algn="ctr" defTabSz="914400" rtl="0" eaLnBrk="1" fontAlgn="base" hangingPunct="1">
        <a:lnSpc>
          <a:spcPct val="85000"/>
        </a:lnSpc>
        <a:spcBef>
          <a:spcPct val="0"/>
        </a:spcBef>
        <a:spcAft>
          <a:spcPct val="0"/>
        </a:spcAft>
        <a:buClrTx/>
        <a:buSzTx/>
        <a:buFontTx/>
        <a:buNone/>
        <a:defRPr kumimoji="1" sz="4400" b="1" i="0" u="none" baseline="0">
          <a:solidFill>
            <a:srgbClr val="A50021"/>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sz="1800" b="1" i="0" u="none" baseline="0">
          <a:solidFill>
            <a:srgbClr val="003300"/>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oleObject" Target="../embeddings/oleObject4.bin" TargetMode="Internal" /><Relationship Id="rId3" Type="http://schemas.openxmlformats.org/officeDocument/2006/relationships/image" Target="../media/image1.wmf" /><Relationship Id="rId4" Type="http://schemas.openxmlformats.org/officeDocument/2006/relationships/vmlDrawing" Target="../drawings/vmlDrawing1.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01141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3970" name=""/>
          <p:cNvSpPr/>
          <p:nvPr>
            <p:ph type="ctrTitle"/>
          </p:nvPr>
        </p:nvSpPr>
        <p:spPr>
          <a:xfrm>
            <a:off x="1169988" y="1046162"/>
            <a:ext cx="7380288" cy="1012825"/>
          </a:xfrm>
          <a:prstGeom prst="rect">
            <a:avLst/>
          </a:prstGeom>
          <a:noFill/>
          <a:ln>
            <a:miter lim="800000"/>
          </a:ln>
        </p:spPr>
        <p:txBody>
          <a:bodyPr anchor="ctr" anchorCtr="0"/>
          <a:lstStyle/>
          <a:p>
            <a:pPr lvl="0"/>
            <a:r>
              <a:rPr lang="zh-CN" altLang="en-US">
                <a:effectLst>
                  <a:outerShdw blurRad="38100" dist="38100" dir="2700000" algn="tl">
                    <a:schemeClr val="bg2"/>
                  </a:outerShdw>
                </a:effectLst>
                <a:latin typeface="宋体" pitchFamily="2" charset="-122"/>
              </a:rPr>
              <a:t>第九章  生产计划和控制</a:t>
            </a:r>
            <a:endParaRPr lang="zh-CN" altLang="en-US">
              <a:effectLst>
                <a:outerShdw blurRad="38100" dist="38100" dir="2700000" algn="tl">
                  <a:schemeClr val="bg2"/>
                </a:outerShdw>
              </a:effectLst>
              <a:latin typeface="宋体" pitchFamily="2" charset="-122"/>
            </a:endParaRPr>
          </a:p>
        </p:txBody>
      </p:sp>
      <p:sp>
        <p:nvSpPr>
          <p:cNvPr id="83971" name=""/>
          <p:cNvSpPr/>
          <p:nvPr>
            <p:ph type="subTitle" idx="1"/>
          </p:nvPr>
        </p:nvSpPr>
        <p:spPr>
          <a:xfrm>
            <a:off x="1566862" y="2693988"/>
            <a:ext cx="6662738" cy="2994025"/>
          </a:xfrm>
          <a:prstGeom prst="rect">
            <a:avLst/>
          </a:prstGeom>
          <a:noFill/>
          <a:ln>
            <a:miter lim="800000"/>
          </a:ln>
        </p:spPr>
        <p:txBody>
          <a:bodyPr/>
          <a:lstStyle/>
          <a:p>
            <a:pPr lvl="0" algn="l">
              <a:buFont typeface="Wingdings" pitchFamily="2" charset="2"/>
              <a:buChar char="Ø"/>
            </a:pPr>
            <a:r>
              <a:rPr lang="zh-CN" altLang="en-US">
                <a:solidFill>
                  <a:schemeClr val="tx1"/>
                </a:solidFill>
                <a:effectLst>
                  <a:outerShdw blurRad="38100" dist="38100" dir="2700000" algn="tl">
                    <a:schemeClr val="bg2"/>
                  </a:outerShdw>
                </a:effectLst>
                <a:ea typeface="华文仿宋" pitchFamily="2" charset="-122"/>
              </a:rPr>
              <a:t>生产计划系统</a:t>
            </a:r>
            <a:r>
              <a:rPr lang="zh-CN" altLang="en-US">
                <a:solidFill>
                  <a:schemeClr val="tx1"/>
                </a:solidFill>
                <a:effectLst>
                  <a:outerShdw blurRad="38100" dist="38100" dir="2700000" algn="tl">
                    <a:schemeClr val="bg2"/>
                  </a:outerShdw>
                </a:effectLst>
              </a:rPr>
              <a:t> </a:t>
            </a:r>
            <a:endParaRPr lang="zh-CN" altLang="en-US">
              <a:solidFill>
                <a:schemeClr val="tx1"/>
              </a:solidFill>
              <a:effectLst>
                <a:outerShdw blurRad="38100" dist="38100" dir="2700000" algn="tl">
                  <a:schemeClr val="bg2"/>
                </a:outerShdw>
              </a:effectLst>
            </a:endParaRPr>
          </a:p>
          <a:p>
            <a:pPr lvl="0" algn="l">
              <a:buFont typeface="Wingdings" pitchFamily="2" charset="2"/>
              <a:buChar char="Ø"/>
            </a:pPr>
            <a:r>
              <a:rPr lang="zh-CN" altLang="en-US">
                <a:solidFill>
                  <a:schemeClr val="tx1"/>
                </a:solidFill>
                <a:effectLst>
                  <a:outerShdw blurRad="38100" dist="38100" dir="2700000" algn="tl">
                    <a:schemeClr val="bg2"/>
                  </a:outerShdw>
                </a:effectLst>
                <a:ea typeface="华文仿宋" pitchFamily="2" charset="-122"/>
              </a:rPr>
              <a:t>年度生产计划</a:t>
            </a:r>
            <a:endParaRPr lang="zh-CN" altLang="en-US">
              <a:solidFill>
                <a:schemeClr val="tx1"/>
              </a:solidFill>
              <a:effectLst>
                <a:outerShdw blurRad="38100" dist="38100" dir="2700000" algn="tl">
                  <a:schemeClr val="bg2"/>
                </a:outerShdw>
              </a:effectLst>
            </a:endParaRPr>
          </a:p>
          <a:p>
            <a:pPr lvl="0" algn="l">
              <a:buFont typeface="Wingdings" pitchFamily="2" charset="2"/>
              <a:buChar char="Ø"/>
            </a:pPr>
            <a:r>
              <a:rPr lang="zh-CN" altLang="en-US">
                <a:solidFill>
                  <a:schemeClr val="tx1"/>
                </a:solidFill>
                <a:effectLst>
                  <a:outerShdw blurRad="38100" dist="38100" dir="2700000" algn="tl">
                    <a:schemeClr val="bg2"/>
                  </a:outerShdw>
                </a:effectLst>
                <a:ea typeface="华文仿宋" pitchFamily="2" charset="-122"/>
              </a:rPr>
              <a:t>生产作业计划</a:t>
            </a:r>
            <a:endParaRPr lang="zh-CN" altLang="en-US">
              <a:solidFill>
                <a:schemeClr val="tx1"/>
              </a:solidFill>
              <a:effectLst>
                <a:outerShdw blurRad="38100" dist="38100" dir="2700000" algn="tl">
                  <a:schemeClr val="bg2"/>
                </a:outerShdw>
              </a:effectLst>
            </a:endParaRPr>
          </a:p>
          <a:p>
            <a:pPr lvl="0" algn="l">
              <a:buFont typeface="Wingdings" pitchFamily="2" charset="2"/>
              <a:buChar char="Ø"/>
            </a:pPr>
            <a:r>
              <a:rPr lang="zh-CN" altLang="en-US">
                <a:solidFill>
                  <a:schemeClr val="tx1"/>
                </a:solidFill>
                <a:effectLst>
                  <a:outerShdw blurRad="38100" dist="38100" dir="2700000" algn="tl">
                    <a:schemeClr val="bg2"/>
                  </a:outerShdw>
                </a:effectLst>
                <a:ea typeface="华文仿宋" pitchFamily="2" charset="-122"/>
              </a:rPr>
              <a:t>生产作业控制</a:t>
            </a:r>
            <a:endParaRPr lang="zh-CN" altLang="en-US">
              <a:solidFill>
                <a:schemeClr val="tx1"/>
              </a:solidFill>
              <a:effectLst>
                <a:outerShdw blurRad="38100" dist="38100" dir="2700000" algn="tl">
                  <a:schemeClr val="bg2"/>
                </a:outerShdw>
              </a:effectLst>
            </a:endParaRPr>
          </a:p>
        </p:txBody>
      </p:sp>
      <p:sp>
        <p:nvSpPr>
          <p:cNvPr id="83972" name=""/>
          <p:cNvSpPr>
            <a:spLocks noGrp="1"/>
          </p:cNvSpPr>
          <p:nvPr>
            <p:ph type="dt" sz="half" idx="2"/>
          </p:nvPr>
        </p:nvSpPr>
        <p:spPr/>
        <p:txBody>
          <a:bodyPr anchor="b" anchorCtr="0"/>
          <a:lstStyle/>
          <a:p>
            <a:pPr lvl="0"/>
            <a:fld id="{B97CE8BD-CDB8-4A6E-B13A-F2829B947488}" type="datetime1">
              <a:rPr kumimoji="0" lang="zh-CN" altLang="en-US" sz="1400">
                <a:solidFill>
                  <a:schemeClr val="folHlink"/>
                </a:solidFill>
              </a:rPr>
              <a:t>2024/9/7</a:t>
            </a:fld>
            <a:endParaRPr kumimoji="0" lang="en-US" altLang="zh-CN" sz="1400">
              <a:solidFill>
                <a:schemeClr val="folHlink"/>
              </a:solidFill>
            </a:endParaRPr>
          </a:p>
        </p:txBody>
      </p:sp>
      <p:sp>
        <p:nvSpPr>
          <p:cNvPr id="83973" name=""/>
          <p:cNvSpPr>
            <a:spLocks noGrp="1"/>
          </p:cNvSpPr>
          <p:nvPr>
            <p:ph type="sldNum" sz="quarter" idx="4"/>
          </p:nvPr>
        </p:nvSpPr>
        <p:spPr/>
        <p:txBody>
          <a:bodyPr anchor="b" anchorCtr="0"/>
          <a:lstStyle/>
          <a:p>
            <a:pPr lvl="0" algn="r"/>
            <a:fld id="{FABFCBAD-C31F-4201-BC37-7E550875EA30}" type="slidenum">
              <a:rPr kumimoji="0" lang="zh-CN" altLang="en-US" sz="1400">
                <a:solidFill>
                  <a:schemeClr val="folHlink"/>
                </a:solidFill>
              </a:rPr>
              <a:t>1</a:t>
            </a:fld>
            <a:endParaRPr kumimoji="0" lang="en-US" altLang="zh-CN" sz="1400">
              <a:solidFill>
                <a:schemeClr val="folHlink"/>
              </a:solidFill>
            </a:endParaRPr>
          </a:p>
        </p:txBody>
      </p:sp>
      <p:sp>
        <p:nvSpPr>
          <p:cNvPr id="83974" name=""/>
          <p:cNvSpPr>
            <a:spLocks noGrp="1"/>
          </p:cNvSpPr>
          <p:nvPr>
            <p:ph type="ftr" sz="quarter" idx="3"/>
          </p:nvPr>
        </p:nvSpPr>
        <p:spPr/>
        <p:txBody>
          <a:bodyPr anchor="b" anchorCtr="0"/>
          <a:lstStyle/>
          <a:p>
            <a:pPr lvl="0" algn="ctr"/>
            <a:fld id="{CA175AEF-9220-4CD0-B2BA-38ACA83D5D06}"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83975" name="TextBox 83974"/>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83971"/>
                                        </p:tgtEl>
                                        <p:attrNameLst>
                                          <p:attrName>style.visibility</p:attrName>
                                        </p:attrNameLst>
                                      </p:cBhvr>
                                      <p:to>
                                        <p:strVal val="visible"/>
                                      </p:to>
                                    </p:set>
                                    <p:animEffect transition="in" filter="box(in)">
                                      <p:cBhvr additive="base">
                                        <p:cTn id="7" dur="5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sz="4000">
                <a:effectLst>
                  <a:outerShdw blurRad="38100" dist="38100" dir="2700000" algn="tl">
                    <a:schemeClr val="bg2"/>
                  </a:outerShdw>
                </a:effectLst>
                <a:ea typeface="华文仿宋" pitchFamily="2" charset="-122"/>
              </a:rPr>
              <a:t>节</a:t>
            </a:r>
            <a:r>
              <a:rPr lang="zh-CN" altLang="en-US" sz="4000">
                <a:effectLst>
                  <a:outerShdw blurRad="38100" dist="38100" dir="2700000" algn="tl">
                    <a:schemeClr val="bg2"/>
                  </a:outerShdw>
                </a:effectLst>
                <a:latin typeface="宋体" pitchFamily="2" charset="-122"/>
                <a:ea typeface="华文仿宋" pitchFamily="2" charset="-122"/>
              </a:rPr>
              <a:t>  </a:t>
            </a:r>
            <a:r>
              <a:rPr lang="zh-CN" altLang="en-US" sz="4000">
                <a:effectLst>
                  <a:outerShdw blurRad="38100" dist="38100" dir="2700000" algn="tl">
                    <a:schemeClr val="bg2"/>
                  </a:outerShdw>
                </a:effectLst>
                <a:ea typeface="华文仿宋" pitchFamily="2" charset="-122"/>
              </a:rPr>
              <a:t>生产计划系统</a:t>
            </a:r>
            <a:endParaRPr lang="zh-CN" altLang="en-US" sz="4000">
              <a:effectLst>
                <a:outerShdw blurRad="38100" dist="38100" dir="2700000" algn="tl">
                  <a:schemeClr val="bg2"/>
                </a:outerShdw>
              </a:effectLst>
              <a:latin typeface="宋体" pitchFamily="2" charset="-122"/>
            </a:endParaRPr>
          </a:p>
        </p:txBody>
      </p:sp>
      <p:sp>
        <p:nvSpPr>
          <p:cNvPr id="36867" name=""/>
          <p:cNvSpPr/>
          <p:nvPr>
            <p:ph type="body" idx="4294967295"/>
          </p:nvPr>
        </p:nvSpPr>
        <p:spPr>
          <a:xfrm>
            <a:off x="809625" y="2214562"/>
            <a:ext cx="79581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lnSpc>
                <a:spcPct val="90000"/>
              </a:lnSpc>
            </a:pPr>
            <a:r>
              <a:rPr lang="zh-CN" altLang="en-US" sz="2800">
                <a:solidFill>
                  <a:schemeClr val="tx1"/>
                </a:solidFill>
                <a:effectLst>
                  <a:outerShdw blurRad="38100" dist="38100" dir="2700000" algn="tl">
                    <a:schemeClr val="bg2"/>
                  </a:outerShdw>
                </a:effectLst>
                <a:latin typeface="宋体" pitchFamily="2" charset="-122"/>
              </a:rPr>
              <a:t>生产计划系统是一个包括预测职能、需求管理、中期生产计划、主生产作业计划、物料需求计划和能力计划等相关计划职能，并以生产控制信息的迅速反馈连接构成的复杂系统。</a:t>
            </a:r>
            <a:endParaRPr lang="zh-CN" altLang="en-US" sz="2800">
              <a:solidFill>
                <a:schemeClr val="tx1"/>
              </a:solidFill>
              <a:effectLst>
                <a:outerShdw blurRad="38100" dist="38100" dir="2700000" algn="tl">
                  <a:schemeClr val="bg2"/>
                </a:outerShdw>
              </a:effectLst>
              <a:latin typeface="宋体" pitchFamily="2" charset="-122"/>
            </a:endParaRPr>
          </a:p>
          <a:p>
            <a:pPr lvl="0">
              <a:lnSpc>
                <a:spcPct val="90000"/>
              </a:lnSpc>
            </a:pPr>
            <a:r>
              <a:rPr lang="zh-CN" altLang="en-US" sz="2800">
                <a:solidFill>
                  <a:srgbClr val="009900"/>
                </a:solidFill>
                <a:effectLst>
                  <a:outerShdw blurRad="38100" dist="38100" dir="2700000" algn="tl">
                    <a:schemeClr val="bg2"/>
                  </a:outerShdw>
                </a:effectLst>
                <a:latin typeface="宋体" pitchFamily="2" charset="-122"/>
              </a:rPr>
              <a:t>本节的主要内容：</a:t>
            </a:r>
            <a:endParaRPr lang="zh-CN" altLang="en-US" sz="2800">
              <a:solidFill>
                <a:srgbClr val="009900"/>
              </a:solidFill>
              <a:effectLst>
                <a:outerShdw blurRad="38100" dist="38100" dir="2700000" algn="tl">
                  <a:schemeClr val="bg2"/>
                </a:outerShdw>
              </a:effectLst>
              <a:latin typeface="宋体" pitchFamily="2" charset="-122"/>
            </a:endParaRPr>
          </a:p>
          <a:p>
            <a:pPr lvl="1">
              <a:lnSpc>
                <a:spcPct val="90000"/>
              </a:lnSpc>
            </a:pPr>
            <a:r>
              <a:rPr lang="zh-CN" altLang="en-US" sz="2400">
                <a:solidFill>
                  <a:srgbClr val="FF9900"/>
                </a:solidFill>
                <a:effectLst>
                  <a:outerShdw blurRad="38100" dist="38100" dir="2700000" algn="tl">
                    <a:schemeClr val="bg2"/>
                  </a:outerShdw>
                </a:effectLst>
                <a:latin typeface="宋体" pitchFamily="2" charset="-122"/>
              </a:rPr>
              <a:t>企业计划</a:t>
            </a:r>
            <a:endParaRPr lang="zh-CN" altLang="en-US" sz="2400">
              <a:solidFill>
                <a:srgbClr val="FF9900"/>
              </a:solidFill>
              <a:effectLst>
                <a:outerShdw blurRad="38100" dist="38100" dir="2700000" algn="tl">
                  <a:schemeClr val="bg2"/>
                </a:outerShdw>
              </a:effectLst>
            </a:endParaRPr>
          </a:p>
          <a:p>
            <a:pPr lvl="1">
              <a:lnSpc>
                <a:spcPct val="90000"/>
              </a:lnSpc>
            </a:pPr>
            <a:r>
              <a:rPr lang="zh-CN" altLang="en-US" sz="2400">
                <a:solidFill>
                  <a:srgbClr val="FF9900"/>
                </a:solidFill>
                <a:effectLst>
                  <a:outerShdw blurRad="38100" dist="38100" dir="2700000" algn="tl">
                    <a:schemeClr val="bg2"/>
                  </a:outerShdw>
                </a:effectLst>
                <a:latin typeface="宋体" pitchFamily="2" charset="-122"/>
              </a:rPr>
              <a:t>生产运作计划</a:t>
            </a:r>
            <a:endParaRPr lang="zh-CN" altLang="en-US" sz="2400">
              <a:solidFill>
                <a:srgbClr val="FF9900"/>
              </a:solidFill>
              <a:effectLst>
                <a:outerShdw blurRad="38100" dist="38100" dir="2700000" algn="tl">
                  <a:schemeClr val="bg2"/>
                </a:outerShdw>
              </a:effectLst>
            </a:endParaRPr>
          </a:p>
          <a:p>
            <a:pPr lvl="1">
              <a:lnSpc>
                <a:spcPct val="90000"/>
              </a:lnSpc>
            </a:pPr>
            <a:r>
              <a:rPr lang="zh-CN" altLang="en-US" sz="2400">
                <a:solidFill>
                  <a:srgbClr val="FF9900"/>
                </a:solidFill>
                <a:effectLst>
                  <a:outerShdw blurRad="38100" dist="38100" dir="2700000" algn="tl">
                    <a:schemeClr val="bg2"/>
                  </a:outerShdw>
                </a:effectLst>
                <a:latin typeface="宋体" pitchFamily="2" charset="-122"/>
              </a:rPr>
              <a:t>综合计划的制定</a:t>
            </a:r>
            <a:endParaRPr lang="zh-CN" altLang="en-US" sz="2400">
              <a:solidFill>
                <a:srgbClr val="FF9900"/>
              </a:solidFill>
              <a:effectLst>
                <a:outerShdw blurRad="38100" dist="38100" dir="2700000" algn="tl">
                  <a:schemeClr val="bg2"/>
                </a:outerShdw>
              </a:effectLst>
            </a:endParaRPr>
          </a:p>
          <a:p>
            <a:pPr lvl="1">
              <a:lnSpc>
                <a:spcPct val="90000"/>
              </a:lnSpc>
            </a:pPr>
            <a:r>
              <a:rPr lang="zh-CN" altLang="en-US" sz="2400">
                <a:solidFill>
                  <a:srgbClr val="FF9900"/>
                </a:solidFill>
                <a:effectLst>
                  <a:outerShdw blurRad="38100" dist="38100" dir="2700000" algn="tl">
                    <a:schemeClr val="bg2"/>
                  </a:outerShdw>
                </a:effectLst>
                <a:latin typeface="宋体" pitchFamily="2" charset="-122"/>
              </a:rPr>
              <a:t>主生产计划的制定</a:t>
            </a:r>
            <a:endParaRPr lang="zh-CN" altLang="en-US" sz="2400">
              <a:solidFill>
                <a:srgbClr val="FF9900"/>
              </a:solidFill>
              <a:effectLst>
                <a:outerShdw blurRad="38100" dist="38100" dir="2700000" algn="tl">
                  <a:schemeClr val="bg2"/>
                </a:outerShdw>
              </a:effectLst>
              <a:latin typeface="宋体" pitchFamily="2" charset="-122"/>
            </a:endParaRPr>
          </a:p>
        </p:txBody>
      </p:sp>
      <p:sp>
        <p:nvSpPr>
          <p:cNvPr id="36868" name="Date Placeholder 3"/>
          <p:cNvSpPr>
            <a:spLocks noGrp="1"/>
          </p:cNvSpPr>
          <p:nvPr>
            <p:ph type="dt" sz="half" idx="2"/>
          </p:nvPr>
        </p:nvSpPr>
        <p:spPr/>
        <p:txBody>
          <a:bodyPr/>
          <a:lstStyle/>
          <a:p>
            <a:pPr lvl="0"/>
            <a:fld id="{6C7C0989-E53C-4F64-B06C-FB59ACC982D0}" type="datetime1">
              <a:rPr kumimoji="0" lang="zh-CN" altLang="en-US" sz="1400">
                <a:solidFill>
                  <a:schemeClr val="folHlink"/>
                </a:solidFill>
              </a:rPr>
              <a:t>2024/9/7</a:t>
            </a:fld>
            <a:endParaRPr kumimoji="0" lang="en-US" altLang="zh-CN" sz="1400">
              <a:solidFill>
                <a:schemeClr val="folHlink"/>
              </a:solidFill>
            </a:endParaRPr>
          </a:p>
        </p:txBody>
      </p:sp>
      <p:sp>
        <p:nvSpPr>
          <p:cNvPr id="36869" name="Slide Number Placeholder 5"/>
          <p:cNvSpPr>
            <a:spLocks noGrp="1"/>
          </p:cNvSpPr>
          <p:nvPr>
            <p:ph type="sldNum" sz="quarter" idx="4"/>
          </p:nvPr>
        </p:nvSpPr>
        <p:spPr/>
        <p:txBody>
          <a:bodyPr/>
          <a:lstStyle/>
          <a:p>
            <a:pPr lvl="0" algn="r"/>
            <a:fld id="{2866B143-DB7B-407D-B2C5-2B1906E0301A}" type="slidenum">
              <a:rPr kumimoji="0" lang="zh-CN" altLang="en-US" sz="1400">
                <a:solidFill>
                  <a:schemeClr val="folHlink"/>
                </a:solidFill>
              </a:rPr>
              <a:t>2</a:t>
            </a:fld>
            <a:endParaRPr lang="en-US"/>
          </a:p>
        </p:txBody>
      </p:sp>
      <p:sp>
        <p:nvSpPr>
          <p:cNvPr id="36870" name="Footer Placeholder 4"/>
          <p:cNvSpPr>
            <a:spLocks noGrp="1"/>
          </p:cNvSpPr>
          <p:nvPr>
            <p:ph type="ftr" sz="quarter" idx="3"/>
          </p:nvPr>
        </p:nvSpPr>
        <p:spPr/>
        <p:txBody>
          <a:bodyPr/>
          <a:lstStyle/>
          <a:p>
            <a:pPr lvl="0" algn="ctr"/>
            <a:fld id="{A2317413-20DD-4B7C-B6A8-A3FCA4D5A87D}"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36871" name="TextBox 36870"/>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36867"/>
                                        </p:tgtEl>
                                        <p:attrNameLst>
                                          <p:attrName>style.visibility</p:attrName>
                                        </p:attrNameLst>
                                      </p:cBhvr>
                                      <p:to>
                                        <p:strVal val="visible"/>
                                      </p:to>
                                    </p:set>
                                    <p:animEffect transition="in" filter="box(in)">
                                      <p:cBhvr additive="base">
                                        <p:cTn id="7" dur="5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rPr>
              <a:t>一、</a:t>
            </a:r>
            <a:r>
              <a:rPr lang="zh-CN" altLang="en-US">
                <a:effectLst>
                  <a:outerShdw blurRad="38100" dist="38100" dir="2700000" algn="tl">
                    <a:schemeClr val="bg2"/>
                  </a:outerShdw>
                </a:effectLst>
                <a:latin typeface="宋体" pitchFamily="2" charset="-122"/>
              </a:rPr>
              <a:t>企业的计划</a:t>
            </a:r>
            <a:endParaRPr lang="zh-CN" altLang="en-US">
              <a:effectLst>
                <a:outerShdw blurRad="38100" dist="38100" dir="2700000" algn="tl">
                  <a:schemeClr val="bg2"/>
                </a:outerShdw>
              </a:effectLst>
            </a:endParaRPr>
          </a:p>
        </p:txBody>
      </p:sp>
      <p:sp>
        <p:nvSpPr>
          <p:cNvPr id="51203" name=""/>
          <p:cNvSpPr/>
          <p:nvPr>
            <p:ph type="body" idx="4294967295"/>
          </p:nvPr>
        </p:nvSpPr>
        <p:spPr>
          <a:xfrm>
            <a:off x="809625" y="2214562"/>
            <a:ext cx="7958138" cy="20526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rPr lang="zh-CN" altLang="en-US">
                <a:solidFill>
                  <a:schemeClr val="tx1"/>
                </a:solidFill>
                <a:effectLst>
                  <a:outerShdw blurRad="38100" dist="38100" dir="2700000" algn="tl">
                    <a:schemeClr val="bg2"/>
                  </a:outerShdw>
                </a:effectLst>
                <a:latin typeface="宋体" pitchFamily="2" charset="-122"/>
              </a:rPr>
              <a:t>企业的计划分为</a:t>
            </a:r>
            <a:r>
              <a:rPr lang="zh-CN" altLang="en-US">
                <a:solidFill>
                  <a:srgbClr val="0000FF"/>
                </a:solidFill>
                <a:effectLst>
                  <a:outerShdw blurRad="38100" dist="38100" dir="2700000" algn="tl">
                    <a:schemeClr val="bg2"/>
                  </a:outerShdw>
                </a:effectLst>
                <a:latin typeface="宋体" pitchFamily="2" charset="-122"/>
              </a:rPr>
              <a:t>三个层次</a:t>
            </a:r>
            <a:r>
              <a:rPr lang="zh-CN" altLang="en-US">
                <a:solidFill>
                  <a:schemeClr val="tx1"/>
                </a:solidFill>
                <a:effectLst>
                  <a:outerShdw blurRad="38100" dist="38100" dir="2700000" algn="tl">
                    <a:schemeClr val="bg2"/>
                  </a:outerShdw>
                </a:effectLst>
                <a:latin typeface="宋体" pitchFamily="2" charset="-122"/>
              </a:rPr>
              <a:t>：战略层计划、战术层计划和作业层计划。</a:t>
            </a:r>
            <a:r>
              <a:rPr lang="zh-CN" altLang="en-US">
                <a:solidFill>
                  <a:schemeClr val="tx1"/>
                </a:solidFill>
                <a:effectLst>
                  <a:outerShdw blurRad="38100" dist="38100" dir="2700000" algn="tl">
                    <a:schemeClr val="bg2"/>
                  </a:outerShdw>
                </a:effectLst>
              </a:rPr>
              <a:t> </a:t>
            </a:r>
            <a:endParaRPr lang="zh-CN" altLang="en-US">
              <a:solidFill>
                <a:schemeClr val="tx1"/>
              </a:solidFill>
              <a:effectLst>
                <a:outerShdw blurRad="38100" dist="38100" dir="2700000" algn="tl">
                  <a:schemeClr val="bg2"/>
                </a:outerShdw>
              </a:effectLst>
            </a:endParaRPr>
          </a:p>
        </p:txBody>
      </p:sp>
      <p:sp>
        <p:nvSpPr>
          <p:cNvPr id="51204" name=""/>
          <p:cNvSpPr/>
          <p:nvPr/>
        </p:nvSpPr>
        <p:spPr>
          <a:xfrm>
            <a:off x="1295400" y="3768725"/>
            <a:ext cx="7467600" cy="650875"/>
          </a:xfrm>
          <a:prstGeom prst="rect">
            <a:avLst/>
          </a:prstGeom>
          <a:solidFill>
            <a:srgbClr val="FCFF91"/>
          </a:solidFill>
          <a:ln>
            <a:solidFill>
              <a:prstClr val="black"/>
            </a:solidFill>
            <a:miter lim="800000"/>
          </a:ln>
          <a:effectLst>
            <a:outerShdw dist="107763" dir="2700000" algn="ctr">
              <a:srgbClr val="808080"/>
            </a:outerShdw>
          </a:effectLst>
        </p:spPr>
        <p:txBody>
          <a:bodyPr>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1800" b="1">
                <a:solidFill>
                  <a:srgbClr val="0000CC"/>
                </a:solidFill>
                <a:latin typeface="宋体" pitchFamily="2" charset="-122"/>
              </a:rPr>
              <a:t>战略层计划：主要是企业长远发展规划，涉及产品发展方向、生产发展规模、技术发展水平、新生产设施的建造等。</a:t>
            </a:r>
            <a:endParaRPr lang="zh-CN" altLang="en-US" sz="1800" b="1">
              <a:solidFill>
                <a:srgbClr val="0000CC"/>
              </a:solidFill>
              <a:latin typeface="Arial" pitchFamily="34" charset="0"/>
            </a:endParaRPr>
          </a:p>
        </p:txBody>
      </p:sp>
      <p:sp>
        <p:nvSpPr>
          <p:cNvPr id="51205" name=""/>
          <p:cNvSpPr/>
          <p:nvPr/>
        </p:nvSpPr>
        <p:spPr>
          <a:xfrm>
            <a:off x="1295400" y="3708400"/>
            <a:ext cx="7467600" cy="711200"/>
          </a:xfrm>
          <a:prstGeom prst="rect">
            <a:avLst/>
          </a:prstGeom>
          <a:solidFill>
            <a:srgbClr val="FCFF91"/>
          </a:solidFill>
          <a:ln>
            <a:solidFill>
              <a:prstClr val="black"/>
            </a:solidFill>
            <a:miter lim="800000"/>
          </a:ln>
          <a:effectLst>
            <a:outerShdw dist="107763" dir="2700000" algn="ctr">
              <a:srgbClr val="808080"/>
            </a:outerShdw>
          </a:effectLst>
        </p:spPr>
        <p:txBody>
          <a:bodyPr>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000" b="1">
                <a:solidFill>
                  <a:srgbClr val="0000CC"/>
                </a:solidFill>
                <a:latin typeface="宋体" pitchFamily="2" charset="-122"/>
              </a:rPr>
              <a:t>战术层计划：是确定在现有资源条件下所从事的生产经营活动应该达到的目标。</a:t>
            </a:r>
            <a:endParaRPr lang="zh-CN" altLang="en-US" sz="2000" b="1">
              <a:solidFill>
                <a:srgbClr val="0000CC"/>
              </a:solidFill>
              <a:latin typeface="Arial" pitchFamily="34" charset="0"/>
            </a:endParaRPr>
          </a:p>
        </p:txBody>
      </p:sp>
      <p:sp>
        <p:nvSpPr>
          <p:cNvPr id="51206" name=""/>
          <p:cNvSpPr/>
          <p:nvPr/>
        </p:nvSpPr>
        <p:spPr>
          <a:xfrm>
            <a:off x="1295400" y="3657600"/>
            <a:ext cx="7467600" cy="406400"/>
          </a:xfrm>
          <a:prstGeom prst="rect">
            <a:avLst/>
          </a:prstGeom>
          <a:solidFill>
            <a:srgbClr val="FCFF91"/>
          </a:solidFill>
          <a:ln>
            <a:solidFill>
              <a:prstClr val="black"/>
            </a:solidFill>
            <a:miter lim="800000"/>
          </a:ln>
          <a:effectLst>
            <a:outerShdw dist="107763" dir="2700000" algn="ctr">
              <a:srgbClr val="808080"/>
            </a:outerShdw>
          </a:effectLst>
        </p:spPr>
        <p:txBody>
          <a:bodyPr>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spcBef>
                <a:spcPct val="50000"/>
              </a:spcBef>
            </a:pPr>
            <a:r>
              <a:rPr lang="zh-CN" altLang="en-US" sz="2000" b="1">
                <a:solidFill>
                  <a:srgbClr val="0000CC"/>
                </a:solidFill>
                <a:latin typeface="宋体" pitchFamily="2" charset="-122"/>
              </a:rPr>
              <a:t>作业层计划：是确定日常的生产经营活动的安排。</a:t>
            </a:r>
            <a:endParaRPr lang="zh-CN" altLang="en-US" sz="2000" b="1">
              <a:solidFill>
                <a:srgbClr val="0000CC"/>
              </a:solidFill>
              <a:latin typeface="Arial" pitchFamily="34" charset="0"/>
            </a:endParaRPr>
          </a:p>
        </p:txBody>
      </p:sp>
      <p:sp>
        <p:nvSpPr>
          <p:cNvPr id="51207" name="Date Placeholder 3"/>
          <p:cNvSpPr>
            <a:spLocks noGrp="1"/>
          </p:cNvSpPr>
          <p:nvPr>
            <p:ph type="dt" sz="half" idx="2"/>
          </p:nvPr>
        </p:nvSpPr>
        <p:spPr/>
        <p:txBody>
          <a:bodyPr/>
          <a:lstStyle/>
          <a:p>
            <a:pPr lvl="0"/>
            <a:fld id="{64ADAE7B-A4F0-4B21-86FA-AE60EFDA6E80}" type="datetime1">
              <a:rPr kumimoji="0" lang="zh-CN" altLang="en-US" sz="1400">
                <a:solidFill>
                  <a:schemeClr val="folHlink"/>
                </a:solidFill>
              </a:rPr>
              <a:t>2024/9/7</a:t>
            </a:fld>
            <a:endParaRPr kumimoji="0" lang="en-US" altLang="zh-CN" sz="1400">
              <a:solidFill>
                <a:schemeClr val="folHlink"/>
              </a:solidFill>
            </a:endParaRPr>
          </a:p>
        </p:txBody>
      </p:sp>
      <p:sp>
        <p:nvSpPr>
          <p:cNvPr id="51208" name="Slide Number Placeholder 5"/>
          <p:cNvSpPr>
            <a:spLocks noGrp="1"/>
          </p:cNvSpPr>
          <p:nvPr>
            <p:ph type="sldNum" sz="quarter" idx="4"/>
          </p:nvPr>
        </p:nvSpPr>
        <p:spPr/>
        <p:txBody>
          <a:bodyPr/>
          <a:lstStyle/>
          <a:p>
            <a:pPr lvl="0" algn="r"/>
            <a:fld id="{63FF9D8E-C4FA-4FF3-8148-919F21F70B36}" type="slidenum">
              <a:rPr kumimoji="0" lang="zh-CN" altLang="en-US" sz="1400">
                <a:solidFill>
                  <a:schemeClr val="folHlink"/>
                </a:solidFill>
              </a:rPr>
              <a:t>3</a:t>
            </a:fld>
            <a:endParaRPr lang="en-US"/>
          </a:p>
        </p:txBody>
      </p:sp>
      <p:sp>
        <p:nvSpPr>
          <p:cNvPr id="51209" name="Footer Placeholder 4"/>
          <p:cNvSpPr>
            <a:spLocks noGrp="1"/>
          </p:cNvSpPr>
          <p:nvPr>
            <p:ph type="ftr" sz="quarter" idx="3"/>
          </p:nvPr>
        </p:nvSpPr>
        <p:spPr/>
        <p:txBody>
          <a:bodyPr/>
          <a:lstStyle/>
          <a:p>
            <a:pPr lvl="0" algn="ctr"/>
            <a:fld id="{D5439BA4-CAE9-4E6C-B605-C4B5133C474F}"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51210" name="TextBox 51209"/>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51203">
                                            <p:txEl>
                                              <p:pRg st="0" end="0"/>
                                            </p:txEl>
                                          </p:spTgt>
                                        </p:tgtEl>
                                        <p:attrNameLst>
                                          <p:attrName>style.visibility</p:attrName>
                                        </p:attrNameLst>
                                      </p:cBhvr>
                                      <p:to>
                                        <p:strVal val="visible"/>
                                      </p:to>
                                    </p:set>
                                    <p:animEffect transition="in" filter="box(in)">
                                      <p:cBhvr additive="base">
                                        <p:cTn id="7" dur="500"/>
                                        <p:tgtEl>
                                          <p:spTgt spid="5120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3" presetClass="entr" presetSubtype="16" dur="500" fill="hold" grpId="1" nodeType="clickEffect">
                                  <p:stCondLst>
                                    <p:cond delay="0"/>
                                  </p:stCondLst>
                                  <p:childTnLst>
                                    <p:set>
                                      <p:cBhvr additive="base">
                                        <p:cTn id="11" dur="1" fill="hold">
                                          <p:stCondLst>
                                            <p:cond delay="0"/>
                                          </p:stCondLst>
                                        </p:cTn>
                                        <p:tgtEl>
                                          <p:spTgt spid="51204"/>
                                        </p:tgtEl>
                                        <p:attrNameLst>
                                          <p:attrName>style.visibility</p:attrName>
                                        </p:attrNameLst>
                                      </p:cBhvr>
                                      <p:to>
                                        <p:strVal val="visible"/>
                                      </p:to>
                                    </p:set>
                                    <p:anim calcmode="lin" valueType="num">
                                      <p:cBhvr additive="base">
                                        <p:cTn id="12" dur="500" fill="hold"/>
                                        <p:tgtEl>
                                          <p:spTgt spid="51204"/>
                                        </p:tgtEl>
                                        <p:attrNameLst>
                                          <p:attrName>ppt_w</p:attrName>
                                        </p:attrNameLst>
                                      </p:cBhvr>
                                      <p:tavLst>
                                        <p:tav tm="0">
                                          <p:val>
                                            <p:fltVal val="0"/>
                                          </p:val>
                                        </p:tav>
                                        <p:tav tm="100000">
                                          <p:val>
                                            <p:strVal val="#ppt_w"/>
                                          </p:val>
                                        </p:tav>
                                      </p:tavLst>
                                    </p:anim>
                                    <p:anim calcmode="lin" valueType="num">
                                      <p:cBhvr additive="base">
                                        <p:cTn id="13" dur="500" fill="hold"/>
                                        <p:tgtEl>
                                          <p:spTgt spid="51204"/>
                                        </p:tgtEl>
                                        <p:attrNameLst>
                                          <p:attrName>ppt_h</p:attrName>
                                        </p:attrNameLst>
                                      </p:cBhvr>
                                      <p:tavLst>
                                        <p:tav tm="0">
                                          <p:val>
                                            <p:fltVal val="0"/>
                                          </p:val>
                                        </p:tav>
                                        <p:tav tm="100000">
                                          <p:val>
                                            <p:strVal val="#ppt_h"/>
                                          </p:val>
                                        </p:tav>
                                      </p:tavLst>
                                    </p:anim>
                                  </p:childTnLst>
                                  <p:subTnLst>
                                    <p:set>
                                      <p:cBhvr additive="base">
                                        <p:cTn dur="1" repeatDur="-9223372036854775808" fill="hold" display="0" afterEffect="1"/>
                                        <p:tgtEl>
                                          <p:spTgt spid="51204"/>
                                        </p:tgtEl>
                                        <p:attrNameLst>
                                          <p:attrName>style.visibility</p:attrName>
                                        </p:attrNameLst>
                                      </p:cBhvr>
                                      <p:to>
                                        <p:strVal val="hidden"/>
                                      </p:to>
                                    </p:set>
                                  </p:subTnLst>
                                </p:cTn>
                              </p:par>
                            </p:childTnLst>
                          </p:cTn>
                        </p:par>
                      </p:childTnLst>
                    </p:cTn>
                  </p:par>
                  <p:par>
                    <p:cTn id="14" fill="hold" nodeType="clickPar">
                      <p:stCondLst>
                        <p:cond delay="indefinite"/>
                      </p:stCondLst>
                      <p:childTnLst>
                        <p:par>
                          <p:cTn id="15" fill="hold" nodeType="afterGroup">
                            <p:stCondLst>
                              <p:cond delay="0"/>
                            </p:stCondLst>
                            <p:childTnLst>
                              <p:par>
                                <p:cTn id="16" presetID="23" presetClass="entr" presetSubtype="16" dur="500" fill="hold" grpId="2" nodeType="clickEffect">
                                  <p:stCondLst>
                                    <p:cond delay="0"/>
                                  </p:stCondLst>
                                  <p:childTnLst>
                                    <p:set>
                                      <p:cBhvr additive="base">
                                        <p:cTn id="17" dur="1" fill="hold">
                                          <p:stCondLst>
                                            <p:cond delay="0"/>
                                          </p:stCondLst>
                                        </p:cTn>
                                        <p:tgtEl>
                                          <p:spTgt spid="51205"/>
                                        </p:tgtEl>
                                        <p:attrNameLst>
                                          <p:attrName>style.visibility</p:attrName>
                                        </p:attrNameLst>
                                      </p:cBhvr>
                                      <p:to>
                                        <p:strVal val="visible"/>
                                      </p:to>
                                    </p:set>
                                    <p:anim calcmode="lin" valueType="num">
                                      <p:cBhvr additive="base">
                                        <p:cTn id="18" dur="500" fill="hold"/>
                                        <p:tgtEl>
                                          <p:spTgt spid="51205"/>
                                        </p:tgtEl>
                                        <p:attrNameLst>
                                          <p:attrName>ppt_w</p:attrName>
                                        </p:attrNameLst>
                                      </p:cBhvr>
                                      <p:tavLst>
                                        <p:tav tm="0">
                                          <p:val>
                                            <p:fltVal val="0"/>
                                          </p:val>
                                        </p:tav>
                                        <p:tav tm="100000">
                                          <p:val>
                                            <p:strVal val="#ppt_w"/>
                                          </p:val>
                                        </p:tav>
                                      </p:tavLst>
                                    </p:anim>
                                    <p:anim calcmode="lin" valueType="num">
                                      <p:cBhvr additive="base">
                                        <p:cTn id="19" dur="500" fill="hold"/>
                                        <p:tgtEl>
                                          <p:spTgt spid="51205"/>
                                        </p:tgtEl>
                                        <p:attrNameLst>
                                          <p:attrName>ppt_h</p:attrName>
                                        </p:attrNameLst>
                                      </p:cBhvr>
                                      <p:tavLst>
                                        <p:tav tm="0">
                                          <p:val>
                                            <p:fltVal val="0"/>
                                          </p:val>
                                        </p:tav>
                                        <p:tav tm="100000">
                                          <p:val>
                                            <p:strVal val="#ppt_h"/>
                                          </p:val>
                                        </p:tav>
                                      </p:tavLst>
                                    </p:anim>
                                  </p:childTnLst>
                                  <p:subTnLst>
                                    <p:set>
                                      <p:cBhvr additive="base">
                                        <p:cTn dur="1" repeatDur="-9223372036854775808" fill="hold" display="0" afterEffect="1"/>
                                        <p:tgtEl>
                                          <p:spTgt spid="51205"/>
                                        </p:tgtEl>
                                        <p:attrNameLst>
                                          <p:attrName>style.visibility</p:attrName>
                                        </p:attrNameLst>
                                      </p:cBhvr>
                                      <p:to>
                                        <p:strVal val="hidden"/>
                                      </p:to>
                                    </p:set>
                                  </p:subTnLst>
                                </p:cTn>
                              </p:par>
                            </p:childTnLst>
                          </p:cTn>
                        </p:par>
                      </p:childTnLst>
                    </p:cTn>
                  </p:par>
                  <p:par>
                    <p:cTn id="20" fill="hold" nodeType="clickPar">
                      <p:stCondLst>
                        <p:cond delay="indefinite"/>
                      </p:stCondLst>
                      <p:childTnLst>
                        <p:par>
                          <p:cTn id="21" fill="hold" nodeType="afterGroup">
                            <p:stCondLst>
                              <p:cond delay="0"/>
                            </p:stCondLst>
                            <p:childTnLst>
                              <p:par>
                                <p:cTn id="22" presetID="23" presetClass="entr" presetSubtype="16" dur="500" fill="hold" grpId="3" nodeType="clickEffect">
                                  <p:stCondLst>
                                    <p:cond delay="0"/>
                                  </p:stCondLst>
                                  <p:childTnLst>
                                    <p:set>
                                      <p:cBhvr additive="base">
                                        <p:cTn id="23" dur="1" fill="hold">
                                          <p:stCondLst>
                                            <p:cond delay="0"/>
                                          </p:stCondLst>
                                        </p:cTn>
                                        <p:tgtEl>
                                          <p:spTgt spid="51206"/>
                                        </p:tgtEl>
                                        <p:attrNameLst>
                                          <p:attrName>style.visibility</p:attrName>
                                        </p:attrNameLst>
                                      </p:cBhvr>
                                      <p:to>
                                        <p:strVal val="visible"/>
                                      </p:to>
                                    </p:set>
                                    <p:anim calcmode="lin" valueType="num">
                                      <p:cBhvr additive="base">
                                        <p:cTn id="24" dur="500" fill="hold"/>
                                        <p:tgtEl>
                                          <p:spTgt spid="51206"/>
                                        </p:tgtEl>
                                        <p:attrNameLst>
                                          <p:attrName>ppt_w</p:attrName>
                                        </p:attrNameLst>
                                      </p:cBhvr>
                                      <p:tavLst>
                                        <p:tav tm="0">
                                          <p:val>
                                            <p:fltVal val="0"/>
                                          </p:val>
                                        </p:tav>
                                        <p:tav tm="100000">
                                          <p:val>
                                            <p:strVal val="#ppt_w"/>
                                          </p:val>
                                        </p:tav>
                                      </p:tavLst>
                                    </p:anim>
                                    <p:anim calcmode="lin" valueType="num">
                                      <p:cBhvr additive="base">
                                        <p:cTn id="25" dur="500" fill="hold"/>
                                        <p:tgtEl>
                                          <p:spTgt spid="51206"/>
                                        </p:tgtEl>
                                        <p:attrNameLst>
                                          <p:attrName>ppt_h</p:attrName>
                                        </p:attrNameLst>
                                      </p:cBhvr>
                                      <p:tavLst>
                                        <p:tav tm="0">
                                          <p:val>
                                            <p:fltVal val="0"/>
                                          </p:val>
                                        </p:tav>
                                        <p:tav tm="100000">
                                          <p:val>
                                            <p:strVal val="#ppt_h"/>
                                          </p:val>
                                        </p:tav>
                                      </p:tavLst>
                                    </p:anim>
                                  </p:childTnLst>
                                  <p:subTnLst>
                                    <p:set>
                                      <p:cBhvr additive="base">
                                        <p:cTn dur="1" repeatDur="-9223372036854775808" fill="hold" display="0" afterEffect="1"/>
                                        <p:tgtEl>
                                          <p:spTgt spid="5120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P spid="51204" grpId="1"/>
      <p:bldP spid="51205" grpId="2"/>
      <p:bldP spid="51206" grpId="3"/>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三个层次计划的特点</a:t>
            </a:r>
            <a:endParaRPr lang="zh-CN" altLang="en-US">
              <a:effectLst>
                <a:outerShdw blurRad="38100" dist="38100" dir="2700000" algn="tl">
                  <a:schemeClr val="bg2"/>
                </a:outerShdw>
              </a:effectLst>
            </a:endParaRPr>
          </a:p>
        </p:txBody>
      </p:sp>
      <p:graphicFrame>
        <p:nvGraphicFramePr>
          <p:cNvPr id="52295" name=""/>
          <p:cNvGraphicFramePr>
            <a:graphicFrameLocks noGrp="1"/>
          </p:cNvGraphicFramePr>
          <p:nvPr/>
        </p:nvGraphicFramePr>
        <p:xfrm>
          <a:off x="838200" y="2514600"/>
          <a:ext cx="8001000" cy="2733040"/>
        </p:xfrm>
        <a:graphic>
          <a:graphicData uri="http://schemas.openxmlformats.org/drawingml/2006/table">
            <a:tbl>
              <a:tblPr/>
              <a:tblGrid>
                <a:gridCol w="1643062"/>
                <a:gridCol w="1643062"/>
                <a:gridCol w="1722438"/>
                <a:gridCol w="2992438"/>
              </a:tblGrid>
              <a:tr h="508000">
                <a:tc>
                  <a:txBody>
                    <a:bodyPr vert="horz" wrap="square" lIns="19050" rIns="1905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项目</a:t>
                      </a:r>
                      <a:endParaRPr lang="zh-CN" altLang="en-US" sz="2000">
                        <a:solidFill>
                          <a:schemeClr val="tx1"/>
                        </a:solidFill>
                        <a:effectLst>
                          <a:outerShdw blurRad="38100" dist="38100" dir="2700000" algn="tl">
                            <a:schemeClr val="bg2"/>
                          </a:outerShdw>
                        </a:effectLst>
                      </a:endParaRPr>
                    </a:p>
                  </a:txBody>
                  <a:tcPr marL="19050" marR="19050" anchor="ct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lIns="19050" rIns="1905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战略层计划</a:t>
                      </a:r>
                      <a:endParaRPr lang="zh-CN" altLang="en-US" sz="2000">
                        <a:solidFill>
                          <a:schemeClr val="tx1"/>
                        </a:solidFill>
                        <a:effectLst>
                          <a:outerShdw blurRad="38100" dist="38100" dir="2700000" algn="tl">
                            <a:schemeClr val="bg2"/>
                          </a:outerShdw>
                        </a:effectLst>
                      </a:endParaRPr>
                    </a:p>
                  </a:txBody>
                  <a:tcPr marL="19050" marR="19050" anchor="ct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lIns="19050" rIns="1905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战术层计划</a:t>
                      </a:r>
                      <a:endParaRPr lang="zh-CN" altLang="en-US" sz="2000">
                        <a:solidFill>
                          <a:schemeClr val="tx1"/>
                        </a:solidFill>
                        <a:effectLst>
                          <a:outerShdw blurRad="38100" dist="38100" dir="2700000" algn="tl">
                            <a:schemeClr val="bg2"/>
                          </a:outerShdw>
                        </a:effectLst>
                      </a:endParaRPr>
                    </a:p>
                  </a:txBody>
                  <a:tcPr marL="19050" marR="19050" anchor="ct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lIns="19050" rIns="1905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spcBef>
                          <a:spcPct val="0"/>
                        </a:spcBef>
                        <a:buClrTx/>
                        <a:buFontTx/>
                        <a:buNone/>
                      </a:pPr>
                      <a:r>
                        <a:rPr lang="zh-CN" altLang="en-US" sz="2000">
                          <a:solidFill>
                            <a:schemeClr val="tx1"/>
                          </a:solidFill>
                          <a:effectLst>
                            <a:outerShdw blurRad="38100" dist="38100" dir="2700000" algn="tl">
                              <a:schemeClr val="bg2"/>
                            </a:outerShdw>
                          </a:effectLst>
                        </a:rPr>
                        <a:t>作业层计划</a:t>
                      </a:r>
                      <a:endParaRPr lang="zh-CN" altLang="en-US" sz="1800"/>
                    </a:p>
                  </a:txBody>
                  <a:tcPr marL="19050" marR="19050" anchor="ct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noFill/>
                  </a:tcPr>
                </a:tc>
              </a:tr>
              <a:tr h="2032000">
                <a:tc>
                  <a:txBody>
                    <a:bodyPr vert="horz" wrap="square" lIns="19050" rIns="1905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just">
                        <a:spcBef>
                          <a:spcPct val="0"/>
                        </a:spcBef>
                        <a:buClrTx/>
                        <a:buFontTx/>
                        <a:buNone/>
                      </a:pPr>
                      <a:r>
                        <a:rPr lang="zh-CN" altLang="en-US" sz="2000">
                          <a:solidFill>
                            <a:schemeClr val="tx1"/>
                          </a:solidFill>
                          <a:effectLst>
                            <a:outerShdw blurRad="38100" dist="38100" dir="2700000" algn="tl">
                              <a:schemeClr val="bg2"/>
                            </a:outerShdw>
                          </a:effectLst>
                        </a:rPr>
                        <a:t>计划期</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计划时间单位</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空间范围</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详细程度</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不确定性</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管理层次</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特点</a:t>
                      </a:r>
                      <a:endParaRPr lang="zh-CN" altLang="en-US" sz="2000">
                        <a:solidFill>
                          <a:schemeClr val="tx1"/>
                        </a:solidFill>
                        <a:effectLst>
                          <a:outerShdw blurRad="38100" dist="38100" dir="2700000" algn="tl">
                            <a:schemeClr val="bg2"/>
                          </a:outerShdw>
                        </a:effectLst>
                      </a:endParaRPr>
                    </a:p>
                  </a:txBody>
                  <a:tcPr marL="19050" marR="19050">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rIns="1905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just">
                        <a:spcBef>
                          <a:spcPct val="0"/>
                        </a:spcBef>
                        <a:buClrTx/>
                        <a:buFontTx/>
                        <a:buNone/>
                      </a:pPr>
                      <a:r>
                        <a:rPr lang="zh-CN" altLang="en-US" sz="2000">
                          <a:solidFill>
                            <a:schemeClr val="tx1"/>
                          </a:solidFill>
                          <a:effectLst>
                            <a:outerShdw blurRad="38100" dist="38100" dir="2700000" algn="tl">
                              <a:schemeClr val="bg2"/>
                            </a:outerShdw>
                          </a:effectLst>
                        </a:rPr>
                        <a:t>长（</a:t>
                      </a:r>
                      <a:r>
                        <a:rPr lang="zh-CN" altLang="en-US" sz="2000">
                          <a:solidFill>
                            <a:schemeClr val="tx1"/>
                          </a:solidFill>
                          <a:effectLst>
                            <a:outerShdw blurRad="38100" dist="38100" dir="2700000" algn="tl">
                              <a:schemeClr val="bg2"/>
                            </a:outerShdw>
                          </a:effectLst>
                          <a:latin typeface="宋体" pitchFamily="2" charset="-122"/>
                        </a:rPr>
                        <a:t>≥</a:t>
                      </a:r>
                      <a:r>
                        <a:rPr lang="zh-CN" altLang="en-US" sz="2000">
                          <a:solidFill>
                            <a:schemeClr val="tx1"/>
                          </a:solidFill>
                          <a:effectLst>
                            <a:outerShdw blurRad="38100" dist="38100" dir="2700000" algn="tl">
                              <a:schemeClr val="bg2"/>
                            </a:outerShdw>
                          </a:effectLst>
                        </a:rPr>
                        <a:t>5年）</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粗（年）</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企业</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高度综合</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高</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企业高层领导</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涉及资源获取</a:t>
                      </a:r>
                      <a:endParaRPr lang="zh-CN" altLang="en-US" sz="2000">
                        <a:solidFill>
                          <a:schemeClr val="tx1"/>
                        </a:solidFill>
                        <a:effectLst>
                          <a:outerShdw blurRad="38100" dist="38100" dir="2700000" algn="tl">
                            <a:schemeClr val="bg2"/>
                          </a:outerShdw>
                        </a:effectLst>
                      </a:endParaRPr>
                    </a:p>
                  </a:txBody>
                  <a:tcPr marL="19050" marR="19050">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rIns="1905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just">
                        <a:spcBef>
                          <a:spcPct val="0"/>
                        </a:spcBef>
                        <a:buClrTx/>
                        <a:buFontTx/>
                        <a:buNone/>
                      </a:pPr>
                      <a:r>
                        <a:rPr lang="zh-CN" altLang="en-US" sz="2000">
                          <a:solidFill>
                            <a:schemeClr val="tx1"/>
                          </a:solidFill>
                          <a:effectLst>
                            <a:outerShdw blurRad="38100" dist="38100" dir="2700000" algn="tl">
                              <a:schemeClr val="bg2"/>
                            </a:outerShdw>
                          </a:effectLst>
                        </a:rPr>
                        <a:t>中（1年）</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中（月、季）</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工厂</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综合</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中</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中层,部门领导</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资源利用</a:t>
                      </a:r>
                      <a:endParaRPr lang="zh-CN" altLang="en-US" sz="2000">
                        <a:solidFill>
                          <a:schemeClr val="tx1"/>
                        </a:solidFill>
                        <a:effectLst>
                          <a:outerShdw blurRad="38100" dist="38100" dir="2700000" algn="tl">
                            <a:schemeClr val="bg2"/>
                          </a:outerShdw>
                        </a:effectLst>
                      </a:endParaRPr>
                    </a:p>
                  </a:txBody>
                  <a:tcPr marL="19050" marR="19050">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rIns="1905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just">
                        <a:spcBef>
                          <a:spcPct val="0"/>
                        </a:spcBef>
                        <a:buClrTx/>
                        <a:buFontTx/>
                        <a:buNone/>
                      </a:pPr>
                      <a:r>
                        <a:rPr lang="zh-CN" altLang="en-US" sz="2000">
                          <a:solidFill>
                            <a:schemeClr val="tx1"/>
                          </a:solidFill>
                          <a:effectLst>
                            <a:outerShdw blurRad="38100" dist="38100" dir="2700000" algn="tl">
                              <a:schemeClr val="bg2"/>
                            </a:outerShdw>
                          </a:effectLst>
                        </a:rPr>
                        <a:t>短（月、旬、周）</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细</a:t>
                      </a:r>
                      <a:r>
                        <a:rPr lang="zh-CN" altLang="en-US" sz="1600">
                          <a:solidFill>
                            <a:schemeClr val="tx1"/>
                          </a:solidFill>
                          <a:effectLst>
                            <a:outerShdw blurRad="38100" dist="38100" dir="2700000" algn="tl">
                              <a:schemeClr val="bg2"/>
                            </a:outerShdw>
                          </a:effectLst>
                        </a:rPr>
                        <a:t>（工作日、班次、小时、分）</a:t>
                      </a:r>
                      <a:endParaRPr lang="zh-CN" altLang="en-US" sz="16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车间、工段、班组</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详细</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低</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低层，车间领导</a:t>
                      </a:r>
                      <a:endParaRPr lang="zh-CN" altLang="en-US" sz="2000">
                        <a:solidFill>
                          <a:schemeClr val="tx1"/>
                        </a:solidFill>
                        <a:effectLst>
                          <a:outerShdw blurRad="38100" dist="38100" dir="2700000" algn="tl">
                            <a:schemeClr val="bg2"/>
                          </a:outerShdw>
                        </a:effectLst>
                      </a:endParaRPr>
                    </a:p>
                    <a:p>
                      <a:pPr marL="0" lvl="0" indent="0" algn="just" eaLnBrk="0" hangingPunct="0">
                        <a:spcBef>
                          <a:spcPct val="0"/>
                        </a:spcBef>
                        <a:buClrTx/>
                        <a:buFontTx/>
                        <a:buNone/>
                      </a:pPr>
                      <a:r>
                        <a:rPr lang="zh-CN" altLang="en-US" sz="2000">
                          <a:solidFill>
                            <a:schemeClr val="tx1"/>
                          </a:solidFill>
                          <a:effectLst>
                            <a:outerShdw blurRad="38100" dist="38100" dir="2700000" algn="tl">
                              <a:schemeClr val="bg2"/>
                            </a:outerShdw>
                          </a:effectLst>
                        </a:rPr>
                        <a:t>日常活动处理</a:t>
                      </a:r>
                      <a:endParaRPr lang="zh-CN" altLang="en-US" sz="2000">
                        <a:solidFill>
                          <a:schemeClr val="tx1"/>
                        </a:solidFill>
                        <a:effectLst>
                          <a:outerShdw blurRad="38100" dist="38100" dir="2700000" algn="tl">
                            <a:schemeClr val="bg2"/>
                          </a:outerShdw>
                        </a:effectLst>
                      </a:endParaRPr>
                    </a:p>
                  </a:txBody>
                  <a:tcPr marL="19050" marR="19050">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sp>
        <p:nvSpPr>
          <p:cNvPr id="52296" name="Date Placeholder 3"/>
          <p:cNvSpPr>
            <a:spLocks noGrp="1"/>
          </p:cNvSpPr>
          <p:nvPr>
            <p:ph type="dt" sz="half" idx="2"/>
          </p:nvPr>
        </p:nvSpPr>
        <p:spPr/>
        <p:txBody>
          <a:bodyPr/>
          <a:lstStyle/>
          <a:p>
            <a:pPr lvl="0"/>
            <a:fld id="{43494889-8F86-4D5A-8F00-211241B7B2E0}" type="datetime1">
              <a:rPr kumimoji="0" lang="zh-CN" altLang="en-US" sz="1400">
                <a:solidFill>
                  <a:schemeClr val="folHlink"/>
                </a:solidFill>
              </a:rPr>
              <a:t>2024/9/7</a:t>
            </a:fld>
            <a:endParaRPr kumimoji="0" lang="en-US" altLang="zh-CN" sz="1400">
              <a:solidFill>
                <a:schemeClr val="folHlink"/>
              </a:solidFill>
            </a:endParaRPr>
          </a:p>
        </p:txBody>
      </p:sp>
      <p:sp>
        <p:nvSpPr>
          <p:cNvPr id="52297" name="Slide Number Placeholder 5"/>
          <p:cNvSpPr>
            <a:spLocks noGrp="1"/>
          </p:cNvSpPr>
          <p:nvPr>
            <p:ph type="sldNum" sz="quarter" idx="4"/>
          </p:nvPr>
        </p:nvSpPr>
        <p:spPr/>
        <p:txBody>
          <a:bodyPr/>
          <a:lstStyle/>
          <a:p>
            <a:pPr lvl="0" algn="r"/>
            <a:fld id="{49CF5841-6003-4388-A5F5-49A6553AF2BC}" type="slidenum">
              <a:rPr kumimoji="0" lang="zh-CN" altLang="en-US" sz="1400">
                <a:solidFill>
                  <a:schemeClr val="folHlink"/>
                </a:solidFill>
              </a:rPr>
              <a:t>4</a:t>
            </a:fld>
            <a:endParaRPr lang="en-US"/>
          </a:p>
        </p:txBody>
      </p:sp>
      <p:sp>
        <p:nvSpPr>
          <p:cNvPr id="52298" name="Footer Placeholder 4"/>
          <p:cNvSpPr>
            <a:spLocks noGrp="1"/>
          </p:cNvSpPr>
          <p:nvPr>
            <p:ph type="ftr" sz="quarter" idx="3"/>
          </p:nvPr>
        </p:nvSpPr>
        <p:spPr/>
        <p:txBody>
          <a:bodyPr/>
          <a:lstStyle/>
          <a:p>
            <a:pPr lvl="0" algn="ctr"/>
            <a:fld id="{1664B259-55D3-420A-984E-E6210B778F6D}"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52299" name="TextBox 52298"/>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52295"/>
                                        </p:tgtEl>
                                        <p:attrNameLst>
                                          <p:attrName>style.visibility</p:attrName>
                                        </p:attrNameLst>
                                      </p:cBhvr>
                                      <p:to>
                                        <p:strVal val="visible"/>
                                      </p:to>
                                    </p:set>
                                    <p:animEffect transition="in" filter="box(in)">
                                      <p:cBhvr additive="base">
                                        <p:cTn id="7" dur="500"/>
                                        <p:tgtEl>
                                          <p:spTgt spid="522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生产计划系统</a:t>
            </a:r>
            <a:endParaRPr lang="zh-CN" altLang="en-US">
              <a:effectLst>
                <a:outerShdw blurRad="38100" dist="38100" dir="2700000" algn="tl">
                  <a:schemeClr val="bg2"/>
                </a:outerShdw>
              </a:effectLst>
            </a:endParaRPr>
          </a:p>
        </p:txBody>
      </p:sp>
      <p:grpSp>
        <p:nvGrpSpPr>
          <p:cNvPr id="85048" name=""/>
          <p:cNvGrpSpPr/>
          <p:nvPr/>
        </p:nvGrpSpPr>
        <p:grpSpPr>
          <a:xfrm>
            <a:off x="654050" y="2133600"/>
            <a:ext cx="5213350" cy="4364038"/>
            <a:chOff x="1056" y="1344"/>
            <a:chExt cx="3865" cy="2749"/>
          </a:xfrm>
        </p:grpSpPr>
        <p:grpSp>
          <p:nvGrpSpPr>
            <p:cNvPr id="85047" name=""/>
            <p:cNvGrpSpPr/>
            <p:nvPr/>
          </p:nvGrpSpPr>
          <p:grpSpPr>
            <a:xfrm>
              <a:off x="1056" y="1344"/>
              <a:ext cx="3865" cy="2749"/>
              <a:chOff x="1056" y="1344"/>
              <a:chExt cx="3865" cy="2749"/>
            </a:xfrm>
          </p:grpSpPr>
          <p:sp>
            <p:nvSpPr>
              <p:cNvPr id="84997" name=""/>
              <p:cNvSpPr/>
              <p:nvPr/>
            </p:nvSpPr>
            <p:spPr>
              <a:xfrm>
                <a:off x="1918" y="2297"/>
                <a:ext cx="524" cy="231"/>
              </a:xfrm>
              <a:prstGeom prst="rect">
                <a:avLst/>
              </a:prstGeom>
              <a:noFill/>
              <a:ln>
                <a:no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制 造</a:t>
                </a:r>
                <a:endParaRPr kumimoji="0" lang="zh-CN" altLang="en-US" sz="1800" b="1">
                  <a:solidFill>
                    <a:schemeClr val="tx2"/>
                  </a:solidFill>
                  <a:latin typeface="Arial" pitchFamily="34" charset="0"/>
                </a:endParaRPr>
              </a:p>
            </p:txBody>
          </p:sp>
          <p:sp>
            <p:nvSpPr>
              <p:cNvPr id="84998" name=""/>
              <p:cNvSpPr/>
              <p:nvPr/>
            </p:nvSpPr>
            <p:spPr>
              <a:xfrm>
                <a:off x="3914" y="2297"/>
                <a:ext cx="524" cy="231"/>
              </a:xfrm>
              <a:prstGeom prst="rect">
                <a:avLst/>
              </a:prstGeom>
              <a:noFill/>
              <a:ln>
                <a:no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服 务</a:t>
                </a:r>
                <a:endParaRPr kumimoji="0" lang="zh-CN" altLang="en-US" sz="1800" b="1">
                  <a:solidFill>
                    <a:schemeClr val="tx2"/>
                  </a:solidFill>
                  <a:latin typeface="Arial" pitchFamily="34" charset="0"/>
                </a:endParaRPr>
              </a:p>
            </p:txBody>
          </p:sp>
          <p:sp>
            <p:nvSpPr>
              <p:cNvPr id="85000" name=""/>
              <p:cNvSpPr/>
              <p:nvPr/>
            </p:nvSpPr>
            <p:spPr>
              <a:xfrm>
                <a:off x="1056" y="1669"/>
                <a:ext cx="819" cy="231"/>
              </a:xfrm>
              <a:prstGeom prst="rect">
                <a:avLst/>
              </a:prstGeom>
              <a:noFill/>
              <a:ln>
                <a:no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latin typeface="Arial" pitchFamily="34" charset="0"/>
                  </a:rPr>
                  <a:t>长期计划</a:t>
                </a:r>
                <a:endParaRPr kumimoji="0" lang="zh-CN" altLang="en-US" sz="1800" b="1">
                  <a:latin typeface="Arial" pitchFamily="34" charset="0"/>
                </a:endParaRPr>
              </a:p>
            </p:txBody>
          </p:sp>
          <p:sp>
            <p:nvSpPr>
              <p:cNvPr id="85001" name=""/>
              <p:cNvSpPr/>
              <p:nvPr/>
            </p:nvSpPr>
            <p:spPr>
              <a:xfrm>
                <a:off x="1056" y="2488"/>
                <a:ext cx="819" cy="231"/>
              </a:xfrm>
              <a:prstGeom prst="rect">
                <a:avLst/>
              </a:prstGeom>
              <a:noFill/>
              <a:ln>
                <a:no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latin typeface="Arial" pitchFamily="34" charset="0"/>
                  </a:rPr>
                  <a:t>中期计划</a:t>
                </a:r>
                <a:endParaRPr kumimoji="0" lang="zh-CN" altLang="en-US" sz="1800" b="1">
                  <a:latin typeface="Arial" pitchFamily="34" charset="0"/>
                </a:endParaRPr>
              </a:p>
            </p:txBody>
          </p:sp>
          <p:sp>
            <p:nvSpPr>
              <p:cNvPr id="85002" name=""/>
              <p:cNvSpPr/>
              <p:nvPr/>
            </p:nvSpPr>
            <p:spPr>
              <a:xfrm>
                <a:off x="1056" y="3338"/>
                <a:ext cx="819" cy="231"/>
              </a:xfrm>
              <a:prstGeom prst="rect">
                <a:avLst/>
              </a:prstGeom>
              <a:noFill/>
              <a:ln>
                <a:no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latin typeface="Arial" pitchFamily="34" charset="0"/>
                  </a:rPr>
                  <a:t>短期计划</a:t>
                </a:r>
                <a:endParaRPr kumimoji="0" lang="zh-CN" altLang="en-US" sz="1800" b="1">
                  <a:latin typeface="Arial" pitchFamily="34" charset="0"/>
                </a:endParaRPr>
              </a:p>
            </p:txBody>
          </p:sp>
          <p:sp>
            <p:nvSpPr>
              <p:cNvPr id="85004" name=""/>
              <p:cNvSpPr/>
              <p:nvPr/>
            </p:nvSpPr>
            <p:spPr>
              <a:xfrm>
                <a:off x="2372" y="3862"/>
                <a:ext cx="1160" cy="231"/>
              </a:xfrm>
              <a:prstGeom prst="rect">
                <a:avLst/>
              </a:prstGeom>
              <a:solidFill>
                <a:schemeClr val="accent1"/>
              </a:solidFill>
              <a:ln w="19050">
                <a:no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rgbClr val="000000"/>
                    </a:solidFill>
                    <a:latin typeface="Arial" pitchFamily="34" charset="0"/>
                  </a:rPr>
                  <a:t>生产计划系统</a:t>
                </a:r>
                <a:endParaRPr kumimoji="0" lang="zh-CN" altLang="en-US" sz="1800" b="1">
                  <a:solidFill>
                    <a:srgbClr val="000000"/>
                  </a:solidFill>
                  <a:latin typeface="Arial" pitchFamily="34" charset="0"/>
                </a:endParaRPr>
              </a:p>
            </p:txBody>
          </p:sp>
          <p:sp>
            <p:nvSpPr>
              <p:cNvPr id="85014" name=""/>
              <p:cNvSpPr/>
              <p:nvPr/>
            </p:nvSpPr>
            <p:spPr>
              <a:xfrm>
                <a:off x="2688" y="2112"/>
                <a:ext cx="1004"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总生产计划</a:t>
                </a:r>
                <a:endParaRPr kumimoji="0" lang="zh-CN" altLang="en-US" sz="1800" b="1">
                  <a:solidFill>
                    <a:schemeClr val="tx2"/>
                  </a:solidFill>
                  <a:latin typeface="Arial" pitchFamily="34" charset="0"/>
                </a:endParaRPr>
              </a:p>
            </p:txBody>
          </p:sp>
          <p:sp>
            <p:nvSpPr>
              <p:cNvPr id="85015" name=""/>
              <p:cNvSpPr/>
              <p:nvPr/>
            </p:nvSpPr>
            <p:spPr>
              <a:xfrm>
                <a:off x="2599" y="1728"/>
                <a:ext cx="1175"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战略能力计划</a:t>
                </a:r>
                <a:endParaRPr kumimoji="0" lang="zh-CN" altLang="en-US" sz="1800" b="1">
                  <a:solidFill>
                    <a:schemeClr val="tx2"/>
                  </a:solidFill>
                  <a:latin typeface="Arial" pitchFamily="34" charset="0"/>
                </a:endParaRPr>
              </a:p>
            </p:txBody>
          </p:sp>
          <p:sp>
            <p:nvSpPr>
              <p:cNvPr id="85016" name=""/>
              <p:cNvSpPr/>
              <p:nvPr/>
            </p:nvSpPr>
            <p:spPr>
              <a:xfrm>
                <a:off x="2735" y="1344"/>
                <a:ext cx="834"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过程规划</a:t>
                </a:r>
                <a:endParaRPr kumimoji="0" lang="zh-CN" altLang="en-US" sz="1800" b="1">
                  <a:solidFill>
                    <a:schemeClr val="tx2"/>
                  </a:solidFill>
                  <a:latin typeface="Arial" pitchFamily="34" charset="0"/>
                </a:endParaRPr>
              </a:p>
            </p:txBody>
          </p:sp>
          <p:sp>
            <p:nvSpPr>
              <p:cNvPr id="85017" name=""/>
              <p:cNvSpPr/>
              <p:nvPr/>
            </p:nvSpPr>
            <p:spPr>
              <a:xfrm>
                <a:off x="1918" y="2618"/>
                <a:ext cx="1003"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主生产计划</a:t>
                </a:r>
                <a:endParaRPr kumimoji="0" lang="zh-CN" altLang="en-US" sz="1800" b="1">
                  <a:solidFill>
                    <a:schemeClr val="tx2"/>
                  </a:solidFill>
                  <a:latin typeface="Arial" pitchFamily="34" charset="0"/>
                </a:endParaRPr>
              </a:p>
            </p:txBody>
          </p:sp>
          <p:sp>
            <p:nvSpPr>
              <p:cNvPr id="85018" name=""/>
              <p:cNvSpPr/>
              <p:nvPr/>
            </p:nvSpPr>
            <p:spPr>
              <a:xfrm>
                <a:off x="1873" y="3021"/>
                <a:ext cx="1174"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物料需求计划</a:t>
                </a:r>
                <a:endParaRPr kumimoji="0" lang="zh-CN" altLang="en-US" sz="1800" b="1">
                  <a:solidFill>
                    <a:schemeClr val="tx2"/>
                  </a:solidFill>
                  <a:latin typeface="Arial" pitchFamily="34" charset="0"/>
                </a:endParaRPr>
              </a:p>
            </p:txBody>
          </p:sp>
          <p:sp>
            <p:nvSpPr>
              <p:cNvPr id="85019" name=""/>
              <p:cNvSpPr/>
              <p:nvPr/>
            </p:nvSpPr>
            <p:spPr>
              <a:xfrm>
                <a:off x="1873" y="3405"/>
                <a:ext cx="1174"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生产作业计划</a:t>
                </a:r>
                <a:endParaRPr kumimoji="0" lang="zh-CN" altLang="en-US" sz="1800" b="1">
                  <a:solidFill>
                    <a:schemeClr val="tx2"/>
                  </a:solidFill>
                  <a:latin typeface="Arial" pitchFamily="34" charset="0"/>
                </a:endParaRPr>
              </a:p>
            </p:txBody>
          </p:sp>
          <p:sp>
            <p:nvSpPr>
              <p:cNvPr id="85020" name=""/>
              <p:cNvSpPr/>
              <p:nvPr/>
            </p:nvSpPr>
            <p:spPr>
              <a:xfrm>
                <a:off x="3234" y="3120"/>
                <a:ext cx="1687"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周劳动力与顾客计划</a:t>
                </a:r>
                <a:endParaRPr kumimoji="0" lang="zh-CN" altLang="en-US" sz="1800" b="1">
                  <a:solidFill>
                    <a:schemeClr val="tx2"/>
                  </a:solidFill>
                  <a:latin typeface="Arial" pitchFamily="34" charset="0"/>
                </a:endParaRPr>
              </a:p>
            </p:txBody>
          </p:sp>
          <p:sp>
            <p:nvSpPr>
              <p:cNvPr id="85021" name=""/>
              <p:cNvSpPr/>
              <p:nvPr/>
            </p:nvSpPr>
            <p:spPr>
              <a:xfrm>
                <a:off x="3235" y="3534"/>
                <a:ext cx="1686" cy="243"/>
              </a:xfrm>
              <a:prstGeom prst="rect">
                <a:avLst/>
              </a:prstGeom>
              <a:solidFill>
                <a:schemeClr val="bg1"/>
              </a:solidFill>
              <a:ln w="19050">
                <a:solidFill>
                  <a:prstClr val="black"/>
                </a:solidFill>
                <a:miter lim="800000"/>
              </a:ln>
            </p:spPr>
            <p:txBody>
              <a:bodyPr wrap="none" anchor="t" anchorCtr="0">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kumimoji="0" lang="zh-CN" altLang="en-US" sz="1800" b="1">
                    <a:solidFill>
                      <a:schemeClr val="tx2"/>
                    </a:solidFill>
                    <a:latin typeface="Arial" pitchFamily="34" charset="0"/>
                  </a:rPr>
                  <a:t>日劳动力与顾客计划</a:t>
                </a:r>
                <a:endParaRPr kumimoji="0" lang="zh-CN" altLang="en-US" sz="1800" b="1">
                  <a:solidFill>
                    <a:schemeClr val="tx2"/>
                  </a:solidFill>
                  <a:latin typeface="Arial" pitchFamily="34" charset="0"/>
                </a:endParaRPr>
              </a:p>
            </p:txBody>
          </p:sp>
        </p:grpSp>
        <p:grpSp>
          <p:nvGrpSpPr>
            <p:cNvPr id="85046" name=""/>
            <p:cNvGrpSpPr/>
            <p:nvPr/>
          </p:nvGrpSpPr>
          <p:grpSpPr>
            <a:xfrm>
              <a:off x="1056" y="1440"/>
              <a:ext cx="2832" cy="2258"/>
              <a:chOff x="1056" y="1440"/>
              <a:chExt cx="2832" cy="2258"/>
            </a:xfrm>
          </p:grpSpPr>
          <p:cxnSp>
            <p:nvCxnSpPr>
              <p:cNvPr id="85006" name=""/>
              <p:cNvCxnSpPr/>
              <p:nvPr/>
            </p:nvCxnSpPr>
            <p:spPr>
              <a:xfrm flipH="1">
                <a:off x="3120" y="1584"/>
                <a:ext cx="0" cy="144"/>
              </a:xfrm>
              <a:prstGeom prst="line">
                <a:avLst/>
              </a:prstGeom>
              <a:noFill/>
              <a:ln w="19050" cap="sq">
                <a:solidFill>
                  <a:prstClr val="black"/>
                </a:solidFill>
                <a:miter lim="800000"/>
                <a:tailEnd type="triangle"/>
              </a:ln>
              <a:effectLst/>
            </p:spPr>
          </p:cxnSp>
          <p:cxnSp>
            <p:nvCxnSpPr>
              <p:cNvPr id="85007" name=""/>
              <p:cNvCxnSpPr/>
              <p:nvPr/>
            </p:nvCxnSpPr>
            <p:spPr>
              <a:xfrm flipH="1">
                <a:off x="3120" y="1968"/>
                <a:ext cx="0" cy="144"/>
              </a:xfrm>
              <a:prstGeom prst="line">
                <a:avLst/>
              </a:prstGeom>
              <a:noFill/>
              <a:ln w="19050" cap="sq">
                <a:solidFill>
                  <a:prstClr val="black"/>
                </a:solidFill>
                <a:miter lim="800000"/>
                <a:tailEnd type="triangle"/>
              </a:ln>
              <a:effectLst/>
            </p:spPr>
          </p:cxnSp>
          <p:grpSp>
            <p:nvGrpSpPr>
              <p:cNvPr id="85023" name=""/>
              <p:cNvGrpSpPr/>
              <p:nvPr/>
            </p:nvGrpSpPr>
            <p:grpSpPr>
              <a:xfrm>
                <a:off x="1056" y="1440"/>
                <a:ext cx="635" cy="2258"/>
                <a:chOff x="521" y="527"/>
                <a:chExt cx="635" cy="3130"/>
              </a:xfrm>
            </p:grpSpPr>
            <p:cxnSp>
              <p:nvCxnSpPr>
                <p:cNvPr id="85024" name=""/>
                <p:cNvCxnSpPr/>
                <p:nvPr/>
              </p:nvCxnSpPr>
              <p:spPr>
                <a:xfrm flipH="1">
                  <a:off x="839" y="527"/>
                  <a:ext cx="0" cy="272"/>
                </a:xfrm>
                <a:prstGeom prst="line">
                  <a:avLst/>
                </a:prstGeom>
                <a:noFill/>
                <a:ln w="19050" cap="sq">
                  <a:solidFill>
                    <a:prstClr val="black"/>
                  </a:solidFill>
                  <a:miter lim="800000"/>
                  <a:tailEnd type="triangle"/>
                </a:ln>
                <a:effectLst/>
              </p:spPr>
            </p:cxnSp>
            <p:cxnSp>
              <p:nvCxnSpPr>
                <p:cNvPr id="85025" name=""/>
                <p:cNvCxnSpPr/>
                <p:nvPr/>
              </p:nvCxnSpPr>
              <p:spPr>
                <a:xfrm flipH="1" flipV="1">
                  <a:off x="839" y="1071"/>
                  <a:ext cx="0" cy="272"/>
                </a:xfrm>
                <a:prstGeom prst="line">
                  <a:avLst/>
                </a:prstGeom>
                <a:noFill/>
                <a:ln w="19050" cap="sq">
                  <a:solidFill>
                    <a:prstClr val="black"/>
                  </a:solidFill>
                  <a:miter lim="800000"/>
                  <a:tailEnd type="triangle"/>
                </a:ln>
                <a:effectLst/>
              </p:spPr>
            </p:cxnSp>
            <p:cxnSp>
              <p:nvCxnSpPr>
                <p:cNvPr id="85026" name=""/>
                <p:cNvCxnSpPr/>
                <p:nvPr/>
              </p:nvCxnSpPr>
              <p:spPr>
                <a:xfrm flipH="1" flipV="1">
                  <a:off x="521" y="527"/>
                  <a:ext cx="590" cy="0"/>
                </a:xfrm>
                <a:prstGeom prst="line">
                  <a:avLst/>
                </a:prstGeom>
                <a:noFill/>
                <a:ln w="19050">
                  <a:solidFill>
                    <a:prstClr val="black"/>
                  </a:solidFill>
                  <a:miter lim="800000"/>
                </a:ln>
                <a:effectLst/>
              </p:spPr>
            </p:cxnSp>
            <p:cxnSp>
              <p:nvCxnSpPr>
                <p:cNvPr id="85027" name=""/>
                <p:cNvCxnSpPr/>
                <p:nvPr/>
              </p:nvCxnSpPr>
              <p:spPr>
                <a:xfrm flipH="1">
                  <a:off x="521" y="527"/>
                  <a:ext cx="0" cy="3130"/>
                </a:xfrm>
                <a:prstGeom prst="line">
                  <a:avLst/>
                </a:prstGeom>
                <a:noFill/>
                <a:ln w="19050">
                  <a:solidFill>
                    <a:prstClr val="black"/>
                  </a:solidFill>
                  <a:miter lim="800000"/>
                </a:ln>
                <a:effectLst/>
              </p:spPr>
            </p:cxnSp>
            <p:cxnSp>
              <p:nvCxnSpPr>
                <p:cNvPr id="85028" name=""/>
                <p:cNvCxnSpPr/>
                <p:nvPr/>
              </p:nvCxnSpPr>
              <p:spPr>
                <a:xfrm flipH="1" flipV="1">
                  <a:off x="521" y="2886"/>
                  <a:ext cx="635" cy="0"/>
                </a:xfrm>
                <a:prstGeom prst="line">
                  <a:avLst/>
                </a:prstGeom>
                <a:noFill/>
                <a:ln w="19050">
                  <a:solidFill>
                    <a:prstClr val="black"/>
                  </a:solidFill>
                  <a:miter lim="800000"/>
                </a:ln>
                <a:effectLst/>
              </p:spPr>
            </p:cxnSp>
            <p:cxnSp>
              <p:nvCxnSpPr>
                <p:cNvPr id="85029" name=""/>
                <p:cNvCxnSpPr/>
                <p:nvPr/>
              </p:nvCxnSpPr>
              <p:spPr>
                <a:xfrm flipH="1" flipV="1">
                  <a:off x="521" y="1343"/>
                  <a:ext cx="635" cy="0"/>
                </a:xfrm>
                <a:prstGeom prst="line">
                  <a:avLst/>
                </a:prstGeom>
                <a:noFill/>
                <a:ln w="19050">
                  <a:solidFill>
                    <a:prstClr val="black"/>
                  </a:solidFill>
                  <a:miter lim="800000"/>
                </a:ln>
                <a:effectLst/>
              </p:spPr>
            </p:cxnSp>
            <p:cxnSp>
              <p:nvCxnSpPr>
                <p:cNvPr id="85030" name=""/>
                <p:cNvCxnSpPr/>
                <p:nvPr/>
              </p:nvCxnSpPr>
              <p:spPr>
                <a:xfrm flipH="1" flipV="1">
                  <a:off x="521" y="3657"/>
                  <a:ext cx="635" cy="0"/>
                </a:xfrm>
                <a:prstGeom prst="line">
                  <a:avLst/>
                </a:prstGeom>
                <a:noFill/>
                <a:ln w="19050">
                  <a:solidFill>
                    <a:prstClr val="black"/>
                  </a:solidFill>
                  <a:miter lim="800000"/>
                </a:ln>
                <a:effectLst/>
              </p:spPr>
            </p:cxnSp>
            <p:cxnSp>
              <p:nvCxnSpPr>
                <p:cNvPr id="85031" name=""/>
                <p:cNvCxnSpPr/>
                <p:nvPr/>
              </p:nvCxnSpPr>
              <p:spPr>
                <a:xfrm flipH="1">
                  <a:off x="839" y="1343"/>
                  <a:ext cx="0" cy="590"/>
                </a:xfrm>
                <a:prstGeom prst="line">
                  <a:avLst/>
                </a:prstGeom>
                <a:noFill/>
                <a:ln w="19050" cap="sq">
                  <a:solidFill>
                    <a:prstClr val="black"/>
                  </a:solidFill>
                  <a:miter lim="800000"/>
                  <a:tailEnd type="triangle"/>
                </a:ln>
                <a:effectLst/>
              </p:spPr>
            </p:cxnSp>
            <p:cxnSp>
              <p:nvCxnSpPr>
                <p:cNvPr id="85032" name=""/>
                <p:cNvCxnSpPr/>
                <p:nvPr/>
              </p:nvCxnSpPr>
              <p:spPr>
                <a:xfrm flipH="1">
                  <a:off x="839" y="2886"/>
                  <a:ext cx="0" cy="272"/>
                </a:xfrm>
                <a:prstGeom prst="line">
                  <a:avLst/>
                </a:prstGeom>
                <a:noFill/>
                <a:ln w="19050" cap="sq">
                  <a:solidFill>
                    <a:prstClr val="black"/>
                  </a:solidFill>
                  <a:miter lim="800000"/>
                  <a:tailEnd type="triangle"/>
                </a:ln>
                <a:effectLst/>
              </p:spPr>
            </p:cxnSp>
            <p:cxnSp>
              <p:nvCxnSpPr>
                <p:cNvPr id="85033" name=""/>
                <p:cNvCxnSpPr/>
                <p:nvPr/>
              </p:nvCxnSpPr>
              <p:spPr>
                <a:xfrm flipH="1" flipV="1">
                  <a:off x="839" y="2251"/>
                  <a:ext cx="0" cy="634"/>
                </a:xfrm>
                <a:prstGeom prst="line">
                  <a:avLst/>
                </a:prstGeom>
                <a:noFill/>
                <a:ln w="19050" cap="sq">
                  <a:solidFill>
                    <a:prstClr val="black"/>
                  </a:solidFill>
                  <a:miter lim="800000"/>
                  <a:tailEnd type="triangle"/>
                </a:ln>
                <a:effectLst/>
              </p:spPr>
            </p:cxnSp>
            <p:cxnSp>
              <p:nvCxnSpPr>
                <p:cNvPr id="85034" name=""/>
                <p:cNvCxnSpPr/>
                <p:nvPr/>
              </p:nvCxnSpPr>
              <p:spPr>
                <a:xfrm flipH="1" flipV="1">
                  <a:off x="839" y="3385"/>
                  <a:ext cx="0" cy="272"/>
                </a:xfrm>
                <a:prstGeom prst="line">
                  <a:avLst/>
                </a:prstGeom>
                <a:noFill/>
                <a:ln w="19050" cap="sq">
                  <a:solidFill>
                    <a:prstClr val="black"/>
                  </a:solidFill>
                  <a:miter lim="800000"/>
                  <a:tailEnd type="triangle"/>
                </a:ln>
                <a:effectLst/>
              </p:spPr>
            </p:cxnSp>
          </p:grpSp>
          <p:cxnSp>
            <p:nvCxnSpPr>
              <p:cNvPr id="85036" name=""/>
              <p:cNvCxnSpPr/>
              <p:nvPr/>
            </p:nvCxnSpPr>
            <p:spPr>
              <a:xfrm flipH="1">
                <a:off x="3120" y="2352"/>
                <a:ext cx="0" cy="96"/>
              </a:xfrm>
              <a:prstGeom prst="line">
                <a:avLst/>
              </a:prstGeom>
              <a:noFill/>
              <a:ln>
                <a:solidFill>
                  <a:schemeClr val="tx1"/>
                </a:solidFill>
                <a:miter lim="800000"/>
              </a:ln>
            </p:spPr>
          </p:cxnSp>
          <p:cxnSp>
            <p:nvCxnSpPr>
              <p:cNvPr id="85037" name=""/>
              <p:cNvCxnSpPr/>
              <p:nvPr/>
            </p:nvCxnSpPr>
            <p:spPr>
              <a:xfrm flipH="1">
                <a:off x="3888" y="3360"/>
                <a:ext cx="0" cy="192"/>
              </a:xfrm>
              <a:prstGeom prst="line">
                <a:avLst/>
              </a:prstGeom>
              <a:noFill/>
              <a:ln>
                <a:solidFill>
                  <a:schemeClr val="tx1"/>
                </a:solidFill>
                <a:miter lim="800000"/>
                <a:tailEnd type="triangle"/>
              </a:ln>
            </p:spPr>
          </p:cxnSp>
          <p:cxnSp>
            <p:nvCxnSpPr>
              <p:cNvPr id="85038" name=""/>
              <p:cNvCxnSpPr/>
              <p:nvPr/>
            </p:nvCxnSpPr>
            <p:spPr>
              <a:xfrm flipH="1">
                <a:off x="3888" y="2448"/>
                <a:ext cx="0" cy="672"/>
              </a:xfrm>
              <a:prstGeom prst="line">
                <a:avLst/>
              </a:prstGeom>
              <a:noFill/>
              <a:ln>
                <a:solidFill>
                  <a:schemeClr val="tx1"/>
                </a:solidFill>
                <a:miter lim="800000"/>
                <a:tailEnd type="triangle"/>
              </a:ln>
            </p:spPr>
          </p:cxnSp>
          <p:cxnSp>
            <p:nvCxnSpPr>
              <p:cNvPr id="85039" name=""/>
              <p:cNvCxnSpPr/>
              <p:nvPr/>
            </p:nvCxnSpPr>
            <p:spPr>
              <a:xfrm flipH="1">
                <a:off x="2352" y="2448"/>
                <a:ext cx="1536" cy="0"/>
              </a:xfrm>
              <a:prstGeom prst="line">
                <a:avLst/>
              </a:prstGeom>
              <a:noFill/>
              <a:ln>
                <a:solidFill>
                  <a:schemeClr val="tx1"/>
                </a:solidFill>
                <a:miter lim="800000"/>
              </a:ln>
            </p:spPr>
          </p:cxnSp>
          <p:cxnSp>
            <p:nvCxnSpPr>
              <p:cNvPr id="85040" name=""/>
              <p:cNvCxnSpPr/>
              <p:nvPr/>
            </p:nvCxnSpPr>
            <p:spPr>
              <a:xfrm flipH="1">
                <a:off x="2352" y="2448"/>
                <a:ext cx="0" cy="192"/>
              </a:xfrm>
              <a:prstGeom prst="line">
                <a:avLst/>
              </a:prstGeom>
              <a:noFill/>
              <a:ln>
                <a:solidFill>
                  <a:schemeClr val="tx1"/>
                </a:solidFill>
                <a:miter lim="800000"/>
                <a:tailEnd type="triangle"/>
              </a:ln>
            </p:spPr>
          </p:cxnSp>
          <p:cxnSp>
            <p:nvCxnSpPr>
              <p:cNvPr id="85043" name=""/>
              <p:cNvCxnSpPr/>
              <p:nvPr/>
            </p:nvCxnSpPr>
            <p:spPr>
              <a:xfrm flipH="1">
                <a:off x="2400" y="3264"/>
                <a:ext cx="0" cy="144"/>
              </a:xfrm>
              <a:prstGeom prst="line">
                <a:avLst/>
              </a:prstGeom>
              <a:noFill/>
              <a:ln>
                <a:solidFill>
                  <a:schemeClr val="tx1"/>
                </a:solidFill>
                <a:miter lim="800000"/>
                <a:tailEnd type="triangle"/>
              </a:ln>
            </p:spPr>
          </p:cxnSp>
          <p:cxnSp>
            <p:nvCxnSpPr>
              <p:cNvPr id="85045" name=""/>
              <p:cNvCxnSpPr/>
              <p:nvPr/>
            </p:nvCxnSpPr>
            <p:spPr>
              <a:xfrm flipH="1">
                <a:off x="2400" y="2880"/>
                <a:ext cx="0" cy="144"/>
              </a:xfrm>
              <a:prstGeom prst="line">
                <a:avLst/>
              </a:prstGeom>
              <a:noFill/>
              <a:ln>
                <a:solidFill>
                  <a:schemeClr val="tx1"/>
                </a:solidFill>
                <a:miter lim="800000"/>
                <a:tailEnd type="triangle"/>
              </a:ln>
            </p:spPr>
          </p:cxnSp>
        </p:grpSp>
      </p:grpSp>
      <p:sp>
        <p:nvSpPr>
          <p:cNvPr id="85049" name=""/>
          <p:cNvSpPr/>
          <p:nvPr>
            <p:ph type="body" idx="4294967295"/>
          </p:nvPr>
        </p:nvSpPr>
        <p:spPr>
          <a:xfrm>
            <a:off x="6019800" y="2209800"/>
            <a:ext cx="2881312" cy="3960812"/>
          </a:xfrm>
          <a:prstGeom prst="rect">
            <a:avLst/>
          </a:prstGeom>
          <a:solidFill>
            <a:schemeClr val="accent1"/>
          </a:solidFill>
          <a:ln>
            <a:solidFill>
              <a:schemeClr val="accent1"/>
            </a:solidFill>
            <a:miter lim="800000"/>
          </a:ln>
        </p:spPr>
        <p:txBody>
          <a:bodyPr/>
          <a:lstStyle>
            <a:lvl1pPr marL="196850" indent="-196850" algn="l"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63588" indent="-285750" algn="l"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182688" indent="-228600" algn="l"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601788" indent="-228600" algn="l"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2057400" indent="-228600" algn="l"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nSpc>
                <a:spcPct val="110000"/>
              </a:lnSpc>
            </a:pPr>
            <a:r>
              <a:rPr lang="zh-CN" altLang="en-US" sz="2000">
                <a:solidFill>
                  <a:schemeClr val="tx1"/>
                </a:solidFill>
                <a:effectLst>
                  <a:outerShdw blurRad="38100" dist="38100" dir="2700000" algn="tl">
                    <a:schemeClr val="bg2"/>
                  </a:outerShdw>
                </a:effectLst>
              </a:rPr>
              <a:t>过程规划：处理生产产品或提供服务所需的特定技术与程序。</a:t>
            </a:r>
            <a:endParaRPr lang="zh-CN" altLang="en-US" sz="2000">
              <a:solidFill>
                <a:schemeClr val="tx1"/>
              </a:solidFill>
              <a:effectLst>
                <a:outerShdw blurRad="38100" dist="38100" dir="2700000" algn="tl">
                  <a:schemeClr val="bg2"/>
                </a:outerShdw>
              </a:effectLst>
            </a:endParaRPr>
          </a:p>
          <a:p>
            <a:pPr lvl="0">
              <a:lnSpc>
                <a:spcPct val="110000"/>
              </a:lnSpc>
            </a:pPr>
            <a:r>
              <a:rPr lang="zh-CN" altLang="en-US" sz="2000">
                <a:solidFill>
                  <a:schemeClr val="tx1"/>
                </a:solidFill>
                <a:effectLst>
                  <a:outerShdw blurRad="38100" dist="38100" dir="2700000" algn="tl">
                    <a:schemeClr val="bg2"/>
                  </a:outerShdw>
                </a:effectLst>
              </a:rPr>
              <a:t>总生产计划：主要目的是明确生产率、劳动力人数和当前库存的最优组合。</a:t>
            </a:r>
            <a:endParaRPr lang="zh-CN" altLang="en-US" sz="2000">
              <a:solidFill>
                <a:schemeClr val="tx1"/>
              </a:solidFill>
              <a:effectLst>
                <a:outerShdw blurRad="38100" dist="38100" dir="2700000" algn="tl">
                  <a:schemeClr val="bg2"/>
                </a:outerShdw>
              </a:effectLst>
            </a:endParaRPr>
          </a:p>
          <a:p>
            <a:pPr lvl="0">
              <a:lnSpc>
                <a:spcPct val="110000"/>
              </a:lnSpc>
            </a:pPr>
            <a:r>
              <a:rPr lang="zh-CN" altLang="en-US" sz="2000">
                <a:solidFill>
                  <a:schemeClr val="tx1"/>
                </a:solidFill>
                <a:effectLst>
                  <a:outerShdw blurRad="38100" dist="38100" dir="2700000" algn="tl">
                    <a:schemeClr val="bg2"/>
                  </a:outerShdw>
                </a:effectLst>
              </a:rPr>
              <a:t>长期—1年以上</a:t>
            </a:r>
            <a:endParaRPr lang="zh-CN" altLang="en-US" sz="2000">
              <a:solidFill>
                <a:schemeClr val="tx1"/>
              </a:solidFill>
              <a:effectLst>
                <a:outerShdw blurRad="38100" dist="38100" dir="2700000" algn="tl">
                  <a:schemeClr val="bg2"/>
                </a:outerShdw>
              </a:effectLst>
            </a:endParaRPr>
          </a:p>
          <a:p>
            <a:pPr lvl="0">
              <a:lnSpc>
                <a:spcPct val="110000"/>
              </a:lnSpc>
            </a:pPr>
            <a:r>
              <a:rPr lang="zh-CN" altLang="en-US" sz="2000">
                <a:solidFill>
                  <a:schemeClr val="tx1"/>
                </a:solidFill>
                <a:effectLst>
                  <a:outerShdw blurRad="38100" dist="38100" dir="2700000" algn="tl">
                    <a:schemeClr val="bg2"/>
                  </a:outerShdw>
                </a:effectLst>
              </a:rPr>
              <a:t>中期—6—18个月</a:t>
            </a:r>
            <a:endParaRPr lang="zh-CN" altLang="en-US" sz="2000">
              <a:solidFill>
                <a:schemeClr val="tx1"/>
              </a:solidFill>
              <a:effectLst>
                <a:outerShdw blurRad="38100" dist="38100" dir="2700000" algn="tl">
                  <a:schemeClr val="bg2"/>
                </a:outerShdw>
              </a:effectLst>
            </a:endParaRPr>
          </a:p>
          <a:p>
            <a:pPr lvl="0">
              <a:lnSpc>
                <a:spcPct val="110000"/>
              </a:lnSpc>
            </a:pPr>
            <a:r>
              <a:rPr lang="zh-CN" altLang="en-US" sz="2000">
                <a:solidFill>
                  <a:schemeClr val="tx1"/>
                </a:solidFill>
                <a:effectLst>
                  <a:outerShdw blurRad="38100" dist="38100" dir="2700000" algn="tl">
                    <a:schemeClr val="bg2"/>
                  </a:outerShdw>
                </a:effectLst>
              </a:rPr>
              <a:t>短期—6个月以下</a:t>
            </a:r>
            <a:endParaRPr lang="zh-CN" altLang="en-US" sz="2000">
              <a:solidFill>
                <a:schemeClr val="tx1"/>
              </a:solidFill>
              <a:effectLst>
                <a:outerShdw blurRad="38100" dist="38100" dir="2700000" algn="tl">
                  <a:schemeClr val="bg2"/>
                </a:outerShdw>
              </a:effectLst>
            </a:endParaRPr>
          </a:p>
        </p:txBody>
      </p:sp>
      <p:sp>
        <p:nvSpPr>
          <p:cNvPr id="85050" name="Date Placeholder 3"/>
          <p:cNvSpPr>
            <a:spLocks noGrp="1"/>
          </p:cNvSpPr>
          <p:nvPr>
            <p:ph type="dt" sz="half" idx="2"/>
          </p:nvPr>
        </p:nvSpPr>
        <p:spPr/>
        <p:txBody>
          <a:bodyPr/>
          <a:lstStyle/>
          <a:p>
            <a:pPr lvl="0"/>
            <a:fld id="{035E9FEB-9451-4597-81F4-D99808EC3BB7}" type="datetime1">
              <a:rPr kumimoji="0" lang="zh-CN" altLang="en-US" sz="1400">
                <a:solidFill>
                  <a:schemeClr val="folHlink"/>
                </a:solidFill>
              </a:rPr>
              <a:t>2024/9/7</a:t>
            </a:fld>
            <a:endParaRPr kumimoji="0" lang="en-US" altLang="zh-CN" sz="1400">
              <a:solidFill>
                <a:schemeClr val="folHlink"/>
              </a:solidFill>
            </a:endParaRPr>
          </a:p>
        </p:txBody>
      </p:sp>
      <p:sp>
        <p:nvSpPr>
          <p:cNvPr id="85051" name="Slide Number Placeholder 5"/>
          <p:cNvSpPr>
            <a:spLocks noGrp="1"/>
          </p:cNvSpPr>
          <p:nvPr>
            <p:ph type="sldNum" sz="quarter" idx="4"/>
          </p:nvPr>
        </p:nvSpPr>
        <p:spPr/>
        <p:txBody>
          <a:bodyPr/>
          <a:lstStyle/>
          <a:p>
            <a:pPr lvl="0" algn="r"/>
            <a:fld id="{4C7D9238-F3DD-494D-9B34-182221AE70C7}" type="slidenum">
              <a:rPr kumimoji="0" lang="zh-CN" altLang="en-US" sz="1400">
                <a:solidFill>
                  <a:schemeClr val="folHlink"/>
                </a:solidFill>
              </a:rPr>
              <a:t>5</a:t>
            </a:fld>
            <a:endParaRPr lang="en-US"/>
          </a:p>
        </p:txBody>
      </p:sp>
      <p:sp>
        <p:nvSpPr>
          <p:cNvPr id="85052" name="Footer Placeholder 4"/>
          <p:cNvSpPr>
            <a:spLocks noGrp="1"/>
          </p:cNvSpPr>
          <p:nvPr>
            <p:ph type="ftr" sz="quarter" idx="3"/>
          </p:nvPr>
        </p:nvSpPr>
        <p:spPr/>
        <p:txBody>
          <a:bodyPr/>
          <a:lstStyle/>
          <a:p>
            <a:pPr lvl="0" algn="ctr"/>
            <a:fld id="{487F53BE-4D1F-48D5-83BC-1EC9549BCFB4}"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85053" name="TextBox 85052"/>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85048"/>
                                        </p:tgtEl>
                                        <p:attrNameLst>
                                          <p:attrName>style.visibility</p:attrName>
                                        </p:attrNameLst>
                                      </p:cBhvr>
                                      <p:to>
                                        <p:strVal val="visible"/>
                                      </p:to>
                                    </p:set>
                                    <p:animEffect transition="in" filter="box(in)">
                                      <p:cBhvr additive="base">
                                        <p:cTn id="7" dur="500"/>
                                        <p:tgtEl>
                                          <p:spTgt spid="8504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85049"/>
                                        </p:tgtEl>
                                        <p:attrNameLst>
                                          <p:attrName>style.visibility</p:attrName>
                                        </p:attrNameLst>
                                      </p:cBhvr>
                                      <p:to>
                                        <p:strVal val="visible"/>
                                      </p:to>
                                    </p:set>
                                    <p:animEffect transition="in" filter="box(in)">
                                      <p:cBhvr additive="base">
                                        <p:cTn id="12" dur="500"/>
                                        <p:tgtEl>
                                          <p:spTgt spid="850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04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8"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综合计划</a:t>
            </a:r>
            <a:endParaRPr lang="zh-CN" altLang="en-US">
              <a:effectLst>
                <a:outerShdw blurRad="38100" dist="38100" dir="2700000" algn="tl">
                  <a:schemeClr val="bg2"/>
                </a:outerShdw>
              </a:effectLst>
            </a:endParaRPr>
          </a:p>
        </p:txBody>
      </p:sp>
      <p:sp>
        <p:nvSpPr>
          <p:cNvPr id="55299" name=""/>
          <p:cNvSpPr/>
          <p:nvPr>
            <p:ph type="body" idx="4294967295"/>
          </p:nvPr>
        </p:nvSpPr>
        <p:spPr>
          <a:xfrm>
            <a:off x="609600" y="2209800"/>
            <a:ext cx="81867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lgn="just"/>
            <a:r>
              <a:rPr lang="zh-CN" altLang="en-US">
                <a:solidFill>
                  <a:schemeClr val="tx1"/>
                </a:solidFill>
                <a:effectLst>
                  <a:outerShdw blurRad="38100" dist="38100" dir="2700000" algn="tl">
                    <a:schemeClr val="bg2"/>
                  </a:outerShdw>
                </a:effectLst>
                <a:latin typeface="宋体" pitchFamily="2" charset="-122"/>
              </a:rPr>
              <a:t>综合计划——又称为</a:t>
            </a:r>
            <a:r>
              <a:rPr lang="zh-CN" altLang="en-US">
                <a:solidFill>
                  <a:srgbClr val="0000FF"/>
                </a:solidFill>
                <a:effectLst>
                  <a:outerShdw blurRad="38100" dist="38100" dir="2700000" algn="tl">
                    <a:schemeClr val="bg2"/>
                  </a:outerShdw>
                </a:effectLst>
                <a:latin typeface="宋体" pitchFamily="2" charset="-122"/>
              </a:rPr>
              <a:t>生产大纲</a:t>
            </a:r>
            <a:r>
              <a:rPr lang="zh-CN" altLang="en-US">
                <a:solidFill>
                  <a:schemeClr val="tx1"/>
                </a:solidFill>
                <a:effectLst>
                  <a:outerShdw blurRad="38100" dist="38100" dir="2700000" algn="tl">
                    <a:schemeClr val="bg2"/>
                  </a:outerShdw>
                </a:effectLst>
                <a:latin typeface="宋体" pitchFamily="2" charset="-122"/>
              </a:rPr>
              <a:t>，它是对企业未来较长一段时间内资源和需求之间的平衡所作的概括性设想，是根据企业所拥有的生产能力和需求预测对企业</a:t>
            </a:r>
            <a:r>
              <a:rPr lang="zh-CN" altLang="en-US">
                <a:solidFill>
                  <a:schemeClr val="tx1"/>
                </a:solidFill>
                <a:effectLst>
                  <a:outerShdw blurRad="38100" dist="38100" dir="2700000" algn="tl">
                    <a:schemeClr val="bg2"/>
                  </a:outerShdw>
                </a:effectLst>
              </a:rPr>
              <a:t>未来一段时间内的</a:t>
            </a:r>
            <a:r>
              <a:rPr lang="zh-CN" altLang="en-US">
                <a:solidFill>
                  <a:srgbClr val="0000FF"/>
                </a:solidFill>
                <a:effectLst>
                  <a:outerShdw blurRad="38100" dist="38100" dir="2700000" algn="tl">
                    <a:schemeClr val="bg2"/>
                  </a:outerShdw>
                </a:effectLst>
              </a:rPr>
              <a:t>产出内容、产出量、劳动力水平、库存投资等</a:t>
            </a:r>
            <a:r>
              <a:rPr lang="zh-CN" altLang="en-US">
                <a:solidFill>
                  <a:schemeClr val="tx1"/>
                </a:solidFill>
                <a:effectLst>
                  <a:outerShdw blurRad="38100" dist="38100" dir="2700000" algn="tl">
                    <a:schemeClr val="bg2"/>
                  </a:outerShdw>
                </a:effectLst>
              </a:rPr>
              <a:t>问题所作的</a:t>
            </a:r>
            <a:r>
              <a:rPr lang="zh-CN" altLang="en-US">
                <a:solidFill>
                  <a:srgbClr val="0000FF"/>
                </a:solidFill>
                <a:effectLst>
                  <a:outerShdw blurRad="38100" dist="38100" dir="2700000" algn="tl">
                    <a:schemeClr val="bg2"/>
                  </a:outerShdw>
                </a:effectLst>
              </a:rPr>
              <a:t>决策性</a:t>
            </a:r>
            <a:r>
              <a:rPr lang="zh-CN" altLang="en-US">
                <a:solidFill>
                  <a:schemeClr val="tx1"/>
                </a:solidFill>
                <a:effectLst>
                  <a:outerShdw blurRad="38100" dist="38100" dir="2700000" algn="tl">
                    <a:schemeClr val="bg2"/>
                  </a:outerShdw>
                </a:effectLst>
              </a:rPr>
              <a:t>描述。</a:t>
            </a:r>
            <a:endParaRPr lang="zh-CN" altLang="en-US">
              <a:solidFill>
                <a:schemeClr val="tx1"/>
              </a:solidFill>
              <a:effectLst>
                <a:outerShdw blurRad="38100" dist="38100" dir="2700000" algn="tl">
                  <a:schemeClr val="bg2"/>
                </a:outerShdw>
              </a:effectLst>
            </a:endParaRPr>
          </a:p>
        </p:txBody>
      </p:sp>
      <p:sp>
        <p:nvSpPr>
          <p:cNvPr id="55300" name="Date Placeholder 3"/>
          <p:cNvSpPr>
            <a:spLocks noGrp="1"/>
          </p:cNvSpPr>
          <p:nvPr>
            <p:ph type="dt" sz="half" idx="2"/>
          </p:nvPr>
        </p:nvSpPr>
        <p:spPr/>
        <p:txBody>
          <a:bodyPr/>
          <a:lstStyle/>
          <a:p>
            <a:pPr lvl="0"/>
            <a:fld id="{F2553EF0-D5F6-4B33-9DE8-BFD591BF3FBF}" type="datetime1">
              <a:rPr kumimoji="0" lang="zh-CN" altLang="en-US" sz="1400">
                <a:solidFill>
                  <a:schemeClr val="folHlink"/>
                </a:solidFill>
              </a:rPr>
              <a:t>2024/9/7</a:t>
            </a:fld>
            <a:endParaRPr kumimoji="0" lang="en-US" altLang="zh-CN" sz="1400">
              <a:solidFill>
                <a:schemeClr val="folHlink"/>
              </a:solidFill>
            </a:endParaRPr>
          </a:p>
        </p:txBody>
      </p:sp>
      <p:sp>
        <p:nvSpPr>
          <p:cNvPr id="55301" name="Slide Number Placeholder 5"/>
          <p:cNvSpPr>
            <a:spLocks noGrp="1"/>
          </p:cNvSpPr>
          <p:nvPr>
            <p:ph type="sldNum" sz="quarter" idx="4"/>
          </p:nvPr>
        </p:nvSpPr>
        <p:spPr/>
        <p:txBody>
          <a:bodyPr/>
          <a:lstStyle/>
          <a:p>
            <a:pPr lvl="0" algn="r"/>
            <a:fld id="{A9A98E84-995F-4D70-AC82-F83F35C8BFD8}" type="slidenum">
              <a:rPr kumimoji="0" lang="zh-CN" altLang="en-US" sz="1400">
                <a:solidFill>
                  <a:schemeClr val="folHlink"/>
                </a:solidFill>
              </a:rPr>
              <a:t>6</a:t>
            </a:fld>
            <a:endParaRPr lang="en-US"/>
          </a:p>
        </p:txBody>
      </p:sp>
      <p:sp>
        <p:nvSpPr>
          <p:cNvPr id="55302" name="Footer Placeholder 4"/>
          <p:cNvSpPr>
            <a:spLocks noGrp="1"/>
          </p:cNvSpPr>
          <p:nvPr>
            <p:ph type="ftr" sz="quarter" idx="3"/>
          </p:nvPr>
        </p:nvSpPr>
        <p:spPr/>
        <p:txBody>
          <a:bodyPr/>
          <a:lstStyle/>
          <a:p>
            <a:pPr lvl="0" algn="ctr"/>
            <a:fld id="{55894070-DB5A-44D9-9688-11F2860DAEC0}"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55303" name="TextBox 55302"/>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55299">
                                            <p:txEl>
                                              <p:pRg st="0" end="0"/>
                                            </p:txEl>
                                          </p:spTgt>
                                        </p:tgtEl>
                                        <p:attrNameLst>
                                          <p:attrName>style.visibility</p:attrName>
                                        </p:attrNameLst>
                                      </p:cBhvr>
                                      <p:to>
                                        <p:strVal val="visible"/>
                                      </p:to>
                                    </p:set>
                                    <p:animEffect transition="in" filter="box(in)">
                                      <p:cBhvr additive="base">
                                        <p:cTn id="7" dur="500"/>
                                        <p:tgtEl>
                                          <p:spTgt spid="552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主生产计划</a:t>
            </a:r>
            <a:endParaRPr lang="zh-CN" altLang="en-US">
              <a:effectLst>
                <a:outerShdw blurRad="38100" dist="38100" dir="2700000" algn="tl">
                  <a:schemeClr val="bg2"/>
                </a:outerShdw>
              </a:effectLst>
            </a:endParaRPr>
          </a:p>
        </p:txBody>
      </p:sp>
      <p:sp>
        <p:nvSpPr>
          <p:cNvPr id="57347" name=""/>
          <p:cNvSpPr/>
          <p:nvPr>
            <p:ph type="body" idx="4294967295"/>
          </p:nvPr>
        </p:nvSpPr>
        <p:spPr>
          <a:xfrm>
            <a:off x="809625" y="2214562"/>
            <a:ext cx="79581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rPr lang="zh-CN" altLang="en-US">
                <a:solidFill>
                  <a:schemeClr val="tx1"/>
                </a:solidFill>
                <a:effectLst>
                  <a:outerShdw blurRad="38100" dist="38100" dir="2700000" algn="tl">
                    <a:schemeClr val="bg2"/>
                  </a:outerShdw>
                </a:effectLst>
              </a:rPr>
              <a:t>主生产计划（</a:t>
            </a:r>
            <a:r>
              <a:rPr lang="en-US" altLang="zh-CN">
                <a:solidFill>
                  <a:schemeClr val="tx1"/>
                </a:solidFill>
                <a:effectLst>
                  <a:outerShdw blurRad="38100" dist="38100" dir="2700000" algn="tl">
                    <a:schemeClr val="bg2"/>
                  </a:outerShdw>
                </a:effectLst>
              </a:rPr>
              <a:t>MPS）</a:t>
            </a:r>
            <a:r>
              <a:rPr lang="zh-CN" altLang="en-US">
                <a:solidFill>
                  <a:schemeClr val="tx1"/>
                </a:solidFill>
                <a:effectLst>
                  <a:outerShdw blurRad="38100" dist="38100" dir="2700000" algn="tl">
                    <a:schemeClr val="bg2"/>
                  </a:outerShdw>
                </a:effectLst>
              </a:rPr>
              <a:t>——要确定每一具体的最终产品在每一具体时间段内的生产数量。</a:t>
            </a:r>
            <a:endParaRPr lang="zh-CN" altLang="en-US">
              <a:solidFill>
                <a:schemeClr val="tx1"/>
              </a:solidFill>
              <a:effectLst>
                <a:outerShdw blurRad="38100" dist="38100" dir="2700000" algn="tl">
                  <a:schemeClr val="bg2"/>
                </a:outerShdw>
              </a:effectLst>
            </a:endParaRPr>
          </a:p>
          <a:p>
            <a:pPr lvl="0"/>
            <a:r>
              <a:rPr lang="zh-CN" altLang="en-US">
                <a:solidFill>
                  <a:schemeClr val="tx1"/>
                </a:solidFill>
                <a:effectLst>
                  <a:outerShdw blurRad="38100" dist="38100" dir="2700000" algn="tl">
                    <a:schemeClr val="bg2"/>
                  </a:outerShdw>
                </a:effectLst>
                <a:latin typeface="宋体" pitchFamily="2" charset="-122"/>
              </a:rPr>
              <a:t>表9-2是某自行车厂的综合计划和与其相对相应的主生产计划。</a:t>
            </a:r>
            <a:r>
              <a:rPr lang="zh-CN" altLang="en-US">
                <a:solidFill>
                  <a:schemeClr val="tx1"/>
                </a:solidFill>
                <a:effectLst>
                  <a:outerShdw blurRad="38100" dist="38100" dir="2700000" algn="tl">
                    <a:schemeClr val="bg2"/>
                  </a:outerShdw>
                </a:effectLst>
              </a:rPr>
              <a:t> </a:t>
            </a:r>
            <a:endParaRPr lang="zh-CN" altLang="en-US">
              <a:solidFill>
                <a:schemeClr val="tx1"/>
              </a:solidFill>
              <a:effectLst>
                <a:outerShdw blurRad="38100" dist="38100" dir="2700000" algn="tl">
                  <a:schemeClr val="bg2"/>
                </a:outerShdw>
              </a:effectLst>
            </a:endParaRPr>
          </a:p>
        </p:txBody>
      </p:sp>
      <p:sp>
        <p:nvSpPr>
          <p:cNvPr id="57348" name="Date Placeholder 3"/>
          <p:cNvSpPr>
            <a:spLocks noGrp="1"/>
          </p:cNvSpPr>
          <p:nvPr>
            <p:ph type="dt" sz="half" idx="2"/>
          </p:nvPr>
        </p:nvSpPr>
        <p:spPr/>
        <p:txBody>
          <a:bodyPr/>
          <a:lstStyle/>
          <a:p>
            <a:pPr lvl="0"/>
            <a:fld id="{4DFE92B1-17E2-495E-ADA1-537C56B7E71C}" type="datetime1">
              <a:rPr kumimoji="0" lang="zh-CN" altLang="en-US" sz="1400">
                <a:solidFill>
                  <a:schemeClr val="folHlink"/>
                </a:solidFill>
              </a:rPr>
              <a:t>2024/9/7</a:t>
            </a:fld>
            <a:endParaRPr kumimoji="0" lang="en-US" altLang="zh-CN" sz="1400">
              <a:solidFill>
                <a:schemeClr val="folHlink"/>
              </a:solidFill>
            </a:endParaRPr>
          </a:p>
        </p:txBody>
      </p:sp>
      <p:sp>
        <p:nvSpPr>
          <p:cNvPr id="57349" name="Slide Number Placeholder 5"/>
          <p:cNvSpPr>
            <a:spLocks noGrp="1"/>
          </p:cNvSpPr>
          <p:nvPr>
            <p:ph type="sldNum" sz="quarter" idx="4"/>
          </p:nvPr>
        </p:nvSpPr>
        <p:spPr/>
        <p:txBody>
          <a:bodyPr/>
          <a:lstStyle/>
          <a:p>
            <a:pPr lvl="0" algn="r"/>
            <a:fld id="{66FF741A-614F-4196-BE02-5819F8FD108D}" type="slidenum">
              <a:rPr kumimoji="0" lang="zh-CN" altLang="en-US" sz="1400">
                <a:solidFill>
                  <a:schemeClr val="folHlink"/>
                </a:solidFill>
              </a:rPr>
              <a:t>7</a:t>
            </a:fld>
            <a:endParaRPr lang="en-US"/>
          </a:p>
        </p:txBody>
      </p:sp>
      <p:sp>
        <p:nvSpPr>
          <p:cNvPr id="57350" name="Footer Placeholder 4"/>
          <p:cNvSpPr>
            <a:spLocks noGrp="1"/>
          </p:cNvSpPr>
          <p:nvPr>
            <p:ph type="ftr" sz="quarter" idx="3"/>
          </p:nvPr>
        </p:nvSpPr>
        <p:spPr/>
        <p:txBody>
          <a:bodyPr/>
          <a:lstStyle/>
          <a:p>
            <a:pPr lvl="0" algn="ctr"/>
            <a:fld id="{E751C714-98E0-4983-B628-7122FB80A6FE}"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57351" name="TextBox 57350"/>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57347">
                                            <p:txEl>
                                              <p:pRg st="0" end="0"/>
                                            </p:txEl>
                                          </p:spTgt>
                                        </p:tgtEl>
                                        <p:attrNameLst>
                                          <p:attrName>style.visibility</p:attrName>
                                        </p:attrNameLst>
                                      </p:cBhvr>
                                      <p:to>
                                        <p:strVal val="visible"/>
                                      </p:to>
                                    </p:set>
                                    <p:animEffect transition="in" filter="box(in)">
                                      <p:cBhvr additive="base">
                                        <p:cTn id="7" dur="500"/>
                                        <p:tgtEl>
                                          <p:spTgt spid="57347">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57347">
                                            <p:txEl>
                                              <p:pRg st="1" end="1"/>
                                            </p:txEl>
                                          </p:spTgt>
                                        </p:tgtEl>
                                        <p:attrNameLst>
                                          <p:attrName>style.visibility</p:attrName>
                                        </p:attrNameLst>
                                      </p:cBhvr>
                                      <p:to>
                                        <p:strVal val="visible"/>
                                      </p:to>
                                    </p:set>
                                    <p:animEffect transition="in" filter="box(in)">
                                      <p:cBhvr additive="base">
                                        <p:cTn id="12" dur="500"/>
                                        <p:tgtEl>
                                          <p:spTgt spid="573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物料需求计划</a:t>
            </a:r>
            <a:endParaRPr lang="zh-CN" altLang="en-US">
              <a:effectLst>
                <a:outerShdw blurRad="38100" dist="38100" dir="2700000" algn="tl">
                  <a:schemeClr val="bg2"/>
                </a:outerShdw>
              </a:effectLst>
            </a:endParaRPr>
          </a:p>
        </p:txBody>
      </p:sp>
      <p:sp>
        <p:nvSpPr>
          <p:cNvPr id="59395" name=""/>
          <p:cNvSpPr/>
          <p:nvPr>
            <p:ph type="body" idx="4294967295"/>
          </p:nvPr>
        </p:nvSpPr>
        <p:spPr>
          <a:xfrm>
            <a:off x="809625" y="2214562"/>
            <a:ext cx="79581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rPr lang="zh-CN" altLang="en-US">
                <a:solidFill>
                  <a:schemeClr val="tx1"/>
                </a:solidFill>
                <a:effectLst>
                  <a:outerShdw blurRad="38100" dist="38100" dir="2700000" algn="tl">
                    <a:schemeClr val="bg2"/>
                  </a:outerShdw>
                </a:effectLst>
                <a:latin typeface="宋体" pitchFamily="2" charset="-122"/>
              </a:rPr>
              <a:t>物料需求计划就是制定原材料、零件和部件的生产采购计划，即：外购什么、生产什么、什么物料必须在什么时候订货或开始生产，每次订多少、生产多少，等等。</a:t>
            </a:r>
            <a:endParaRPr lang="zh-CN" altLang="en-US">
              <a:solidFill>
                <a:schemeClr val="tx1"/>
              </a:solidFill>
              <a:effectLst>
                <a:outerShdw blurRad="38100" dist="38100" dir="2700000" algn="tl">
                  <a:schemeClr val="bg2"/>
                </a:outerShdw>
              </a:effectLst>
            </a:endParaRPr>
          </a:p>
        </p:txBody>
      </p:sp>
      <p:sp>
        <p:nvSpPr>
          <p:cNvPr id="59396" name="Date Placeholder 3"/>
          <p:cNvSpPr>
            <a:spLocks noGrp="1"/>
          </p:cNvSpPr>
          <p:nvPr>
            <p:ph type="dt" sz="half" idx="2"/>
          </p:nvPr>
        </p:nvSpPr>
        <p:spPr/>
        <p:txBody>
          <a:bodyPr/>
          <a:lstStyle/>
          <a:p>
            <a:pPr lvl="0"/>
            <a:fld id="{D3186648-24BC-407A-928D-BE5B4207E7B7}" type="datetime1">
              <a:rPr kumimoji="0" lang="zh-CN" altLang="en-US" sz="1400">
                <a:solidFill>
                  <a:schemeClr val="folHlink"/>
                </a:solidFill>
              </a:rPr>
              <a:t>2024/9/7</a:t>
            </a:fld>
            <a:endParaRPr kumimoji="0" lang="en-US" altLang="zh-CN" sz="1400">
              <a:solidFill>
                <a:schemeClr val="folHlink"/>
              </a:solidFill>
            </a:endParaRPr>
          </a:p>
        </p:txBody>
      </p:sp>
      <p:sp>
        <p:nvSpPr>
          <p:cNvPr id="59397" name="Slide Number Placeholder 5"/>
          <p:cNvSpPr>
            <a:spLocks noGrp="1"/>
          </p:cNvSpPr>
          <p:nvPr>
            <p:ph type="sldNum" sz="quarter" idx="4"/>
          </p:nvPr>
        </p:nvSpPr>
        <p:spPr/>
        <p:txBody>
          <a:bodyPr/>
          <a:lstStyle/>
          <a:p>
            <a:pPr lvl="0" algn="r"/>
            <a:fld id="{CEA24C5E-241F-4639-BA47-21339789EAE6}" type="slidenum">
              <a:rPr kumimoji="0" lang="zh-CN" altLang="en-US" sz="1400">
                <a:solidFill>
                  <a:schemeClr val="folHlink"/>
                </a:solidFill>
              </a:rPr>
              <a:t>8</a:t>
            </a:fld>
            <a:endParaRPr lang="en-US"/>
          </a:p>
        </p:txBody>
      </p:sp>
      <p:sp>
        <p:nvSpPr>
          <p:cNvPr id="59398" name="Footer Placeholder 4"/>
          <p:cNvSpPr>
            <a:spLocks noGrp="1"/>
          </p:cNvSpPr>
          <p:nvPr>
            <p:ph type="ftr" sz="quarter" idx="3"/>
          </p:nvPr>
        </p:nvSpPr>
        <p:spPr/>
        <p:txBody>
          <a:bodyPr/>
          <a:lstStyle/>
          <a:p>
            <a:pPr lvl="0" algn="ctr"/>
            <a:fld id="{492C41F5-A147-4AF1-A8D2-1C2DD6976906}"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59399" name="TextBox 59398"/>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59395">
                                            <p:txEl>
                                              <p:pRg st="0" end="0"/>
                                            </p:txEl>
                                          </p:spTgt>
                                        </p:tgtEl>
                                        <p:attrNameLst>
                                          <p:attrName>style.visibility</p:attrName>
                                        </p:attrNameLst>
                                      </p:cBhvr>
                                      <p:to>
                                        <p:strVal val="visible"/>
                                      </p:to>
                                    </p:set>
                                    <p:animEffect transition="in" filter="box(in)">
                                      <p:cBhvr additive="base">
                                        <p:cTn id="7" dur="500"/>
                                        <p:tgtEl>
                                          <p:spTgt spid="593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综合计划的主要目标及其相悖关系分析</a:t>
            </a:r>
            <a:endParaRPr lang="zh-CN" altLang="en-US">
              <a:effectLst>
                <a:outerShdw blurRad="38100" dist="38100" dir="2700000" algn="tl">
                  <a:schemeClr val="bg2"/>
                </a:outerShdw>
              </a:effectLst>
            </a:endParaRPr>
          </a:p>
        </p:txBody>
      </p:sp>
      <p:sp>
        <p:nvSpPr>
          <p:cNvPr id="61443" name=""/>
          <p:cNvSpPr/>
          <p:nvPr>
            <p:ph type="body" idx="4294967295"/>
          </p:nvPr>
        </p:nvSpPr>
        <p:spPr>
          <a:xfrm>
            <a:off x="838200" y="4876800"/>
            <a:ext cx="7958138" cy="1447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lnSpc>
                <a:spcPct val="90000"/>
              </a:lnSpc>
            </a:pPr>
            <a:r>
              <a:rPr lang="zh-CN" altLang="en-US" sz="2400">
                <a:solidFill>
                  <a:schemeClr val="tx1"/>
                </a:solidFill>
                <a:effectLst>
                  <a:outerShdw blurRad="38100" dist="38100" dir="2700000" algn="tl">
                    <a:schemeClr val="bg2"/>
                  </a:outerShdw>
                </a:effectLst>
                <a:latin typeface="宋体" pitchFamily="2" charset="-122"/>
              </a:rPr>
              <a:t>显然，这六个目标之间存在某种相悖的特性。但是，可以把这些目标归结为：</a:t>
            </a:r>
            <a:r>
              <a:rPr lang="zh-CN" altLang="en-US" sz="2400">
                <a:solidFill>
                  <a:srgbClr val="0000FF"/>
                </a:solidFill>
                <a:effectLst>
                  <a:outerShdw blurRad="38100" dist="38100" dir="2700000" algn="tl">
                    <a:schemeClr val="bg2"/>
                  </a:outerShdw>
                </a:effectLst>
                <a:latin typeface="宋体" pitchFamily="2" charset="-122"/>
              </a:rPr>
              <a:t>用最小的成本，最大限度地满足需求</a:t>
            </a:r>
            <a:r>
              <a:rPr lang="zh-CN" altLang="en-US" sz="2400">
                <a:solidFill>
                  <a:schemeClr val="tx1"/>
                </a:solidFill>
                <a:effectLst>
                  <a:outerShdw blurRad="38100" dist="38100" dir="2700000" algn="tl">
                    <a:schemeClr val="bg2"/>
                  </a:outerShdw>
                </a:effectLst>
                <a:latin typeface="宋体" pitchFamily="2" charset="-122"/>
              </a:rPr>
              <a:t>。因此，在制定综合计划时，需要权衡，进行适当的折衷，并同时考虑到一些非定量因素。</a:t>
            </a:r>
            <a:endParaRPr lang="zh-CN" altLang="en-US" sz="2400">
              <a:solidFill>
                <a:schemeClr val="tx1"/>
              </a:solidFill>
              <a:effectLst>
                <a:outerShdw blurRad="38100" dist="38100" dir="2700000" algn="tl">
                  <a:schemeClr val="bg2"/>
                </a:outerShdw>
              </a:effectLst>
            </a:endParaRPr>
          </a:p>
        </p:txBody>
      </p:sp>
      <p:graphicFrame>
        <p:nvGraphicFramePr>
          <p:cNvPr id="61490" name=""/>
          <p:cNvGraphicFramePr>
            <a:graphicFrameLocks noGrp="1"/>
          </p:cNvGraphicFramePr>
          <p:nvPr/>
        </p:nvGraphicFramePr>
        <p:xfrm>
          <a:off x="2590800" y="2057400"/>
          <a:ext cx="5486400" cy="2621280"/>
        </p:xfrm>
        <a:graphic>
          <a:graphicData uri="http://schemas.openxmlformats.org/drawingml/2006/table">
            <a:tbl>
              <a:tblPr/>
              <a:tblGrid>
                <a:gridCol w="5486400"/>
              </a:tblGrid>
              <a:tr h="30480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表9-4  综合计划的目标</a:t>
                      </a:r>
                      <a:r>
                        <a:rPr lang="zh-CN" altLang="en-US" sz="2000">
                          <a:solidFill>
                            <a:schemeClr val="tx1"/>
                          </a:solidFill>
                          <a:effectLst>
                            <a:outerShdw blurRad="38100" dist="38100" dir="2700000" algn="tl">
                              <a:schemeClr val="bg2"/>
                            </a:outerShdw>
                          </a:effectLst>
                        </a:rPr>
                        <a:t> </a:t>
                      </a:r>
                      <a:endParaRPr lang="zh-CN" altLang="en-US" sz="2000">
                        <a:solidFill>
                          <a:schemeClr val="tx1"/>
                        </a:solidFill>
                        <a:effectLst>
                          <a:outerShdw blurRad="38100" dist="38100" dir="2700000" algn="tl">
                            <a:schemeClr val="bg2"/>
                          </a:outerShdw>
                        </a:effectLst>
                      </a:endParaRPr>
                    </a:p>
                  </a:txBody>
                  <a:tcPr>
                    <a:lnL w="28575" cap="sq">
                      <a:noFill/>
                      <a:miter lim="800000"/>
                    </a:lnL>
                    <a:lnR w="28575" cap="sq">
                      <a:noFill/>
                      <a:miter lim="800000"/>
                    </a:lnR>
                    <a:lnT w="28575" cap="sq">
                      <a:noFill/>
                      <a:miter lim="800000"/>
                    </a:lnT>
                    <a:lnB w="28575">
                      <a:solidFill>
                        <a:schemeClr val="tx1"/>
                      </a:solidFill>
                      <a:miter lim="800000"/>
                    </a:lnB>
                    <a:noFill/>
                  </a:tcPr>
                </a:tc>
              </a:tr>
              <a:tr h="2119312">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just">
                        <a:buNone/>
                      </a:pPr>
                      <a:r>
                        <a:rPr lang="zh-CN" altLang="en-US" sz="2000">
                          <a:solidFill>
                            <a:schemeClr val="tx1"/>
                          </a:solidFill>
                          <a:effectLst>
                            <a:outerShdw blurRad="38100" dist="38100" dir="2700000" algn="tl">
                              <a:schemeClr val="bg2"/>
                            </a:outerShdw>
                          </a:effectLst>
                        </a:rPr>
                        <a:t>成本最小/利润最大</a:t>
                      </a:r>
                      <a:endParaRPr lang="zh-CN" altLang="en-US" sz="2000">
                        <a:solidFill>
                          <a:schemeClr val="tx1"/>
                        </a:solidFill>
                        <a:effectLst>
                          <a:outerShdw blurRad="38100" dist="38100" dir="2700000" algn="tl">
                            <a:schemeClr val="bg2"/>
                          </a:outerShdw>
                        </a:effectLst>
                      </a:endParaRPr>
                    </a:p>
                    <a:p>
                      <a:pPr marL="0" lvl="0" indent="0" algn="just">
                        <a:buNone/>
                      </a:pPr>
                      <a:r>
                        <a:rPr lang="zh-CN" altLang="en-US" sz="2000">
                          <a:solidFill>
                            <a:schemeClr val="tx1"/>
                          </a:solidFill>
                          <a:effectLst>
                            <a:outerShdw blurRad="38100" dist="38100" dir="2700000" algn="tl">
                              <a:schemeClr val="bg2"/>
                            </a:outerShdw>
                          </a:effectLst>
                        </a:rPr>
                        <a:t>顾客服务最大化（最大限度地满足顾客要求）</a:t>
                      </a:r>
                      <a:endParaRPr lang="zh-CN" altLang="en-US" sz="2000">
                        <a:solidFill>
                          <a:schemeClr val="tx1"/>
                        </a:solidFill>
                        <a:effectLst>
                          <a:outerShdw blurRad="38100" dist="38100" dir="2700000" algn="tl">
                            <a:schemeClr val="bg2"/>
                          </a:outerShdw>
                        </a:effectLst>
                      </a:endParaRPr>
                    </a:p>
                    <a:p>
                      <a:pPr marL="0" lvl="0" indent="0" algn="just">
                        <a:buNone/>
                      </a:pPr>
                      <a:r>
                        <a:rPr lang="zh-CN" altLang="en-US" sz="2000">
                          <a:solidFill>
                            <a:schemeClr val="tx1"/>
                          </a:solidFill>
                          <a:effectLst>
                            <a:outerShdw blurRad="38100" dist="38100" dir="2700000" algn="tl">
                              <a:schemeClr val="bg2"/>
                            </a:outerShdw>
                          </a:effectLst>
                        </a:rPr>
                        <a:t>最小库存投资</a:t>
                      </a:r>
                      <a:endParaRPr lang="zh-CN" altLang="en-US" sz="2000">
                        <a:solidFill>
                          <a:schemeClr val="tx1"/>
                        </a:solidFill>
                        <a:effectLst>
                          <a:outerShdw blurRad="38100" dist="38100" dir="2700000" algn="tl">
                            <a:schemeClr val="bg2"/>
                          </a:outerShdw>
                        </a:effectLst>
                      </a:endParaRPr>
                    </a:p>
                    <a:p>
                      <a:pPr marL="0" lvl="0" indent="0" algn="just">
                        <a:buNone/>
                      </a:pPr>
                      <a:r>
                        <a:rPr lang="zh-CN" altLang="en-US" sz="2000">
                          <a:solidFill>
                            <a:schemeClr val="tx1"/>
                          </a:solidFill>
                          <a:effectLst>
                            <a:outerShdw blurRad="38100" dist="38100" dir="2700000" algn="tl">
                              <a:schemeClr val="bg2"/>
                            </a:outerShdw>
                          </a:effectLst>
                        </a:rPr>
                        <a:t>生产速率的稳定性（变动最小）</a:t>
                      </a:r>
                      <a:endParaRPr lang="zh-CN" altLang="en-US" sz="2000">
                        <a:solidFill>
                          <a:schemeClr val="tx1"/>
                        </a:solidFill>
                        <a:effectLst>
                          <a:outerShdw blurRad="38100" dist="38100" dir="2700000" algn="tl">
                            <a:schemeClr val="bg2"/>
                          </a:outerShdw>
                        </a:effectLst>
                      </a:endParaRPr>
                    </a:p>
                    <a:p>
                      <a:pPr marL="0" lvl="0" indent="0" algn="just">
                        <a:buNone/>
                      </a:pPr>
                      <a:r>
                        <a:rPr lang="zh-CN" altLang="en-US" sz="2000">
                          <a:solidFill>
                            <a:schemeClr val="tx1"/>
                          </a:solidFill>
                          <a:effectLst>
                            <a:outerShdw blurRad="38100" dist="38100" dir="2700000" algn="tl">
                              <a:schemeClr val="bg2"/>
                            </a:outerShdw>
                          </a:effectLst>
                        </a:rPr>
                        <a:t>人员水平变动最小</a:t>
                      </a:r>
                      <a:endParaRPr lang="zh-CN" altLang="en-US" sz="2000">
                        <a:solidFill>
                          <a:schemeClr val="tx1"/>
                        </a:solidFill>
                        <a:effectLst>
                          <a:outerShdw blurRad="38100" dist="38100" dir="2700000" algn="tl">
                            <a:schemeClr val="bg2"/>
                          </a:outerShdw>
                        </a:effectLst>
                      </a:endParaRPr>
                    </a:p>
                    <a:p>
                      <a:pPr marL="0" lvl="0" indent="0">
                        <a:buNone/>
                      </a:pPr>
                      <a:r>
                        <a:rPr lang="zh-CN" altLang="en-US" sz="2000">
                          <a:solidFill>
                            <a:schemeClr val="tx1"/>
                          </a:solidFill>
                          <a:effectLst>
                            <a:outerShdw blurRad="38100" dist="38100" dir="2700000" algn="tl">
                              <a:schemeClr val="bg2"/>
                            </a:outerShdw>
                          </a:effectLst>
                          <a:latin typeface="宋体" pitchFamily="2" charset="-122"/>
                        </a:rPr>
                        <a:t>设施、设备的充分利用</a:t>
                      </a:r>
                      <a:r>
                        <a:rPr lang="zh-CN" altLang="en-US" sz="2000">
                          <a:solidFill>
                            <a:schemeClr val="tx1"/>
                          </a:solidFill>
                          <a:effectLst>
                            <a:outerShdw blurRad="38100" dist="38100" dir="2700000" algn="tl">
                              <a:schemeClr val="bg2"/>
                            </a:outerShdw>
                          </a:effectLst>
                        </a:rPr>
                        <a:t> </a:t>
                      </a:r>
                      <a:endParaRPr lang="zh-CN" altLang="en-US" sz="2000">
                        <a:solidFill>
                          <a:schemeClr val="tx1"/>
                        </a:solidFill>
                        <a:effectLst>
                          <a:outerShdw blurRad="38100" dist="38100" dir="2700000" algn="tl">
                            <a:schemeClr val="bg2"/>
                          </a:outerShdw>
                        </a:effectLst>
                      </a:endParaRPr>
                    </a:p>
                  </a:txBody>
                  <a:tcPr>
                    <a:lnL w="28575" cap="sq">
                      <a:solidFill>
                        <a:schemeClr val="tx1"/>
                      </a:solidFill>
                      <a:miter lim="800000"/>
                    </a:lnL>
                    <a:lnR w="28575" cap="sq">
                      <a:solidFill>
                        <a:schemeClr val="tx1"/>
                      </a:solidFill>
                      <a:miter lim="800000"/>
                    </a:lnR>
                    <a:lnT w="28575">
                      <a:solidFill>
                        <a:schemeClr val="tx1"/>
                      </a:solidFill>
                      <a:miter lim="800000"/>
                    </a:lnT>
                    <a:lnB w="28575" cap="sq">
                      <a:solidFill>
                        <a:schemeClr val="tx1"/>
                      </a:solidFill>
                      <a:miter lim="800000"/>
                    </a:lnB>
                    <a:noFill/>
                  </a:tcPr>
                </a:tc>
              </a:tr>
            </a:tbl>
          </a:graphicData>
        </a:graphic>
      </p:graphicFrame>
      <p:sp>
        <p:nvSpPr>
          <p:cNvPr id="61491" name="Date Placeholder 3"/>
          <p:cNvSpPr>
            <a:spLocks noGrp="1"/>
          </p:cNvSpPr>
          <p:nvPr>
            <p:ph type="dt" sz="half" idx="2"/>
          </p:nvPr>
        </p:nvSpPr>
        <p:spPr/>
        <p:txBody>
          <a:bodyPr/>
          <a:lstStyle/>
          <a:p>
            <a:pPr lvl="0"/>
            <a:fld id="{C34EEBB1-2CED-4FDE-92FA-001BF0F098B4}" type="datetime1">
              <a:rPr kumimoji="0" lang="zh-CN" altLang="en-US" sz="1400">
                <a:solidFill>
                  <a:schemeClr val="folHlink"/>
                </a:solidFill>
              </a:rPr>
              <a:t>2024/9/7</a:t>
            </a:fld>
            <a:endParaRPr kumimoji="0" lang="en-US" altLang="zh-CN" sz="1400">
              <a:solidFill>
                <a:schemeClr val="folHlink"/>
              </a:solidFill>
            </a:endParaRPr>
          </a:p>
        </p:txBody>
      </p:sp>
      <p:sp>
        <p:nvSpPr>
          <p:cNvPr id="61492" name="Slide Number Placeholder 5"/>
          <p:cNvSpPr>
            <a:spLocks noGrp="1"/>
          </p:cNvSpPr>
          <p:nvPr>
            <p:ph type="sldNum" sz="quarter" idx="4"/>
          </p:nvPr>
        </p:nvSpPr>
        <p:spPr/>
        <p:txBody>
          <a:bodyPr/>
          <a:lstStyle/>
          <a:p>
            <a:pPr lvl="0" algn="r"/>
            <a:fld id="{858AF53C-886B-477E-B019-48A8AC572522}" type="slidenum">
              <a:rPr kumimoji="0" lang="zh-CN" altLang="en-US" sz="1400">
                <a:solidFill>
                  <a:schemeClr val="folHlink"/>
                </a:solidFill>
              </a:rPr>
              <a:t>9</a:t>
            </a:fld>
            <a:endParaRPr lang="en-US"/>
          </a:p>
        </p:txBody>
      </p:sp>
      <p:sp>
        <p:nvSpPr>
          <p:cNvPr id="61493" name="Footer Placeholder 4"/>
          <p:cNvSpPr>
            <a:spLocks noGrp="1"/>
          </p:cNvSpPr>
          <p:nvPr>
            <p:ph type="ftr" sz="quarter" idx="3"/>
          </p:nvPr>
        </p:nvSpPr>
        <p:spPr/>
        <p:txBody>
          <a:bodyPr/>
          <a:lstStyle/>
          <a:p>
            <a:pPr lvl="0" algn="ctr"/>
            <a:fld id="{0C18B2AD-21FF-433E-8D74-5F2FAEE5625F}"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61494" name="TextBox 61493"/>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61490"/>
                                        </p:tgtEl>
                                        <p:attrNameLst>
                                          <p:attrName>style.visibility</p:attrName>
                                        </p:attrNameLst>
                                      </p:cBhvr>
                                      <p:to>
                                        <p:strVal val="visible"/>
                                      </p:to>
                                    </p:set>
                                    <p:animEffect transition="in" filter="box(in)">
                                      <p:cBhvr additive="base">
                                        <p:cTn id="7" dur="500"/>
                                        <p:tgtEl>
                                          <p:spTgt spid="6149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61443">
                                            <p:txEl>
                                              <p:pRg st="0" end="0"/>
                                            </p:txEl>
                                          </p:spTgt>
                                        </p:tgtEl>
                                        <p:attrNameLst>
                                          <p:attrName>style.visibility</p:attrName>
                                        </p:attrNameLst>
                                      </p:cBhvr>
                                      <p:to>
                                        <p:strVal val="visible"/>
                                      </p:to>
                                    </p:set>
                                    <p:animEffect transition="in" filter="box(in)">
                                      <p:cBhvr additive="base">
                                        <p:cTn id="12" dur="500"/>
                                        <p:tgtEl>
                                          <p:spTgt spid="6144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三种策略</a:t>
            </a:r>
            <a:endParaRPr lang="zh-CN" altLang="en-US">
              <a:effectLst>
                <a:outerShdw blurRad="38100" dist="38100" dir="2700000" algn="tl">
                  <a:schemeClr val="bg2"/>
                </a:outerShdw>
              </a:effectLst>
            </a:endParaRPr>
          </a:p>
        </p:txBody>
      </p:sp>
      <p:sp>
        <p:nvSpPr>
          <p:cNvPr id="63491" name=""/>
          <p:cNvSpPr/>
          <p:nvPr>
            <p:ph type="body" idx="4294967295"/>
          </p:nvPr>
        </p:nvSpPr>
        <p:spPr>
          <a:xfrm>
            <a:off x="809625" y="1981200"/>
            <a:ext cx="7958138" cy="4419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lnSpc>
                <a:spcPct val="90000"/>
              </a:lnSpc>
            </a:pPr>
            <a:r>
              <a:rPr lang="zh-CN" altLang="en-US" sz="2800">
                <a:solidFill>
                  <a:srgbClr val="FF0066"/>
                </a:solidFill>
                <a:effectLst>
                  <a:outerShdw blurRad="38100" dist="38100" dir="2700000" algn="tl">
                    <a:schemeClr val="bg2"/>
                  </a:outerShdw>
                </a:effectLst>
                <a:latin typeface="宋体" pitchFamily="2" charset="-122"/>
              </a:rPr>
              <a:t>追赶策略</a:t>
            </a:r>
            <a:endParaRPr lang="zh-CN" altLang="en-US" sz="2800">
              <a:solidFill>
                <a:srgbClr val="FF0066"/>
              </a:solidFill>
              <a:effectLst>
                <a:outerShdw blurRad="38100" dist="38100" dir="2700000" algn="tl">
                  <a:schemeClr val="bg2"/>
                </a:outerShdw>
              </a:effectLst>
            </a:endParaRPr>
          </a:p>
          <a:p>
            <a:pPr lvl="0">
              <a:lnSpc>
                <a:spcPct val="90000"/>
              </a:lnSpc>
              <a:buNone/>
            </a:pPr>
            <a:r>
              <a:rPr lang="zh-CN" altLang="en-US" sz="2800">
                <a:solidFill>
                  <a:schemeClr val="tx1"/>
                </a:solidFill>
                <a:effectLst>
                  <a:outerShdw blurRad="38100" dist="38100" dir="2700000" algn="tl">
                    <a:schemeClr val="bg2"/>
                  </a:outerShdw>
                </a:effectLst>
              </a:rPr>
              <a:t>    在计划时间范围内调节生产速率或人员水平，以适应需求。这种策略的关键之处是不使用调节库存或部分开工。</a:t>
            </a:r>
            <a:endParaRPr lang="zh-CN" altLang="en-US" sz="2800">
              <a:solidFill>
                <a:schemeClr val="tx1"/>
              </a:solidFill>
              <a:effectLst>
                <a:outerShdw blurRad="38100" dist="38100" dir="2700000" algn="tl">
                  <a:schemeClr val="bg2"/>
                </a:outerShdw>
              </a:effectLst>
            </a:endParaRPr>
          </a:p>
          <a:p>
            <a:pPr lvl="0">
              <a:lnSpc>
                <a:spcPct val="90000"/>
              </a:lnSpc>
            </a:pPr>
            <a:r>
              <a:rPr lang="zh-CN" altLang="en-US" sz="2800">
                <a:solidFill>
                  <a:srgbClr val="FF0066"/>
                </a:solidFill>
                <a:effectLst>
                  <a:outerShdw blurRad="38100" dist="38100" dir="2700000" algn="tl">
                    <a:schemeClr val="bg2"/>
                  </a:outerShdw>
                </a:effectLst>
              </a:rPr>
              <a:t>平衡策略</a:t>
            </a:r>
            <a:endParaRPr lang="zh-CN" altLang="en-US" sz="2800">
              <a:solidFill>
                <a:srgbClr val="FF0066"/>
              </a:solidFill>
              <a:effectLst>
                <a:outerShdw blurRad="38100" dist="38100" dir="2700000" algn="tl">
                  <a:schemeClr val="bg2"/>
                </a:outerShdw>
              </a:effectLst>
            </a:endParaRPr>
          </a:p>
          <a:p>
            <a:pPr lvl="0">
              <a:lnSpc>
                <a:spcPct val="90000"/>
              </a:lnSpc>
              <a:buNone/>
            </a:pPr>
            <a:r>
              <a:rPr lang="zh-CN" altLang="en-US" sz="2800">
                <a:solidFill>
                  <a:schemeClr val="tx1"/>
                </a:solidFill>
                <a:effectLst>
                  <a:outerShdw blurRad="38100" dist="38100" dir="2700000" algn="tl">
                    <a:schemeClr val="bg2"/>
                  </a:outerShdw>
                </a:effectLst>
              </a:rPr>
              <a:t>    在计划期内保持生产速率和人员水平不变，使用调节库存或部分开工来适应需求。</a:t>
            </a:r>
            <a:endParaRPr lang="zh-CN" altLang="en-US" sz="2800">
              <a:solidFill>
                <a:schemeClr val="tx1"/>
              </a:solidFill>
              <a:effectLst>
                <a:outerShdw blurRad="38100" dist="38100" dir="2700000" algn="tl">
                  <a:schemeClr val="bg2"/>
                </a:outerShdw>
              </a:effectLst>
            </a:endParaRPr>
          </a:p>
          <a:p>
            <a:pPr lvl="0">
              <a:lnSpc>
                <a:spcPct val="90000"/>
              </a:lnSpc>
            </a:pPr>
            <a:r>
              <a:rPr lang="zh-CN" altLang="en-US" sz="2800">
                <a:solidFill>
                  <a:srgbClr val="FF0066"/>
                </a:solidFill>
                <a:effectLst>
                  <a:outerShdw blurRad="38100" dist="38100" dir="2700000" algn="tl">
                    <a:schemeClr val="bg2"/>
                  </a:outerShdw>
                </a:effectLst>
              </a:rPr>
              <a:t>混合策略</a:t>
            </a:r>
            <a:endParaRPr lang="zh-CN" altLang="en-US" sz="2800">
              <a:solidFill>
                <a:srgbClr val="FF0066"/>
              </a:solidFill>
              <a:effectLst>
                <a:outerShdw blurRad="38100" dist="38100" dir="2700000" algn="tl">
                  <a:schemeClr val="bg2"/>
                </a:outerShdw>
              </a:effectLst>
            </a:endParaRPr>
          </a:p>
          <a:p>
            <a:pPr lvl="0">
              <a:lnSpc>
                <a:spcPct val="90000"/>
              </a:lnSpc>
              <a:buNone/>
            </a:pPr>
            <a:r>
              <a:rPr lang="zh-CN" altLang="en-US" sz="2800">
                <a:solidFill>
                  <a:schemeClr val="tx1"/>
                </a:solidFill>
                <a:effectLst>
                  <a:outerShdw blurRad="38100" dist="38100" dir="2700000" algn="tl">
                    <a:schemeClr val="bg2"/>
                  </a:outerShdw>
                </a:effectLst>
                <a:latin typeface="宋体" pitchFamily="2" charset="-122"/>
              </a:rPr>
              <a:t>  即将需求淡季时建立调节库存、人员水平小幅度变动、加班等几种方式结合作用。</a:t>
            </a:r>
            <a:endParaRPr lang="zh-CN" altLang="en-US" sz="2800">
              <a:solidFill>
                <a:schemeClr val="tx1"/>
              </a:solidFill>
              <a:effectLst>
                <a:outerShdw blurRad="38100" dist="38100" dir="2700000" algn="tl">
                  <a:schemeClr val="bg2"/>
                </a:outerShdw>
              </a:effectLst>
            </a:endParaRPr>
          </a:p>
        </p:txBody>
      </p:sp>
      <p:sp>
        <p:nvSpPr>
          <p:cNvPr id="63492" name="Date Placeholder 3"/>
          <p:cNvSpPr>
            <a:spLocks noGrp="1"/>
          </p:cNvSpPr>
          <p:nvPr>
            <p:ph type="dt" sz="half" idx="2"/>
          </p:nvPr>
        </p:nvSpPr>
        <p:spPr/>
        <p:txBody>
          <a:bodyPr/>
          <a:lstStyle/>
          <a:p>
            <a:pPr lvl="0"/>
            <a:fld id="{0E83E59A-BE73-4267-984C-86FA8B96FB76}" type="datetime1">
              <a:rPr kumimoji="0" lang="zh-CN" altLang="en-US" sz="1400">
                <a:solidFill>
                  <a:schemeClr val="folHlink"/>
                </a:solidFill>
              </a:rPr>
              <a:t>2024/9/7</a:t>
            </a:fld>
            <a:endParaRPr kumimoji="0" lang="en-US" altLang="zh-CN" sz="1400">
              <a:solidFill>
                <a:schemeClr val="folHlink"/>
              </a:solidFill>
            </a:endParaRPr>
          </a:p>
        </p:txBody>
      </p:sp>
      <p:sp>
        <p:nvSpPr>
          <p:cNvPr id="63493" name="Slide Number Placeholder 5"/>
          <p:cNvSpPr>
            <a:spLocks noGrp="1"/>
          </p:cNvSpPr>
          <p:nvPr>
            <p:ph type="sldNum" sz="quarter" idx="4"/>
          </p:nvPr>
        </p:nvSpPr>
        <p:spPr/>
        <p:txBody>
          <a:bodyPr/>
          <a:lstStyle/>
          <a:p>
            <a:pPr lvl="0" algn="r"/>
            <a:fld id="{051D4E12-CA2F-4807-9523-1F31FBFC5621}" type="slidenum">
              <a:rPr kumimoji="0" lang="zh-CN" altLang="en-US" sz="1400">
                <a:solidFill>
                  <a:schemeClr val="folHlink"/>
                </a:solidFill>
              </a:rPr>
              <a:t>10</a:t>
            </a:fld>
            <a:endParaRPr lang="en-US"/>
          </a:p>
        </p:txBody>
      </p:sp>
      <p:sp>
        <p:nvSpPr>
          <p:cNvPr id="63494" name="Footer Placeholder 4"/>
          <p:cNvSpPr>
            <a:spLocks noGrp="1"/>
          </p:cNvSpPr>
          <p:nvPr>
            <p:ph type="ftr" sz="quarter" idx="3"/>
          </p:nvPr>
        </p:nvSpPr>
        <p:spPr/>
        <p:txBody>
          <a:bodyPr/>
          <a:lstStyle/>
          <a:p>
            <a:pPr lvl="0" algn="ctr"/>
            <a:fld id="{9AE7D3F6-BC4D-4E47-B799-B0D5ED205CCA}"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63495" name="TextBox 63494"/>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63491"/>
                                        </p:tgtEl>
                                        <p:attrNameLst>
                                          <p:attrName>style.visibility</p:attrName>
                                        </p:attrNameLst>
                                      </p:cBhvr>
                                      <p:to>
                                        <p:strVal val="visible"/>
                                      </p:to>
                                    </p:set>
                                    <p:animEffect transition="in" filter="box(in)">
                                      <p:cBhvr additive="base">
                                        <p:cTn id="7" dur="5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主生产计划的制定</a:t>
            </a:r>
            <a:endParaRPr lang="zh-CN" altLang="en-US">
              <a:effectLst>
                <a:outerShdw blurRad="38100" dist="38100" dir="2700000" algn="tl">
                  <a:schemeClr val="bg2"/>
                </a:outerShdw>
              </a:effectLst>
            </a:endParaRPr>
          </a:p>
        </p:txBody>
      </p:sp>
      <p:grpSp>
        <p:nvGrpSpPr>
          <p:cNvPr id="66581" name=""/>
          <p:cNvGrpSpPr/>
          <p:nvPr/>
        </p:nvGrpSpPr>
        <p:grpSpPr>
          <a:xfrm>
            <a:off x="4648200" y="2209800"/>
            <a:ext cx="4114800" cy="4114800"/>
            <a:chOff x="2352" y="1440"/>
            <a:chExt cx="2592" cy="2592"/>
          </a:xfrm>
        </p:grpSpPr>
        <p:grpSp>
          <p:nvGrpSpPr>
            <p:cNvPr id="66578" name=""/>
            <p:cNvGrpSpPr/>
            <p:nvPr/>
          </p:nvGrpSpPr>
          <p:grpSpPr>
            <a:xfrm>
              <a:off x="2352" y="1440"/>
              <a:ext cx="2592" cy="2592"/>
              <a:chOff x="2352" y="1440"/>
              <a:chExt cx="2592" cy="2592"/>
            </a:xfrm>
          </p:grpSpPr>
          <p:grpSp>
            <p:nvGrpSpPr>
              <p:cNvPr id="66564" name=""/>
              <p:cNvGrpSpPr/>
              <p:nvPr/>
            </p:nvGrpSpPr>
            <p:grpSpPr>
              <a:xfrm>
                <a:off x="2352" y="1440"/>
                <a:ext cx="2592" cy="1968"/>
                <a:chOff x="5038" y="2679"/>
                <a:chExt cx="3120" cy="3037"/>
              </a:xfrm>
            </p:grpSpPr>
            <p:sp>
              <p:nvSpPr>
                <p:cNvPr id="66565" name=""/>
                <p:cNvSpPr/>
                <p:nvPr/>
              </p:nvSpPr>
              <p:spPr>
                <a:xfrm>
                  <a:off x="5838" y="3336"/>
                  <a:ext cx="1060" cy="362"/>
                </a:xfrm>
                <a:prstGeom prst="rect">
                  <a:avLst/>
                </a:prstGeom>
                <a:noFill/>
                <a:ln>
                  <a:solidFill>
                    <a:prstClr val="black"/>
                  </a:solidFill>
                  <a:miter lim="800000"/>
                </a:ln>
              </p:spPr>
              <p:txBody>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eaLnBrk="0" hangingPunct="0"/>
                  <a:r>
                    <a:rPr kumimoji="0" lang="en-US" altLang="zh-CN" sz="1800" b="1">
                      <a:effectLst>
                        <a:outerShdw blurRad="38100" dist="38100" dir="2700000" algn="tl">
                          <a:schemeClr val="bg2"/>
                        </a:outerShdw>
                      </a:effectLst>
                    </a:rPr>
                    <a:t>MPS</a:t>
                  </a:r>
                  <a:r>
                    <a:rPr kumimoji="0" lang="zh-CN" altLang="en-US" sz="1800" b="1">
                      <a:effectLst>
                        <a:outerShdw blurRad="38100" dist="38100" dir="2700000" algn="tl">
                          <a:schemeClr val="bg2"/>
                        </a:outerShdw>
                      </a:effectLst>
                    </a:rPr>
                    <a:t>方案</a:t>
                  </a:r>
                  <a:endParaRPr kumimoji="0" lang="zh-CN" altLang="en-US" sz="1800" b="1">
                    <a:effectLst>
                      <a:outerShdw blurRad="38100" dist="38100" dir="2700000" algn="tl">
                        <a:schemeClr val="bg2"/>
                      </a:outerShdw>
                    </a:effectLst>
                  </a:endParaRPr>
                </a:p>
              </p:txBody>
            </p:sp>
            <p:sp>
              <p:nvSpPr>
                <p:cNvPr id="66566" name=""/>
                <p:cNvSpPr/>
                <p:nvPr/>
              </p:nvSpPr>
              <p:spPr>
                <a:xfrm>
                  <a:off x="5478" y="2679"/>
                  <a:ext cx="1760" cy="357"/>
                </a:xfrm>
                <a:prstGeom prst="rect">
                  <a:avLst/>
                </a:prstGeom>
                <a:noFill/>
                <a:ln>
                  <a:solidFill>
                    <a:prstClr val="black"/>
                  </a:solidFill>
                  <a:miter lim="800000"/>
                </a:ln>
              </p:spPr>
              <p:txBody>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eaLnBrk="0" hangingPunct="0"/>
                  <a:r>
                    <a:rPr kumimoji="0" lang="zh-CN" altLang="en-US" sz="1800" b="1">
                      <a:effectLst>
                        <a:outerShdw blurRad="38100" dist="38100" dir="2700000" algn="tl">
                          <a:schemeClr val="bg2"/>
                        </a:outerShdw>
                      </a:effectLst>
                    </a:rPr>
                    <a:t>已授权的综合计划</a:t>
                  </a:r>
                  <a:endParaRPr kumimoji="0" lang="zh-CN" altLang="en-US" sz="1800" b="1">
                    <a:effectLst>
                      <a:outerShdw blurRad="38100" dist="38100" dir="2700000" algn="tl">
                        <a:schemeClr val="bg2"/>
                      </a:outerShdw>
                    </a:effectLst>
                  </a:endParaRPr>
                </a:p>
                <a:p>
                  <a:pPr lvl="0" algn="ctr" eaLnBrk="0" hangingPunct="0"/>
                  <a:endParaRPr kumimoji="0" lang="zh-CN" altLang="en-US" sz="1800" b="1">
                    <a:effectLst>
                      <a:outerShdw blurRad="38100" dist="38100" dir="2700000" algn="tl">
                        <a:schemeClr val="bg2"/>
                      </a:outerShdw>
                    </a:effectLst>
                    <a:latin typeface="宋体" pitchFamily="2" charset="-122"/>
                  </a:endParaRPr>
                </a:p>
                <a:p>
                  <a:pPr lvl="0" algn="ctr" eaLnBrk="0" hangingPunct="0"/>
                  <a:endParaRPr kumimoji="0" lang="zh-CN" altLang="en-US" sz="1800" b="1">
                    <a:effectLst>
                      <a:outerShdw blurRad="38100" dist="38100" dir="2700000" algn="tl">
                        <a:schemeClr val="bg2"/>
                      </a:outerShdw>
                    </a:effectLst>
                  </a:endParaRPr>
                </a:p>
              </p:txBody>
            </p:sp>
            <p:cxnSp>
              <p:nvCxnSpPr>
                <p:cNvPr id="66567" name=""/>
                <p:cNvCxnSpPr/>
                <p:nvPr/>
              </p:nvCxnSpPr>
              <p:spPr>
                <a:xfrm flipH="1">
                  <a:off x="6358" y="3036"/>
                  <a:ext cx="0" cy="280"/>
                </a:xfrm>
                <a:prstGeom prst="line">
                  <a:avLst/>
                </a:prstGeom>
                <a:noFill/>
                <a:ln>
                  <a:solidFill>
                    <a:prstClr val="black"/>
                  </a:solidFill>
                  <a:miter lim="800000"/>
                  <a:tailEnd type="triangle"/>
                </a:ln>
              </p:spPr>
            </p:cxnSp>
            <p:cxnSp>
              <p:nvCxnSpPr>
                <p:cNvPr id="66568" name=""/>
                <p:cNvCxnSpPr/>
                <p:nvPr/>
              </p:nvCxnSpPr>
              <p:spPr>
                <a:xfrm flipH="1">
                  <a:off x="6338" y="3714"/>
                  <a:ext cx="0" cy="500"/>
                </a:xfrm>
                <a:prstGeom prst="line">
                  <a:avLst/>
                </a:prstGeom>
                <a:noFill/>
                <a:ln>
                  <a:solidFill>
                    <a:prstClr val="black"/>
                  </a:solidFill>
                  <a:miter lim="800000"/>
                  <a:tailEnd type="triangle"/>
                </a:ln>
              </p:spPr>
            </p:cxnSp>
            <p:cxnSp>
              <p:nvCxnSpPr>
                <p:cNvPr id="66569" name=""/>
                <p:cNvCxnSpPr/>
                <p:nvPr/>
              </p:nvCxnSpPr>
              <p:spPr>
                <a:xfrm flipH="1">
                  <a:off x="7258" y="2856"/>
                  <a:ext cx="900" cy="0"/>
                </a:xfrm>
                <a:prstGeom prst="line">
                  <a:avLst/>
                </a:prstGeom>
                <a:noFill/>
                <a:ln>
                  <a:solidFill>
                    <a:prstClr val="black"/>
                  </a:solidFill>
                  <a:miter lim="800000"/>
                  <a:tailEnd type="triangle"/>
                </a:ln>
              </p:spPr>
            </p:cxnSp>
            <p:cxnSp>
              <p:nvCxnSpPr>
                <p:cNvPr id="66570" name=""/>
                <p:cNvCxnSpPr/>
                <p:nvPr/>
              </p:nvCxnSpPr>
              <p:spPr>
                <a:xfrm flipH="1" flipV="1">
                  <a:off x="8158" y="2856"/>
                  <a:ext cx="0" cy="1860"/>
                </a:xfrm>
                <a:prstGeom prst="line">
                  <a:avLst/>
                </a:prstGeom>
                <a:noFill/>
                <a:ln>
                  <a:solidFill>
                    <a:prstClr val="black"/>
                  </a:solidFill>
                  <a:miter lim="800000"/>
                </a:ln>
              </p:spPr>
            </p:cxnSp>
            <p:sp>
              <p:nvSpPr>
                <p:cNvPr id="66571" name=""/>
                <p:cNvSpPr/>
                <p:nvPr/>
              </p:nvSpPr>
              <p:spPr>
                <a:xfrm>
                  <a:off x="5038" y="4216"/>
                  <a:ext cx="2600" cy="1000"/>
                </a:xfrm>
                <a:prstGeom prst="flowChartDecision">
                  <a:avLst/>
                </a:prstGeom>
                <a:noFill/>
                <a:ln>
                  <a:solidFill>
                    <a:prstClr val="black"/>
                  </a:solidFill>
                  <a:miter lim="800000"/>
                </a:ln>
              </p:spPr>
              <p:txBody>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eaLnBrk="0" hangingPunct="0"/>
                  <a:r>
                    <a:rPr kumimoji="0" lang="zh-CN" altLang="en-US" sz="1800" b="1">
                      <a:effectLst>
                        <a:outerShdw blurRad="38100" dist="38100" dir="2700000" algn="tl">
                          <a:schemeClr val="bg2"/>
                        </a:outerShdw>
                      </a:effectLst>
                    </a:rPr>
                    <a:t>资源约束条件是否满足？</a:t>
                  </a:r>
                  <a:endParaRPr kumimoji="0" lang="zh-CN" altLang="en-US" sz="1800" b="1">
                    <a:effectLst>
                      <a:outerShdw blurRad="38100" dist="38100" dir="2700000" algn="tl">
                        <a:schemeClr val="bg2"/>
                      </a:outerShdw>
                    </a:effectLst>
                  </a:endParaRPr>
                </a:p>
              </p:txBody>
            </p:sp>
            <p:cxnSp>
              <p:nvCxnSpPr>
                <p:cNvPr id="66572" name=""/>
                <p:cNvCxnSpPr/>
                <p:nvPr/>
              </p:nvCxnSpPr>
              <p:spPr>
                <a:xfrm flipH="1">
                  <a:off x="6338" y="5236"/>
                  <a:ext cx="0" cy="480"/>
                </a:xfrm>
                <a:prstGeom prst="line">
                  <a:avLst/>
                </a:prstGeom>
                <a:noFill/>
                <a:ln>
                  <a:solidFill>
                    <a:prstClr val="black"/>
                  </a:solidFill>
                  <a:miter lim="800000"/>
                  <a:tailEnd type="triangle"/>
                </a:ln>
              </p:spPr>
            </p:cxnSp>
            <p:cxnSp>
              <p:nvCxnSpPr>
                <p:cNvPr id="66573" name=""/>
                <p:cNvCxnSpPr/>
                <p:nvPr/>
              </p:nvCxnSpPr>
              <p:spPr>
                <a:xfrm flipV="1">
                  <a:off x="7638" y="4716"/>
                  <a:ext cx="520" cy="0"/>
                </a:xfrm>
                <a:prstGeom prst="line">
                  <a:avLst/>
                </a:prstGeom>
                <a:noFill/>
                <a:ln>
                  <a:solidFill>
                    <a:prstClr val="black"/>
                  </a:solidFill>
                  <a:miter lim="800000"/>
                </a:ln>
              </p:spPr>
            </p:cxnSp>
            <p:cxnSp>
              <p:nvCxnSpPr>
                <p:cNvPr id="66574" name=""/>
                <p:cNvCxnSpPr/>
                <p:nvPr/>
              </p:nvCxnSpPr>
              <p:spPr>
                <a:xfrm flipV="1">
                  <a:off x="6918" y="3516"/>
                  <a:ext cx="1240" cy="0"/>
                </a:xfrm>
                <a:prstGeom prst="line">
                  <a:avLst/>
                </a:prstGeom>
                <a:noFill/>
                <a:ln>
                  <a:solidFill>
                    <a:prstClr val="black"/>
                  </a:solidFill>
                  <a:miter lim="800000"/>
                  <a:headEnd type="triangle"/>
                </a:ln>
              </p:spPr>
            </p:cxnSp>
          </p:grpSp>
          <p:sp>
            <p:nvSpPr>
              <p:cNvPr id="66575" name=""/>
              <p:cNvSpPr/>
              <p:nvPr/>
            </p:nvSpPr>
            <p:spPr>
              <a:xfrm>
                <a:off x="3072" y="3408"/>
                <a:ext cx="720" cy="240"/>
              </a:xfrm>
              <a:prstGeom prst="rect">
                <a:avLst/>
              </a:prstGeom>
              <a:solidFill>
                <a:schemeClr val="bg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000" b="1">
                    <a:effectLst>
                      <a:outerShdw blurRad="38100" dist="38100" dir="2700000" algn="tl">
                        <a:schemeClr val="bg2"/>
                      </a:outerShdw>
                    </a:effectLst>
                    <a:latin typeface="宋体" pitchFamily="2" charset="-122"/>
                  </a:rPr>
                  <a:t>批准</a:t>
                </a:r>
                <a:r>
                  <a:rPr lang="en-US" altLang="zh-CN" sz="2000" b="1">
                    <a:effectLst>
                      <a:outerShdw blurRad="38100" dist="38100" dir="2700000" algn="tl">
                        <a:schemeClr val="bg2"/>
                      </a:outerShdw>
                    </a:effectLst>
                  </a:rPr>
                  <a:t>MPS</a:t>
                </a:r>
                <a:endParaRPr lang="zh-CN" altLang="en-US" sz="2000" b="1">
                  <a:effectLst>
                    <a:outerShdw blurRad="38100" dist="38100" dir="2700000" algn="tl">
                      <a:schemeClr val="bg2"/>
                    </a:outerShdw>
                  </a:effectLst>
                </a:endParaRPr>
              </a:p>
            </p:txBody>
          </p:sp>
          <p:sp>
            <p:nvSpPr>
              <p:cNvPr id="66576" name=""/>
              <p:cNvSpPr/>
              <p:nvPr/>
            </p:nvSpPr>
            <p:spPr>
              <a:xfrm>
                <a:off x="3072" y="3792"/>
                <a:ext cx="720" cy="240"/>
              </a:xfrm>
              <a:prstGeom prst="rect">
                <a:avLst/>
              </a:prstGeom>
              <a:no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effectLst>
                      <a:outerShdw blurRad="38100" dist="38100" dir="2700000" algn="tl">
                        <a:schemeClr val="bg2"/>
                      </a:outerShdw>
                    </a:effectLst>
                  </a:rPr>
                  <a:t>MRP</a:t>
                </a:r>
                <a:endParaRPr lang="zh-CN" altLang="en-US" sz="2000" b="1">
                  <a:effectLst>
                    <a:outerShdw blurRad="38100" dist="38100" dir="2700000" algn="tl">
                      <a:schemeClr val="bg2"/>
                    </a:outerShdw>
                  </a:effectLst>
                </a:endParaRPr>
              </a:p>
            </p:txBody>
          </p:sp>
          <p:cxnSp>
            <p:nvCxnSpPr>
              <p:cNvPr id="66577" name=""/>
              <p:cNvCxnSpPr/>
              <p:nvPr/>
            </p:nvCxnSpPr>
            <p:spPr>
              <a:xfrm flipH="1">
                <a:off x="3456" y="3648"/>
                <a:ext cx="0" cy="192"/>
              </a:xfrm>
              <a:prstGeom prst="line">
                <a:avLst/>
              </a:prstGeom>
              <a:noFill/>
              <a:ln>
                <a:solidFill>
                  <a:schemeClr val="tx1"/>
                </a:solidFill>
                <a:miter lim="800000"/>
                <a:tailEnd type="triangle"/>
              </a:ln>
            </p:spPr>
          </p:cxnSp>
        </p:grpSp>
        <p:sp>
          <p:nvSpPr>
            <p:cNvPr id="66579" name=""/>
            <p:cNvSpPr/>
            <p:nvPr/>
          </p:nvSpPr>
          <p:spPr>
            <a:xfrm>
              <a:off x="3504" y="3168"/>
              <a:ext cx="288" cy="192"/>
            </a:xfrm>
            <a:prstGeom prst="rect">
              <a:avLst/>
            </a:prstGeom>
            <a:no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effectLst>
                    <a:outerShdw blurRad="38100" dist="38100" dir="2700000" algn="tl">
                      <a:schemeClr val="bg2"/>
                    </a:outerShdw>
                  </a:effectLst>
                </a:rPr>
                <a:t>Y</a:t>
              </a:r>
              <a:endParaRPr lang="en-US" altLang="zh-CN" sz="2000" b="1">
                <a:effectLst>
                  <a:outerShdw blurRad="38100" dist="38100" dir="2700000" algn="tl">
                    <a:schemeClr val="bg2"/>
                  </a:outerShdw>
                </a:effectLst>
              </a:endParaRPr>
            </a:p>
          </p:txBody>
        </p:sp>
        <p:sp>
          <p:nvSpPr>
            <p:cNvPr id="66580" name=""/>
            <p:cNvSpPr/>
            <p:nvPr/>
          </p:nvSpPr>
          <p:spPr>
            <a:xfrm>
              <a:off x="4560" y="2544"/>
              <a:ext cx="288" cy="192"/>
            </a:xfrm>
            <a:prstGeom prst="rect">
              <a:avLst/>
            </a:prstGeom>
            <a:no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en-US" altLang="zh-CN" sz="2000" b="1">
                  <a:effectLst>
                    <a:outerShdw blurRad="38100" dist="38100" dir="2700000" algn="tl">
                      <a:schemeClr val="bg2"/>
                    </a:outerShdw>
                  </a:effectLst>
                </a:rPr>
                <a:t>N</a:t>
              </a:r>
              <a:endParaRPr lang="en-US" altLang="zh-CN" sz="2000" b="1">
                <a:effectLst>
                  <a:outerShdw blurRad="38100" dist="38100" dir="2700000" algn="tl">
                    <a:schemeClr val="bg2"/>
                  </a:outerShdw>
                </a:effectLst>
              </a:endParaRPr>
            </a:p>
          </p:txBody>
        </p:sp>
      </p:grpSp>
      <p:sp>
        <p:nvSpPr>
          <p:cNvPr id="66582" name=""/>
          <p:cNvSpPr/>
          <p:nvPr/>
        </p:nvSpPr>
        <p:spPr>
          <a:xfrm>
            <a:off x="762000" y="2057400"/>
            <a:ext cx="3886200" cy="4419600"/>
          </a:xfrm>
          <a:prstGeom prst="rect">
            <a:avLst/>
          </a:prstGeom>
          <a:noFill/>
          <a:ln>
            <a:noFill/>
            <a:miter lim="800000"/>
          </a:ln>
        </p:spPr>
        <p:txBody>
          <a:bodyPr lIns="18000" tIns="10800" rIns="18000" bIns="10800"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lang="en-US" altLang="zh-CN" sz="1700" b="1">
                <a:effectLst>
                  <a:outerShdw blurRad="38100" dist="38100" dir="2700000" algn="tl">
                    <a:schemeClr val="bg2"/>
                  </a:outerShdw>
                </a:effectLst>
              </a:rPr>
              <a:t>MPS</a:t>
            </a:r>
            <a:r>
              <a:rPr lang="zh-CN" altLang="en-US" sz="1700" b="1">
                <a:effectLst>
                  <a:outerShdw blurRad="38100" dist="38100" dir="2700000" algn="tl">
                    <a:schemeClr val="bg2"/>
                  </a:outerShdw>
                </a:effectLst>
              </a:rPr>
              <a:t>是对综合计划的分解和细化，</a:t>
            </a:r>
            <a:r>
              <a:rPr lang="en-US" altLang="zh-CN" sz="1700" b="1">
                <a:effectLst>
                  <a:outerShdw blurRad="38100" dist="38100" dir="2700000" algn="tl">
                    <a:schemeClr val="bg2"/>
                  </a:outerShdw>
                </a:effectLst>
              </a:rPr>
              <a:t>MPS</a:t>
            </a:r>
            <a:r>
              <a:rPr lang="zh-CN" altLang="en-US" sz="1700" b="1">
                <a:effectLst>
                  <a:outerShdw blurRad="38100" dist="38100" dir="2700000" algn="tl">
                    <a:schemeClr val="bg2"/>
                  </a:outerShdw>
                </a:effectLst>
              </a:rPr>
              <a:t>方案的制定也是一个反复试行的过程。</a:t>
            </a:r>
            <a:endParaRPr lang="zh-CN" altLang="en-US" sz="1700" b="1">
              <a:effectLst>
                <a:outerShdw blurRad="38100" dist="38100" dir="2700000" algn="tl">
                  <a:schemeClr val="bg2"/>
                </a:outerShdw>
              </a:effectLst>
            </a:endParaRPr>
          </a:p>
          <a:p>
            <a:pPr lvl="0"/>
            <a:r>
              <a:rPr lang="zh-CN" altLang="en-US" sz="1700" b="1">
                <a:effectLst>
                  <a:outerShdw blurRad="38100" dist="38100" dir="2700000" algn="tl">
                    <a:schemeClr val="bg2"/>
                  </a:outerShdw>
                </a:effectLst>
              </a:rPr>
              <a:t>约束条件</a:t>
            </a:r>
            <a:endParaRPr lang="zh-CN" altLang="en-US" sz="1700" b="1">
              <a:effectLst>
                <a:outerShdw blurRad="38100" dist="38100" dir="2700000" algn="tl">
                  <a:schemeClr val="bg2"/>
                </a:outerShdw>
              </a:effectLst>
            </a:endParaRPr>
          </a:p>
          <a:p>
            <a:pPr lvl="0"/>
            <a:r>
              <a:rPr lang="zh-CN" altLang="en-US" sz="1700" b="1">
                <a:effectLst>
                  <a:outerShdw blurRad="38100" dist="38100" dir="2700000" algn="tl">
                    <a:schemeClr val="bg2"/>
                  </a:outerShdw>
                </a:effectLst>
                <a:latin typeface="宋体" pitchFamily="2" charset="-122"/>
              </a:rPr>
              <a:t>①</a:t>
            </a:r>
            <a:r>
              <a:rPr lang="zh-CN" altLang="en-US" sz="1700" b="1">
                <a:effectLst>
                  <a:outerShdw blurRad="38100" dist="38100" dir="2700000" algn="tl">
                    <a:schemeClr val="bg2"/>
                  </a:outerShdw>
                </a:effectLst>
                <a:ea typeface="Times New Roman" pitchFamily="18" charset="0"/>
              </a:rPr>
              <a:t> </a:t>
            </a:r>
            <a:r>
              <a:rPr lang="en-US" altLang="zh-CN" sz="1700" b="1">
                <a:effectLst>
                  <a:outerShdw blurRad="38100" dist="38100" dir="2700000" algn="tl">
                    <a:schemeClr val="bg2"/>
                  </a:outerShdw>
                </a:effectLst>
              </a:rPr>
              <a:t>MPS</a:t>
            </a:r>
            <a:r>
              <a:rPr lang="zh-CN" altLang="en-US" sz="1700" b="1">
                <a:effectLst>
                  <a:outerShdw blurRad="38100" dist="38100" dir="2700000" algn="tl">
                    <a:schemeClr val="bg2"/>
                  </a:outerShdw>
                </a:effectLst>
              </a:rPr>
              <a:t>所确定的生产总量必须等于综合计划确定的生产总量。</a:t>
            </a:r>
            <a:endParaRPr lang="zh-CN" altLang="en-US" sz="1700" b="1">
              <a:effectLst>
                <a:outerShdw blurRad="38100" dist="38100" dir="2700000" algn="tl">
                  <a:schemeClr val="bg2"/>
                </a:outerShdw>
              </a:effectLst>
            </a:endParaRPr>
          </a:p>
          <a:p>
            <a:pPr lvl="0"/>
            <a:r>
              <a:rPr lang="zh-CN" altLang="en-US" sz="1700" b="1">
                <a:effectLst>
                  <a:outerShdw blurRad="38100" dist="38100" dir="2700000" algn="tl">
                    <a:schemeClr val="bg2"/>
                  </a:outerShdw>
                </a:effectLst>
              </a:rPr>
              <a:t>包括两个方面：</a:t>
            </a:r>
            <a:endParaRPr lang="zh-CN" altLang="en-US" sz="1700" b="1">
              <a:effectLst>
                <a:outerShdw blurRad="38100" dist="38100" dir="2700000" algn="tl">
                  <a:schemeClr val="bg2"/>
                </a:outerShdw>
              </a:effectLst>
            </a:endParaRPr>
          </a:p>
          <a:p>
            <a:pPr lvl="0"/>
            <a:r>
              <a:rPr lang="zh-CN" altLang="en-US" sz="1700" b="1">
                <a:effectLst>
                  <a:outerShdw blurRad="38100" dist="38100" dir="2700000" algn="tl">
                    <a:schemeClr val="bg2"/>
                  </a:outerShdw>
                </a:effectLst>
              </a:rPr>
              <a:t>一是每个月各种产品的生产总量必须等于综合计划中所确定的该月的生产总量。</a:t>
            </a:r>
            <a:endParaRPr lang="zh-CN" altLang="en-US" sz="1700" b="1">
              <a:effectLst>
                <a:outerShdw blurRad="38100" dist="38100" dir="2700000" algn="tl">
                  <a:schemeClr val="bg2"/>
                </a:outerShdw>
              </a:effectLst>
            </a:endParaRPr>
          </a:p>
          <a:p>
            <a:pPr lvl="0"/>
            <a:r>
              <a:rPr lang="zh-CN" altLang="en-US" sz="1700" b="1">
                <a:effectLst>
                  <a:outerShdw blurRad="38100" dist="38100" dir="2700000" algn="tl">
                    <a:schemeClr val="bg2"/>
                  </a:outerShdw>
                </a:effectLst>
              </a:rPr>
              <a:t>二是综合计划所确定的某种产品在某时间段内的生产总量（也就是总需求量）应该以一种有效的方式分配在该时间段的不同时间生产。</a:t>
            </a:r>
            <a:endParaRPr lang="zh-CN" altLang="en-US" sz="1700" b="1">
              <a:effectLst>
                <a:outerShdw blurRad="38100" dist="38100" dir="2700000" algn="tl">
                  <a:schemeClr val="bg2"/>
                </a:outerShdw>
              </a:effectLst>
            </a:endParaRPr>
          </a:p>
          <a:p>
            <a:pPr lvl="0"/>
            <a:r>
              <a:rPr lang="zh-CN" altLang="en-US" sz="1700" b="1">
                <a:effectLst>
                  <a:outerShdw blurRad="38100" dist="38100" dir="2700000" algn="tl">
                    <a:schemeClr val="bg2"/>
                  </a:outerShdw>
                </a:effectLst>
                <a:latin typeface="宋体" pitchFamily="2" charset="-122"/>
              </a:rPr>
              <a:t>在决定产品批量和生产时间时必须考虑资源的约束。如设备能力、人员能力、库存能力、流动资金总量等等。</a:t>
            </a:r>
            <a:r>
              <a:rPr lang="zh-CN" altLang="en-US" sz="1700" b="1">
                <a:effectLst>
                  <a:outerShdw blurRad="38100" dist="38100" dir="2700000" algn="tl">
                    <a:schemeClr val="bg2"/>
                  </a:outerShdw>
                </a:effectLst>
              </a:rPr>
              <a:t> </a:t>
            </a:r>
            <a:endParaRPr lang="zh-CN" altLang="en-US" sz="1700" b="1">
              <a:effectLst>
                <a:outerShdw blurRad="38100" dist="38100" dir="2700000" algn="tl">
                  <a:schemeClr val="bg2"/>
                </a:outerShdw>
              </a:effectLst>
            </a:endParaRPr>
          </a:p>
        </p:txBody>
      </p:sp>
      <p:sp>
        <p:nvSpPr>
          <p:cNvPr id="66583" name="Date Placeholder 3"/>
          <p:cNvSpPr>
            <a:spLocks noGrp="1"/>
          </p:cNvSpPr>
          <p:nvPr>
            <p:ph type="dt" sz="half" idx="2"/>
          </p:nvPr>
        </p:nvSpPr>
        <p:spPr/>
        <p:txBody>
          <a:bodyPr/>
          <a:lstStyle/>
          <a:p>
            <a:pPr lvl="0"/>
            <a:fld id="{9C4FE765-E702-4B10-AC0C-582C1EC650CA}" type="datetime1">
              <a:rPr kumimoji="0" lang="zh-CN" altLang="en-US" sz="1400">
                <a:solidFill>
                  <a:schemeClr val="folHlink"/>
                </a:solidFill>
              </a:rPr>
              <a:t>2024/9/7</a:t>
            </a:fld>
            <a:endParaRPr kumimoji="0" lang="en-US" altLang="zh-CN" sz="1400">
              <a:solidFill>
                <a:schemeClr val="folHlink"/>
              </a:solidFill>
            </a:endParaRPr>
          </a:p>
        </p:txBody>
      </p:sp>
      <p:sp>
        <p:nvSpPr>
          <p:cNvPr id="66584" name="Slide Number Placeholder 5"/>
          <p:cNvSpPr>
            <a:spLocks noGrp="1"/>
          </p:cNvSpPr>
          <p:nvPr>
            <p:ph type="sldNum" sz="quarter" idx="4"/>
          </p:nvPr>
        </p:nvSpPr>
        <p:spPr/>
        <p:txBody>
          <a:bodyPr/>
          <a:lstStyle/>
          <a:p>
            <a:pPr lvl="0" algn="r"/>
            <a:fld id="{5A4D64BA-40CE-4E4A-BCC3-04EABB62370C}" type="slidenum">
              <a:rPr kumimoji="0" lang="zh-CN" altLang="en-US" sz="1400">
                <a:solidFill>
                  <a:schemeClr val="folHlink"/>
                </a:solidFill>
              </a:rPr>
              <a:t>11</a:t>
            </a:fld>
            <a:endParaRPr lang="en-US"/>
          </a:p>
        </p:txBody>
      </p:sp>
      <p:sp>
        <p:nvSpPr>
          <p:cNvPr id="66585" name="Footer Placeholder 4"/>
          <p:cNvSpPr>
            <a:spLocks noGrp="1"/>
          </p:cNvSpPr>
          <p:nvPr>
            <p:ph type="ftr" sz="quarter" idx="3"/>
          </p:nvPr>
        </p:nvSpPr>
        <p:spPr/>
        <p:txBody>
          <a:bodyPr/>
          <a:lstStyle/>
          <a:p>
            <a:pPr lvl="0" algn="ctr"/>
            <a:fld id="{3EDAD17F-BD79-439F-869A-109C15FD9D26}"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66586" name="TextBox 66585"/>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66581"/>
                                        </p:tgtEl>
                                        <p:attrNameLst>
                                          <p:attrName>style.visibility</p:attrName>
                                        </p:attrNameLst>
                                      </p:cBhvr>
                                      <p:to>
                                        <p:strVal val="visible"/>
                                      </p:to>
                                    </p:set>
                                    <p:anim calcmode="lin" valueType="num">
                                      <p:cBhvr additive="base">
                                        <p:cTn id="7" dur="500" fill="hold"/>
                                        <p:tgtEl>
                                          <p:spTgt spid="66581"/>
                                        </p:tgtEl>
                                        <p:attrNameLst>
                                          <p:attrName>ppt_x</p:attrName>
                                        </p:attrNameLst>
                                      </p:cBhvr>
                                      <p:tavLst>
                                        <p:tav tm="0">
                                          <p:val>
                                            <p:strVal val="0-#ppt_w/2"/>
                                          </p:val>
                                        </p:tav>
                                        <p:tav tm="100000">
                                          <p:val>
                                            <p:strVal val="#ppt_x"/>
                                          </p:val>
                                        </p:tav>
                                      </p:tavLst>
                                    </p:anim>
                                    <p:anim calcmode="lin" valueType="num">
                                      <p:cBhvr additive="base">
                                        <p:cTn id="8" dur="500" fill="hold"/>
                                        <p:tgtEl>
                                          <p:spTgt spid="6658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4" presetClass="entr" presetSubtype="16" dur="500" fill="hold" grpId="0" nodeType="clickEffect">
                                  <p:stCondLst>
                                    <p:cond delay="0"/>
                                  </p:stCondLst>
                                  <p:childTnLst>
                                    <p:set>
                                      <p:cBhvr additive="base">
                                        <p:cTn id="12" dur="1" fill="hold">
                                          <p:stCondLst>
                                            <p:cond delay="0"/>
                                          </p:stCondLst>
                                        </p:cTn>
                                        <p:tgtEl>
                                          <p:spTgt spid="66582"/>
                                        </p:tgtEl>
                                        <p:attrNameLst>
                                          <p:attrName>style.visibility</p:attrName>
                                        </p:attrNameLst>
                                      </p:cBhvr>
                                      <p:to>
                                        <p:strVal val="visible"/>
                                      </p:to>
                                    </p:set>
                                    <p:animEffect transition="in" filter="box(in)">
                                      <p:cBhvr additive="base">
                                        <p:cTn id="13" dur="500"/>
                                        <p:tgtEl>
                                          <p:spTgt spid="665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8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例题：</a:t>
            </a:r>
            <a:endParaRPr lang="en-US" altLang="zh-CN">
              <a:effectLst>
                <a:outerShdw blurRad="38100" dist="38100" dir="2700000" algn="tl">
                  <a:schemeClr val="bg2"/>
                </a:outerShdw>
              </a:effectLst>
            </a:endParaRPr>
          </a:p>
        </p:txBody>
      </p:sp>
      <p:sp>
        <p:nvSpPr>
          <p:cNvPr id="68611" name=""/>
          <p:cNvSpPr/>
          <p:nvPr>
            <p:ph type="body" idx="4294967295"/>
          </p:nvPr>
        </p:nvSpPr>
        <p:spPr>
          <a:xfrm>
            <a:off x="809625" y="2214562"/>
            <a:ext cx="79581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rPr lang="zh-CN" altLang="en-US">
                <a:solidFill>
                  <a:schemeClr val="tx1"/>
                </a:solidFill>
                <a:effectLst>
                  <a:outerShdw blurRad="38100" dist="38100" dir="2700000" algn="tl">
                    <a:schemeClr val="bg2"/>
                  </a:outerShdw>
                </a:effectLst>
                <a:latin typeface="宋体" pitchFamily="2" charset="-122"/>
              </a:rPr>
              <a:t>某工业阀门制造企业，其产品包括一系列不同的规格和型号。现在企业想要为其</a:t>
            </a:r>
            <a:r>
              <a:rPr lang="zh-CN" altLang="en-US">
                <a:solidFill>
                  <a:schemeClr val="tx1"/>
                </a:solidFill>
                <a:effectLst>
                  <a:outerShdw blurRad="38100" dist="38100" dir="2700000" algn="tl">
                    <a:schemeClr val="bg2"/>
                  </a:outerShdw>
                </a:effectLst>
              </a:rPr>
              <a:t>3</a:t>
            </a:r>
            <a:r>
              <a:rPr lang="zh-CN" altLang="en-US">
                <a:solidFill>
                  <a:schemeClr val="tx1"/>
                </a:solidFill>
                <a:effectLst>
                  <a:outerShdw blurRad="38100" dist="38100" dir="2700000" algn="tl">
                    <a:schemeClr val="bg2"/>
                  </a:outerShdw>
                </a:effectLst>
                <a:latin typeface="宋体" pitchFamily="2" charset="-122"/>
              </a:rPr>
              <a:t>型产品制定一个</a:t>
            </a:r>
            <a:r>
              <a:rPr lang="en-US" altLang="zh-CN">
                <a:solidFill>
                  <a:schemeClr val="tx1"/>
                </a:solidFill>
                <a:effectLst>
                  <a:outerShdw blurRad="38100" dist="38100" dir="2700000" algn="tl">
                    <a:schemeClr val="bg2"/>
                  </a:outerShdw>
                </a:effectLst>
              </a:rPr>
              <a:t>MPS</a:t>
            </a:r>
            <a:r>
              <a:rPr lang="en-US" altLang="zh-CN">
                <a:solidFill>
                  <a:schemeClr val="tx1"/>
                </a:solidFill>
                <a:effectLst>
                  <a:outerShdw blurRad="38100" dist="38100" dir="2700000" algn="tl">
                    <a:schemeClr val="bg2"/>
                  </a:outerShdw>
                </a:effectLst>
                <a:latin typeface="宋体" pitchFamily="2" charset="-122"/>
              </a:rPr>
              <a:t>。</a:t>
            </a:r>
            <a:r>
              <a:rPr lang="zh-CN" altLang="en-US">
                <a:solidFill>
                  <a:schemeClr val="tx1"/>
                </a:solidFill>
                <a:effectLst>
                  <a:outerShdw blurRad="38100" dist="38100" dir="2700000" algn="tl">
                    <a:schemeClr val="bg2"/>
                  </a:outerShdw>
                </a:effectLst>
                <a:latin typeface="宋体" pitchFamily="2" charset="-122"/>
              </a:rPr>
              <a:t>市场营销部门已经预测，该产品</a:t>
            </a:r>
            <a:r>
              <a:rPr lang="zh-CN" altLang="en-US">
                <a:solidFill>
                  <a:schemeClr val="tx1"/>
                </a:solidFill>
                <a:effectLst>
                  <a:outerShdw blurRad="38100" dist="38100" dir="2700000" algn="tl">
                    <a:schemeClr val="bg2"/>
                  </a:outerShdw>
                </a:effectLst>
              </a:rPr>
              <a:t>4</a:t>
            </a:r>
            <a:r>
              <a:rPr lang="zh-CN" altLang="en-US">
                <a:solidFill>
                  <a:schemeClr val="tx1"/>
                </a:solidFill>
                <a:effectLst>
                  <a:outerShdw blurRad="38100" dist="38100" dir="2700000" algn="tl">
                    <a:schemeClr val="bg2"/>
                  </a:outerShdw>
                </a:effectLst>
                <a:latin typeface="宋体" pitchFamily="2" charset="-122"/>
              </a:rPr>
              <a:t>月份的需求为</a:t>
            </a:r>
            <a:r>
              <a:rPr lang="zh-CN" altLang="en-US">
                <a:solidFill>
                  <a:schemeClr val="tx1"/>
                </a:solidFill>
                <a:effectLst>
                  <a:outerShdw blurRad="38100" dist="38100" dir="2700000" algn="tl">
                    <a:schemeClr val="bg2"/>
                  </a:outerShdw>
                </a:effectLst>
              </a:rPr>
              <a:t>80</a:t>
            </a:r>
            <a:r>
              <a:rPr lang="zh-CN" altLang="en-US">
                <a:solidFill>
                  <a:schemeClr val="tx1"/>
                </a:solidFill>
                <a:effectLst>
                  <a:outerShdw blurRad="38100" dist="38100" dir="2700000" algn="tl">
                    <a:schemeClr val="bg2"/>
                  </a:outerShdw>
                </a:effectLst>
                <a:latin typeface="宋体" pitchFamily="2" charset="-122"/>
              </a:rPr>
              <a:t>个，</a:t>
            </a:r>
            <a:r>
              <a:rPr lang="zh-CN" altLang="en-US">
                <a:solidFill>
                  <a:schemeClr val="tx1"/>
                </a:solidFill>
                <a:effectLst>
                  <a:outerShdw blurRad="38100" dist="38100" dir="2700000" algn="tl">
                    <a:schemeClr val="bg2"/>
                  </a:outerShdw>
                </a:effectLst>
              </a:rPr>
              <a:t>5</a:t>
            </a:r>
            <a:r>
              <a:rPr lang="zh-CN" altLang="en-US">
                <a:solidFill>
                  <a:schemeClr val="tx1"/>
                </a:solidFill>
                <a:effectLst>
                  <a:outerShdw blurRad="38100" dist="38100" dir="2700000" algn="tl">
                    <a:schemeClr val="bg2"/>
                  </a:outerShdw>
                </a:effectLst>
                <a:latin typeface="宋体" pitchFamily="2" charset="-122"/>
              </a:rPr>
              <a:t>月份</a:t>
            </a:r>
            <a:r>
              <a:rPr lang="zh-CN" altLang="en-US">
                <a:solidFill>
                  <a:schemeClr val="tx1"/>
                </a:solidFill>
                <a:effectLst>
                  <a:outerShdw blurRad="38100" dist="38100" dir="2700000" algn="tl">
                    <a:schemeClr val="bg2"/>
                  </a:outerShdw>
                </a:effectLst>
              </a:rPr>
              <a:t>160</a:t>
            </a:r>
            <a:r>
              <a:rPr lang="zh-CN" altLang="en-US">
                <a:solidFill>
                  <a:schemeClr val="tx1"/>
                </a:solidFill>
                <a:effectLst>
                  <a:outerShdw blurRad="38100" dist="38100" dir="2700000" algn="tl">
                    <a:schemeClr val="bg2"/>
                  </a:outerShdw>
                </a:effectLst>
                <a:latin typeface="宋体" pitchFamily="2" charset="-122"/>
              </a:rPr>
              <a:t>个。现有库存量（期初）是</a:t>
            </a:r>
            <a:r>
              <a:rPr lang="zh-CN" altLang="en-US">
                <a:solidFill>
                  <a:schemeClr val="tx1"/>
                </a:solidFill>
                <a:effectLst>
                  <a:outerShdw blurRad="38100" dist="38100" dir="2700000" algn="tl">
                    <a:schemeClr val="bg2"/>
                  </a:outerShdw>
                </a:effectLst>
              </a:rPr>
              <a:t>45</a:t>
            </a:r>
            <a:r>
              <a:rPr lang="zh-CN" altLang="en-US">
                <a:solidFill>
                  <a:schemeClr val="tx1"/>
                </a:solidFill>
                <a:effectLst>
                  <a:outerShdw blurRad="38100" dist="38100" dir="2700000" algn="tl">
                    <a:schemeClr val="bg2"/>
                  </a:outerShdw>
                </a:effectLst>
                <a:latin typeface="宋体" pitchFamily="2" charset="-122"/>
              </a:rPr>
              <a:t>，每周的预计需求和顾客的实际订货量见表</a:t>
            </a:r>
            <a:r>
              <a:rPr lang="zh-CN" altLang="en-US">
                <a:solidFill>
                  <a:schemeClr val="tx1"/>
                </a:solidFill>
                <a:effectLst>
                  <a:outerShdw blurRad="38100" dist="38100" dir="2700000" algn="tl">
                    <a:schemeClr val="bg2"/>
                  </a:outerShdw>
                </a:effectLst>
              </a:rPr>
              <a:t>9-5</a:t>
            </a:r>
            <a:r>
              <a:rPr lang="zh-CN" altLang="en-US">
                <a:solidFill>
                  <a:schemeClr val="tx1"/>
                </a:solidFill>
                <a:effectLst>
                  <a:outerShdw blurRad="38100" dist="38100" dir="2700000" algn="tl">
                    <a:schemeClr val="bg2"/>
                  </a:outerShdw>
                </a:effectLst>
                <a:latin typeface="宋体" pitchFamily="2" charset="-122"/>
              </a:rPr>
              <a:t>。</a:t>
            </a:r>
            <a:endParaRPr lang="zh-CN" altLang="en-US">
              <a:solidFill>
                <a:schemeClr val="tx1"/>
              </a:solidFill>
              <a:effectLst>
                <a:outerShdw blurRad="38100" dist="38100" dir="2700000" algn="tl">
                  <a:schemeClr val="bg2"/>
                </a:outerShdw>
              </a:effectLst>
            </a:endParaRPr>
          </a:p>
          <a:p>
            <a:pPr lvl="0"/>
            <a:endParaRPr lang="zh-CN" altLang="en-US">
              <a:solidFill>
                <a:schemeClr val="tx1"/>
              </a:solidFill>
              <a:effectLst>
                <a:outerShdw blurRad="38100" dist="38100" dir="2700000" algn="tl">
                  <a:schemeClr val="bg2"/>
                </a:outerShdw>
              </a:effectLst>
            </a:endParaRPr>
          </a:p>
        </p:txBody>
      </p:sp>
      <p:sp>
        <p:nvSpPr>
          <p:cNvPr id="68612" name="Date Placeholder 3"/>
          <p:cNvSpPr>
            <a:spLocks noGrp="1"/>
          </p:cNvSpPr>
          <p:nvPr>
            <p:ph type="dt" sz="half" idx="2"/>
          </p:nvPr>
        </p:nvSpPr>
        <p:spPr/>
        <p:txBody>
          <a:bodyPr/>
          <a:lstStyle/>
          <a:p>
            <a:pPr lvl="0"/>
            <a:fld id="{57B5EFC9-99D6-43F4-B6A9-AB5A3F81FFE2}" type="datetime1">
              <a:rPr kumimoji="0" lang="zh-CN" altLang="en-US" sz="1400">
                <a:solidFill>
                  <a:schemeClr val="folHlink"/>
                </a:solidFill>
              </a:rPr>
              <a:t>2024/9/7</a:t>
            </a:fld>
            <a:endParaRPr kumimoji="0" lang="en-US" altLang="zh-CN" sz="1400">
              <a:solidFill>
                <a:schemeClr val="folHlink"/>
              </a:solidFill>
            </a:endParaRPr>
          </a:p>
        </p:txBody>
      </p:sp>
      <p:sp>
        <p:nvSpPr>
          <p:cNvPr id="68613" name="Slide Number Placeholder 5"/>
          <p:cNvSpPr>
            <a:spLocks noGrp="1"/>
          </p:cNvSpPr>
          <p:nvPr>
            <p:ph type="sldNum" sz="quarter" idx="4"/>
          </p:nvPr>
        </p:nvSpPr>
        <p:spPr/>
        <p:txBody>
          <a:bodyPr/>
          <a:lstStyle/>
          <a:p>
            <a:pPr lvl="0" algn="r"/>
            <a:fld id="{05D9A96B-5120-47B0-97EE-66506A0ECC9E}" type="slidenum">
              <a:rPr kumimoji="0" lang="zh-CN" altLang="en-US" sz="1400">
                <a:solidFill>
                  <a:schemeClr val="folHlink"/>
                </a:solidFill>
              </a:rPr>
              <a:t>12</a:t>
            </a:fld>
            <a:endParaRPr lang="en-US"/>
          </a:p>
        </p:txBody>
      </p:sp>
      <p:sp>
        <p:nvSpPr>
          <p:cNvPr id="68614" name="Footer Placeholder 4"/>
          <p:cNvSpPr>
            <a:spLocks noGrp="1"/>
          </p:cNvSpPr>
          <p:nvPr>
            <p:ph type="ftr" sz="quarter" idx="3"/>
          </p:nvPr>
        </p:nvSpPr>
        <p:spPr/>
        <p:txBody>
          <a:bodyPr/>
          <a:lstStyle/>
          <a:p>
            <a:pPr lvl="0" algn="ctr"/>
            <a:fld id="{7354A245-334E-4C20-AFB4-51DAEC278903}"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68615" name="TextBox 68614"/>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68611">
                                            <p:txEl>
                                              <p:pRg st="0" end="0"/>
                                            </p:txEl>
                                          </p:spTgt>
                                        </p:tgtEl>
                                        <p:attrNameLst>
                                          <p:attrName>style.visibility</p:attrName>
                                        </p:attrNameLst>
                                      </p:cBhvr>
                                      <p:to>
                                        <p:strVal val="visible"/>
                                      </p:to>
                                    </p:set>
                                    <p:animEffect transition="in" filter="box(in)">
                                      <p:cBhvr additive="base">
                                        <p:cTn id="7" dur="500"/>
                                        <p:tgtEl>
                                          <p:spTgt spid="686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制定主生产计划的基本模型</a:t>
            </a:r>
            <a:endParaRPr lang="zh-CN" altLang="en-US">
              <a:effectLst>
                <a:outerShdw blurRad="38100" dist="38100" dir="2700000" algn="tl">
                  <a:schemeClr val="bg2"/>
                </a:outerShdw>
              </a:effectLst>
              <a:latin typeface="宋体" pitchFamily="2" charset="-122"/>
            </a:endParaRPr>
          </a:p>
        </p:txBody>
      </p:sp>
      <p:sp>
        <p:nvSpPr>
          <p:cNvPr id="70659" name=""/>
          <p:cNvSpPr/>
          <p:nvPr>
            <p:ph type="body" idx="4294967295"/>
          </p:nvPr>
        </p:nvSpPr>
        <p:spPr>
          <a:xfrm>
            <a:off x="809625" y="2057400"/>
            <a:ext cx="8029575"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rPr lang="zh-CN" altLang="en-US">
                <a:solidFill>
                  <a:srgbClr val="FF0066"/>
                </a:solidFill>
                <a:effectLst>
                  <a:outerShdw blurRad="38100" dist="38100" dir="2700000" algn="tl">
                    <a:schemeClr val="bg2"/>
                  </a:outerShdw>
                </a:effectLst>
                <a:latin typeface="宋体" pitchFamily="2" charset="-122"/>
              </a:rPr>
              <a:t>2、决定</a:t>
            </a:r>
            <a:r>
              <a:rPr lang="en-US" altLang="zh-CN">
                <a:solidFill>
                  <a:srgbClr val="FF0066"/>
                </a:solidFill>
                <a:effectLst>
                  <a:outerShdw blurRad="38100" dist="38100" dir="2700000" algn="tl">
                    <a:schemeClr val="bg2"/>
                  </a:outerShdw>
                </a:effectLst>
              </a:rPr>
              <a:t>MPS</a:t>
            </a:r>
            <a:r>
              <a:rPr lang="zh-CN" altLang="en-US">
                <a:solidFill>
                  <a:srgbClr val="FF0066"/>
                </a:solidFill>
                <a:effectLst>
                  <a:outerShdw blurRad="38100" dist="38100" dir="2700000" algn="tl">
                    <a:schemeClr val="bg2"/>
                  </a:outerShdw>
                </a:effectLst>
                <a:latin typeface="宋体" pitchFamily="2" charset="-122"/>
              </a:rPr>
              <a:t>的生产量和生产时间</a:t>
            </a:r>
            <a:endParaRPr lang="zh-CN" altLang="en-US">
              <a:solidFill>
                <a:srgbClr val="FF0066"/>
              </a:solidFill>
              <a:effectLst>
                <a:outerShdw blurRad="38100" dist="38100" dir="2700000" algn="tl">
                  <a:schemeClr val="bg2"/>
                </a:outerShdw>
              </a:effectLst>
            </a:endParaRPr>
          </a:p>
          <a:p>
            <a:pPr lvl="0"/>
            <a:r>
              <a:rPr lang="zh-CN" altLang="en-US" sz="2400">
                <a:solidFill>
                  <a:srgbClr val="FF9900"/>
                </a:solidFill>
                <a:effectLst>
                  <a:outerShdw blurRad="38100" dist="38100" dir="2700000" algn="tl">
                    <a:schemeClr val="bg2"/>
                  </a:outerShdw>
                </a:effectLst>
                <a:latin typeface="宋体" pitchFamily="2" charset="-122"/>
              </a:rPr>
              <a:t>注意：所制定的</a:t>
            </a:r>
            <a:r>
              <a:rPr lang="en-US" altLang="zh-CN" sz="2400">
                <a:solidFill>
                  <a:srgbClr val="FF9900"/>
                </a:solidFill>
                <a:effectLst>
                  <a:outerShdw blurRad="38100" dist="38100" dir="2700000" algn="tl">
                    <a:schemeClr val="bg2"/>
                  </a:outerShdw>
                </a:effectLst>
              </a:rPr>
              <a:t>MPS</a:t>
            </a:r>
            <a:r>
              <a:rPr lang="zh-CN" altLang="en-US" sz="2400">
                <a:solidFill>
                  <a:srgbClr val="FF9900"/>
                </a:solidFill>
                <a:effectLst>
                  <a:outerShdw blurRad="38100" dist="38100" dir="2700000" algn="tl">
                    <a:schemeClr val="bg2"/>
                  </a:outerShdw>
                </a:effectLst>
                <a:latin typeface="宋体" pitchFamily="2" charset="-122"/>
              </a:rPr>
              <a:t>的生产量和生产时间应保证</a:t>
            </a:r>
            <a:r>
              <a:rPr lang="en-US" altLang="zh-CN" sz="2400">
                <a:solidFill>
                  <a:srgbClr val="FF9900"/>
                </a:solidFill>
                <a:effectLst>
                  <a:outerShdw blurRad="38100" dist="38100" dir="2700000" algn="tl">
                    <a:schemeClr val="bg2"/>
                  </a:outerShdw>
                </a:effectLst>
              </a:rPr>
              <a:t>POH</a:t>
            </a:r>
            <a:r>
              <a:rPr lang="zh-CN" altLang="en-US" sz="2400">
                <a:solidFill>
                  <a:srgbClr val="FF9900"/>
                </a:solidFill>
                <a:effectLst>
                  <a:outerShdw blurRad="38100" dist="38100" dir="2700000" algn="tl">
                    <a:schemeClr val="bg2"/>
                  </a:outerShdw>
                </a:effectLst>
                <a:latin typeface="宋体" pitchFamily="2" charset="-122"/>
              </a:rPr>
              <a:t>是非负。一旦</a:t>
            </a:r>
            <a:r>
              <a:rPr lang="en-US" altLang="zh-CN" sz="2400">
                <a:solidFill>
                  <a:srgbClr val="FF9900"/>
                </a:solidFill>
                <a:effectLst>
                  <a:outerShdw blurRad="38100" dist="38100" dir="2700000" algn="tl">
                    <a:schemeClr val="bg2"/>
                  </a:outerShdw>
                </a:effectLst>
              </a:rPr>
              <a:t>POH</a:t>
            </a:r>
            <a:r>
              <a:rPr lang="zh-CN" altLang="en-US" sz="2400">
                <a:solidFill>
                  <a:srgbClr val="FF9900"/>
                </a:solidFill>
                <a:effectLst>
                  <a:outerShdw blurRad="38100" dist="38100" dir="2700000" algn="tl">
                    <a:schemeClr val="bg2"/>
                  </a:outerShdw>
                </a:effectLst>
                <a:latin typeface="宋体" pitchFamily="2" charset="-122"/>
              </a:rPr>
              <a:t>有可能变负，就应通过</a:t>
            </a:r>
            <a:r>
              <a:rPr lang="en-US" altLang="zh-CN" sz="2400">
                <a:solidFill>
                  <a:srgbClr val="FF9900"/>
                </a:solidFill>
                <a:effectLst>
                  <a:outerShdw blurRad="38100" dist="38100" dir="2700000" algn="tl">
                    <a:schemeClr val="bg2"/>
                  </a:outerShdw>
                </a:effectLst>
              </a:rPr>
              <a:t>MPS</a:t>
            </a:r>
            <a:r>
              <a:rPr lang="zh-CN" altLang="en-US" sz="2400">
                <a:solidFill>
                  <a:srgbClr val="FF9900"/>
                </a:solidFill>
                <a:effectLst>
                  <a:outerShdw blurRad="38100" dist="38100" dir="2700000" algn="tl">
                    <a:schemeClr val="bg2"/>
                  </a:outerShdw>
                </a:effectLst>
                <a:latin typeface="宋体" pitchFamily="2" charset="-122"/>
              </a:rPr>
              <a:t>来使之补上。</a:t>
            </a:r>
            <a:endParaRPr lang="zh-CN" altLang="en-US" sz="2400">
              <a:solidFill>
                <a:srgbClr val="FF9900"/>
              </a:solidFill>
              <a:effectLst>
                <a:outerShdw blurRad="38100" dist="38100" dir="2700000" algn="tl">
                  <a:schemeClr val="bg2"/>
                </a:outerShdw>
              </a:effectLst>
            </a:endParaRPr>
          </a:p>
        </p:txBody>
      </p:sp>
      <p:graphicFrame>
        <p:nvGraphicFramePr>
          <p:cNvPr id="70956" name=""/>
          <p:cNvGraphicFramePr>
            <a:graphicFrameLocks noGrp="1"/>
          </p:cNvGraphicFramePr>
          <p:nvPr/>
        </p:nvGraphicFramePr>
        <p:xfrm>
          <a:off x="1752600" y="3505200"/>
          <a:ext cx="6324600" cy="3048000"/>
        </p:xfrm>
        <a:graphic>
          <a:graphicData uri="http://schemas.openxmlformats.org/drawingml/2006/table">
            <a:tbl>
              <a:tblPr/>
              <a:tblGrid>
                <a:gridCol w="457200"/>
                <a:gridCol w="1066800"/>
                <a:gridCol w="381000"/>
                <a:gridCol w="838200"/>
                <a:gridCol w="1143000"/>
                <a:gridCol w="304800"/>
                <a:gridCol w="685800"/>
                <a:gridCol w="304800"/>
                <a:gridCol w="1143000"/>
              </a:tblGrid>
              <a:tr h="236538">
                <a:tc gridSpan="9">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rgbClr val="0000FF"/>
                          </a:solidFill>
                          <a:effectLst>
                            <a:outerShdw blurRad="38100" dist="38100" dir="2700000" algn="tl">
                              <a:schemeClr val="bg2"/>
                            </a:outerShdw>
                          </a:effectLst>
                          <a:latin typeface="宋体" pitchFamily="2" charset="-122"/>
                        </a:rPr>
                        <a:t>表</a:t>
                      </a:r>
                      <a:r>
                        <a:rPr lang="zh-CN" altLang="en-US" sz="2000">
                          <a:solidFill>
                            <a:srgbClr val="0000FF"/>
                          </a:solidFill>
                          <a:effectLst>
                            <a:outerShdw blurRad="38100" dist="38100" dir="2700000" algn="tl">
                              <a:schemeClr val="bg2"/>
                            </a:outerShdw>
                          </a:effectLst>
                        </a:rPr>
                        <a:t>9-6  3</a:t>
                      </a:r>
                      <a:r>
                        <a:rPr lang="zh-CN" altLang="en-US" sz="2000">
                          <a:solidFill>
                            <a:srgbClr val="0000FF"/>
                          </a:solidFill>
                          <a:effectLst>
                            <a:outerShdw blurRad="38100" dist="38100" dir="2700000" algn="tl">
                              <a:schemeClr val="bg2"/>
                            </a:outerShdw>
                          </a:effectLst>
                          <a:latin typeface="宋体" pitchFamily="2" charset="-122"/>
                        </a:rPr>
                        <a:t>型产品</a:t>
                      </a:r>
                      <a:r>
                        <a:rPr lang="en-US" altLang="zh-CN" sz="2000">
                          <a:solidFill>
                            <a:srgbClr val="0000FF"/>
                          </a:solidFill>
                          <a:effectLst>
                            <a:outerShdw blurRad="38100" dist="38100" dir="2700000" algn="tl">
                              <a:schemeClr val="bg2"/>
                            </a:outerShdw>
                          </a:effectLst>
                        </a:rPr>
                        <a:t>MPS</a:t>
                      </a:r>
                      <a:r>
                        <a:rPr lang="zh-CN" altLang="en-US" sz="2000">
                          <a:solidFill>
                            <a:srgbClr val="0000FF"/>
                          </a:solidFill>
                          <a:effectLst>
                            <a:outerShdw blurRad="38100" dist="38100" dir="2700000" algn="tl">
                              <a:schemeClr val="bg2"/>
                            </a:outerShdw>
                          </a:effectLst>
                          <a:latin typeface="宋体" pitchFamily="2" charset="-122"/>
                        </a:rPr>
                        <a:t>量的计算</a:t>
                      </a:r>
                      <a:endParaRPr lang="zh-CN" altLang="en-US" sz="2000">
                        <a:solidFill>
                          <a:srgbClr val="0000FF"/>
                        </a:solidFill>
                        <a:effectLst>
                          <a:outerShdw blurRad="38100" dist="38100" dir="2700000" algn="tl">
                            <a:schemeClr val="bg2"/>
                          </a:outerShdw>
                        </a:effectLst>
                      </a:endParaRPr>
                    </a:p>
                  </a:txBody>
                  <a:tcPr marL="19050" marR="19050" marT="0" marB="0" anchor="ctr">
                    <a:lnL w="28575" cap="sq">
                      <a:noFill/>
                      <a:miter lim="800000"/>
                    </a:lnL>
                    <a:lnR w="28575" cap="sq">
                      <a:noFill/>
                      <a:miter lim="800000"/>
                    </a:lnR>
                    <a:lnT w="28575" cap="sq">
                      <a:noFill/>
                      <a:miter lim="800000"/>
                    </a:lnT>
                    <a:lnB w="28575">
                      <a:solidFill>
                        <a:schemeClr val="tx1"/>
                      </a:solidFill>
                      <a:miter lim="800000"/>
                    </a:lnB>
                    <a:noFill/>
                  </a:tcPr>
                </a:tc>
                <a:tc hMerge="1">
                  <a:txBody>
                    <a:bodyPr vert="horz" wrap="square"/>
                    <a:lstStyle/>
                    <a:p/>
                  </a:txBody>
                  <a:tcPr>
                    <a:lnT w="28575" cap="sq">
                      <a:noFill/>
                      <a:miter lim="800000"/>
                    </a:lnT>
                    <a:lnB w="28575">
                      <a:solidFill>
                        <a:schemeClr val="tx1"/>
                      </a:solidFill>
                      <a:miter lim="800000"/>
                    </a:lnB>
                  </a:tcPr>
                </a:tc>
                <a:tc hMerge="1">
                  <a:txBody>
                    <a:bodyPr vert="horz" wrap="square"/>
                    <a:lstStyle/>
                    <a:p/>
                  </a:txBody>
                  <a:tcPr>
                    <a:lnT w="28575" cap="sq">
                      <a:noFill/>
                      <a:miter lim="800000"/>
                    </a:lnT>
                    <a:lnB w="28575">
                      <a:solidFill>
                        <a:schemeClr val="tx1"/>
                      </a:solidFill>
                      <a:miter lim="800000"/>
                    </a:lnB>
                  </a:tcPr>
                </a:tc>
                <a:tc hMerge="1">
                  <a:txBody>
                    <a:bodyPr vert="horz" wrap="square"/>
                    <a:lstStyle/>
                    <a:p/>
                  </a:txBody>
                  <a:tcPr>
                    <a:lnT w="28575" cap="sq">
                      <a:noFill/>
                      <a:miter lim="800000"/>
                    </a:lnT>
                    <a:lnB w="28575">
                      <a:solidFill>
                        <a:schemeClr val="tx1"/>
                      </a:solidFill>
                      <a:miter lim="800000"/>
                    </a:lnB>
                  </a:tcPr>
                </a:tc>
                <a:tc hMerge="1">
                  <a:txBody>
                    <a:bodyPr vert="horz" wrap="square"/>
                    <a:lstStyle/>
                    <a:p/>
                  </a:txBody>
                  <a:tcPr>
                    <a:lnT w="28575" cap="sq">
                      <a:noFill/>
                      <a:miter lim="800000"/>
                    </a:lnT>
                    <a:lnB w="28575">
                      <a:solidFill>
                        <a:schemeClr val="tx1"/>
                      </a:solidFill>
                      <a:miter lim="800000"/>
                    </a:lnB>
                  </a:tcPr>
                </a:tc>
                <a:tc hMerge="1">
                  <a:txBody>
                    <a:bodyPr vert="horz" wrap="square"/>
                    <a:lstStyle/>
                    <a:p/>
                  </a:txBody>
                  <a:tcPr>
                    <a:lnT w="28575" cap="sq">
                      <a:noFill/>
                      <a:miter lim="800000"/>
                    </a:lnT>
                    <a:lnB w="28575">
                      <a:solidFill>
                        <a:schemeClr val="tx1"/>
                      </a:solidFill>
                      <a:miter lim="800000"/>
                    </a:lnB>
                  </a:tcPr>
                </a:tc>
                <a:tc hMerge="1">
                  <a:txBody>
                    <a:bodyPr vert="horz" wrap="square"/>
                    <a:lstStyle/>
                    <a:p/>
                  </a:txBody>
                  <a:tcPr>
                    <a:lnT w="28575" cap="sq">
                      <a:noFill/>
                      <a:miter lim="800000"/>
                    </a:lnT>
                    <a:lnB w="28575">
                      <a:solidFill>
                        <a:schemeClr val="tx1"/>
                      </a:solidFill>
                      <a:miter lim="800000"/>
                    </a:lnB>
                  </a:tcPr>
                </a:tc>
                <a:tc hMerge="1">
                  <a:txBody>
                    <a:bodyPr vert="horz" wrap="square"/>
                    <a:lstStyle/>
                    <a:p/>
                  </a:txBody>
                  <a:tcPr>
                    <a:lnT w="28575" cap="sq">
                      <a:noFill/>
                      <a:miter lim="800000"/>
                    </a:lnT>
                    <a:lnB w="28575">
                      <a:solidFill>
                        <a:schemeClr val="tx1"/>
                      </a:solidFill>
                      <a:miter lim="800000"/>
                    </a:lnB>
                  </a:tcPr>
                </a:tc>
                <a:tc hMerge="1">
                  <a:txBody>
                    <a:bodyPr vert="horz" wrap="square"/>
                    <a:lstStyle/>
                    <a:p/>
                  </a:txBody>
                  <a:tcPr>
                    <a:lnR w="28575" cap="sq">
                      <a:noFill/>
                      <a:miter lim="800000"/>
                    </a:lnR>
                    <a:lnT w="28575" cap="sq">
                      <a:noFill/>
                      <a:miter lim="800000"/>
                    </a:lnT>
                    <a:lnB w="28575">
                      <a:solidFill>
                        <a:schemeClr val="tx1"/>
                      </a:solidFill>
                      <a:miter lim="800000"/>
                    </a:lnB>
                  </a:tcPr>
                </a:tc>
              </a:tr>
              <a:tr h="234950">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周</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期初库存</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spcBef>
                          <a:spcPct val="0"/>
                        </a:spcBef>
                        <a:buClrTx/>
                        <a:buFontTx/>
                        <a:buNone/>
                      </a:pP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需求量</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是否缺货</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en-US" altLang="zh-CN" sz="2000">
                          <a:solidFill>
                            <a:schemeClr val="tx1"/>
                          </a:solidFill>
                          <a:effectLst>
                            <a:outerShdw blurRad="38100" dist="38100" dir="2700000" algn="tl">
                              <a:schemeClr val="bg2"/>
                            </a:outerShdw>
                          </a:effectLst>
                        </a:rPr>
                        <a:t>MPS</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spcBef>
                          <a:spcPct val="0"/>
                        </a:spcBef>
                        <a:buClrTx/>
                        <a:buFontTx/>
                        <a:buNone/>
                      </a:pPr>
                      <a:r>
                        <a:rPr lang="zh-CN" altLang="en-US" sz="2000">
                          <a:solidFill>
                            <a:schemeClr val="tx1"/>
                          </a:solidFill>
                          <a:effectLst>
                            <a:outerShdw blurRad="38100" dist="38100" dir="2700000" algn="tl">
                              <a:schemeClr val="bg2"/>
                            </a:outerShdw>
                          </a:effectLst>
                        </a:rPr>
                        <a:t>期末库存</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28575">
                      <a:solidFill>
                        <a:schemeClr val="tx1"/>
                      </a:solidFill>
                      <a:miter lim="800000"/>
                    </a:lnT>
                    <a:lnB w="12700">
                      <a:solidFill>
                        <a:schemeClr val="tx1"/>
                      </a:solidFill>
                      <a:miter lim="800000"/>
                    </a:lnB>
                    <a:noFill/>
                  </a:tcPr>
                </a:tc>
              </a:tr>
              <a:tr h="236538">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1</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45</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23</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否</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34950">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否</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36538">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3</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是</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62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36538">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spcBef>
                          <a:spcPct val="0"/>
                        </a:spcBef>
                        <a:buClrTx/>
                        <a:buFontTx/>
                        <a:buNone/>
                      </a:pPr>
                      <a:r>
                        <a:rPr lang="zh-CN" altLang="en-US" sz="2000">
                          <a:solidFill>
                            <a:schemeClr val="tx1"/>
                          </a:solidFill>
                          <a:effectLst>
                            <a:outerShdw blurRad="38100" dist="38100" dir="2700000" algn="tl">
                              <a:schemeClr val="bg2"/>
                            </a:outerShdw>
                          </a:effectLst>
                        </a:rPr>
                        <a:t>62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否</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34950">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5</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否</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36538">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6</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是</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34950">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7</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spcBef>
                          <a:spcPct val="0"/>
                        </a:spcBef>
                        <a:buClrTx/>
                        <a:buFontTx/>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否</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36538">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8</a:t>
                      </a:r>
                      <a:endParaRPr lang="zh-CN" altLang="en-US" sz="2000">
                        <a:solidFill>
                          <a:schemeClr val="tx1"/>
                        </a:solidFill>
                        <a:effectLst>
                          <a:outerShdw blurRad="38100" dist="38100" dir="2700000" algn="tl">
                            <a:schemeClr val="bg2"/>
                          </a:outerShdw>
                        </a:effectLst>
                      </a:endParaRPr>
                    </a:p>
                  </a:txBody>
                  <a:tcPr marL="19050" marR="19050" marT="0" marB="0" anchor="ct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是</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latin typeface="宋体" pitchFamily="2" charset="-122"/>
                        </a:rPr>
                        <a:t>=</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0" marB="0"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lIns="19050" tIns="0" rIns="19050" bIns="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marL="19050" marR="19050" marT="0" marB="0" anchor="ct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sp>
        <p:nvSpPr>
          <p:cNvPr id="70957" name="Date Placeholder 3"/>
          <p:cNvSpPr>
            <a:spLocks noGrp="1"/>
          </p:cNvSpPr>
          <p:nvPr>
            <p:ph type="dt" sz="half" idx="2"/>
          </p:nvPr>
        </p:nvSpPr>
        <p:spPr/>
        <p:txBody>
          <a:bodyPr/>
          <a:lstStyle/>
          <a:p>
            <a:pPr lvl="0"/>
            <a:fld id="{11769B1A-E7BC-4E0C-8FAF-0AC486E1C914}" type="datetime1">
              <a:rPr kumimoji="0" lang="zh-CN" altLang="en-US" sz="1400">
                <a:solidFill>
                  <a:schemeClr val="folHlink"/>
                </a:solidFill>
              </a:rPr>
              <a:t>2024/9/7</a:t>
            </a:fld>
            <a:endParaRPr kumimoji="0" lang="en-US" altLang="zh-CN" sz="1400">
              <a:solidFill>
                <a:schemeClr val="folHlink"/>
              </a:solidFill>
            </a:endParaRPr>
          </a:p>
        </p:txBody>
      </p:sp>
      <p:sp>
        <p:nvSpPr>
          <p:cNvPr id="70958" name="Slide Number Placeholder 5"/>
          <p:cNvSpPr>
            <a:spLocks noGrp="1"/>
          </p:cNvSpPr>
          <p:nvPr>
            <p:ph type="sldNum" sz="quarter" idx="4"/>
          </p:nvPr>
        </p:nvSpPr>
        <p:spPr/>
        <p:txBody>
          <a:bodyPr/>
          <a:lstStyle/>
          <a:p>
            <a:pPr lvl="0" algn="r"/>
            <a:fld id="{24DA0AEA-2E40-4B7B-BBA2-B9CFDAD3824B}" type="slidenum">
              <a:rPr kumimoji="0" lang="zh-CN" altLang="en-US" sz="1400">
                <a:solidFill>
                  <a:schemeClr val="folHlink"/>
                </a:solidFill>
              </a:rPr>
              <a:t>13</a:t>
            </a:fld>
            <a:endParaRPr lang="en-US"/>
          </a:p>
        </p:txBody>
      </p:sp>
      <p:sp>
        <p:nvSpPr>
          <p:cNvPr id="70959" name="Footer Placeholder 4"/>
          <p:cNvSpPr>
            <a:spLocks noGrp="1"/>
          </p:cNvSpPr>
          <p:nvPr>
            <p:ph type="ftr" sz="quarter" idx="3"/>
          </p:nvPr>
        </p:nvSpPr>
        <p:spPr/>
        <p:txBody>
          <a:bodyPr/>
          <a:lstStyle/>
          <a:p>
            <a:pPr lvl="0" algn="ctr"/>
            <a:fld id="{258A3CA9-97EE-452E-97CC-02F0B965788E}"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70960" name="TextBox 70959"/>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70659">
                                            <p:txEl>
                                              <p:pRg st="0" end="0"/>
                                            </p:txEl>
                                          </p:spTgt>
                                        </p:tgtEl>
                                        <p:attrNameLst>
                                          <p:attrName>style.visibility</p:attrName>
                                        </p:attrNameLst>
                                      </p:cBhvr>
                                      <p:to>
                                        <p:strVal val="visible"/>
                                      </p:to>
                                    </p:set>
                                    <p:animEffect transition="in" filter="box(in)">
                                      <p:cBhvr additive="base">
                                        <p:cTn id="7" dur="500"/>
                                        <p:tgtEl>
                                          <p:spTgt spid="70659">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70659">
                                            <p:txEl>
                                              <p:pRg st="1" end="1"/>
                                            </p:txEl>
                                          </p:spTgt>
                                        </p:tgtEl>
                                        <p:attrNameLst>
                                          <p:attrName>style.visibility</p:attrName>
                                        </p:attrNameLst>
                                      </p:cBhvr>
                                      <p:to>
                                        <p:strVal val="visible"/>
                                      </p:to>
                                    </p:set>
                                    <p:animEffect transition="in" filter="box(in)">
                                      <p:cBhvr additive="base">
                                        <p:cTn id="12" dur="500"/>
                                        <p:tgtEl>
                                          <p:spTgt spid="70659">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500" fill="hold" nodeType="clickEffect">
                                  <p:stCondLst>
                                    <p:cond delay="0"/>
                                  </p:stCondLst>
                                  <p:childTnLst>
                                    <p:set>
                                      <p:cBhvr additive="base">
                                        <p:cTn id="16" dur="1" fill="hold">
                                          <p:stCondLst>
                                            <p:cond delay="0"/>
                                          </p:stCondLst>
                                        </p:cTn>
                                        <p:tgtEl>
                                          <p:spTgt spid="70956"/>
                                        </p:tgtEl>
                                        <p:attrNameLst>
                                          <p:attrName>style.visibility</p:attrName>
                                        </p:attrNameLst>
                                      </p:cBhvr>
                                      <p:to>
                                        <p:strVal val="visible"/>
                                      </p:to>
                                    </p:set>
                                    <p:animEffect transition="in" filter="dissolve">
                                      <p:cBhvr additive="base">
                                        <p:cTn id="17" dur="500"/>
                                        <p:tgtEl>
                                          <p:spTgt spid="709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制定主生产计划的基本模型</a:t>
            </a:r>
            <a:endParaRPr lang="zh-CN" altLang="en-US">
              <a:effectLst>
                <a:outerShdw blurRad="38100" dist="38100" dir="2700000" algn="tl">
                  <a:schemeClr val="bg2"/>
                </a:outerShdw>
              </a:effectLst>
              <a:latin typeface="宋体" pitchFamily="2" charset="-122"/>
            </a:endParaRPr>
          </a:p>
        </p:txBody>
      </p:sp>
      <p:sp>
        <p:nvSpPr>
          <p:cNvPr id="72707" name=""/>
          <p:cNvSpPr/>
          <p:nvPr>
            <p:ph type="body" idx="4294967295"/>
          </p:nvPr>
        </p:nvSpPr>
        <p:spPr>
          <a:xfrm>
            <a:off x="609600" y="1981200"/>
            <a:ext cx="83058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lnSpc>
                <a:spcPct val="90000"/>
              </a:lnSpc>
            </a:pPr>
            <a:r>
              <a:rPr lang="zh-CN" altLang="en-US" sz="2800">
                <a:solidFill>
                  <a:srgbClr val="FF0066"/>
                </a:solidFill>
                <a:effectLst>
                  <a:outerShdw blurRad="38100" dist="38100" dir="2700000" algn="tl">
                    <a:schemeClr val="bg2"/>
                  </a:outerShdw>
                </a:effectLst>
                <a:latin typeface="宋体" pitchFamily="2" charset="-122"/>
              </a:rPr>
              <a:t>3、计算待分配库存</a:t>
            </a:r>
            <a:r>
              <a:rPr lang="zh-CN" altLang="en-US" sz="2800">
                <a:solidFill>
                  <a:schemeClr val="tx1"/>
                </a:solidFill>
                <a:effectLst>
                  <a:outerShdw blurRad="38100" dist="38100" dir="2700000" algn="tl">
                    <a:schemeClr val="bg2"/>
                  </a:outerShdw>
                </a:effectLst>
                <a:latin typeface="宋体" pitchFamily="2" charset="-122"/>
              </a:rPr>
              <a:t>（</a:t>
            </a:r>
            <a:r>
              <a:rPr lang="en-US" altLang="zh-CN" sz="2800">
                <a:solidFill>
                  <a:schemeClr val="tx1"/>
                </a:solidFill>
                <a:effectLst>
                  <a:outerShdw blurRad="38100" dist="38100" dir="2700000" algn="tl">
                    <a:schemeClr val="bg2"/>
                  </a:outerShdw>
                </a:effectLst>
                <a:latin typeface="宋体" pitchFamily="2" charset="-122"/>
              </a:rPr>
              <a:t>Available-to-promise Inventory）</a:t>
            </a:r>
            <a:endParaRPr lang="en-US" altLang="zh-CN" sz="2800">
              <a:solidFill>
                <a:schemeClr val="tx1"/>
              </a:solidFill>
              <a:effectLst>
                <a:outerShdw blurRad="38100" dist="38100" dir="2700000" algn="tl">
                  <a:schemeClr val="bg2"/>
                </a:outerShdw>
              </a:effectLst>
            </a:endParaRPr>
          </a:p>
          <a:p>
            <a:pPr lvl="0">
              <a:lnSpc>
                <a:spcPct val="90000"/>
              </a:lnSpc>
            </a:pPr>
            <a:r>
              <a:rPr lang="en-US" altLang="zh-CN" sz="2800">
                <a:solidFill>
                  <a:schemeClr val="tx1"/>
                </a:solidFill>
                <a:effectLst>
                  <a:outerShdw blurRad="38100" dist="38100" dir="2700000" algn="tl">
                    <a:schemeClr val="bg2"/>
                  </a:outerShdw>
                </a:effectLst>
              </a:rPr>
              <a:t>ATP</a:t>
            </a:r>
            <a:r>
              <a:rPr lang="zh-CN" altLang="en-US" sz="2800">
                <a:solidFill>
                  <a:schemeClr val="tx1"/>
                </a:solidFill>
                <a:effectLst>
                  <a:outerShdw blurRad="38100" dist="38100" dir="2700000" algn="tl">
                    <a:schemeClr val="bg2"/>
                  </a:outerShdw>
                </a:effectLst>
              </a:rPr>
              <a:t>是指，营销部门可用来答应顾客在确切的时间内供货的产品数量。对于临时的、新来的订单，营销部门也可以利用</a:t>
            </a:r>
            <a:r>
              <a:rPr lang="en-US" altLang="zh-CN" sz="2800">
                <a:solidFill>
                  <a:schemeClr val="tx1"/>
                </a:solidFill>
                <a:effectLst>
                  <a:outerShdw blurRad="38100" dist="38100" dir="2700000" algn="tl">
                    <a:schemeClr val="bg2"/>
                  </a:outerShdw>
                </a:effectLst>
              </a:rPr>
              <a:t>ATP</a:t>
            </a:r>
            <a:r>
              <a:rPr lang="zh-CN" altLang="en-US" sz="2800">
                <a:solidFill>
                  <a:schemeClr val="tx1"/>
                </a:solidFill>
                <a:effectLst>
                  <a:outerShdw blurRad="38100" dist="38100" dir="2700000" algn="tl">
                    <a:schemeClr val="bg2"/>
                  </a:outerShdw>
                </a:effectLst>
              </a:rPr>
              <a:t>来签供货合同，确定具体的供货日期。</a:t>
            </a:r>
            <a:endParaRPr lang="zh-CN" altLang="en-US" sz="2800">
              <a:solidFill>
                <a:schemeClr val="tx1"/>
              </a:solidFill>
              <a:effectLst>
                <a:outerShdw blurRad="38100" dist="38100" dir="2700000" algn="tl">
                  <a:schemeClr val="bg2"/>
                </a:outerShdw>
              </a:effectLst>
            </a:endParaRPr>
          </a:p>
          <a:p>
            <a:pPr lvl="0">
              <a:lnSpc>
                <a:spcPct val="90000"/>
              </a:lnSpc>
            </a:pPr>
            <a:r>
              <a:rPr lang="zh-CN" altLang="en-US" sz="2000">
                <a:solidFill>
                  <a:srgbClr val="FF9900"/>
                </a:solidFill>
                <a:effectLst>
                  <a:outerShdw blurRad="38100" dist="38100" dir="2700000" algn="tl">
                    <a:schemeClr val="bg2"/>
                  </a:outerShdw>
                </a:effectLst>
              </a:rPr>
              <a:t>周</a:t>
            </a:r>
            <a:r>
              <a:rPr lang="en-US" altLang="zh-CN" sz="2000">
                <a:solidFill>
                  <a:srgbClr val="FF9900"/>
                </a:solidFill>
                <a:effectLst>
                  <a:outerShdw blurRad="38100" dist="38100" dir="2700000" algn="tl">
                    <a:schemeClr val="bg2"/>
                  </a:outerShdw>
                </a:effectLst>
              </a:rPr>
              <a:t>ATP=</a:t>
            </a:r>
            <a:r>
              <a:rPr lang="zh-CN" altLang="en-US" sz="2000">
                <a:solidFill>
                  <a:srgbClr val="FF9900"/>
                </a:solidFill>
                <a:effectLst>
                  <a:outerShdw blurRad="38100" dist="38100" dir="2700000" algn="tl">
                    <a:schemeClr val="bg2"/>
                  </a:outerShdw>
                </a:effectLst>
              </a:rPr>
              <a:t>期初</a:t>
            </a:r>
            <a:r>
              <a:rPr lang="en-US" altLang="zh-CN" sz="2000">
                <a:solidFill>
                  <a:srgbClr val="FF9900"/>
                </a:solidFill>
                <a:effectLst>
                  <a:outerShdw blurRad="38100" dist="38100" dir="2700000" algn="tl">
                    <a:schemeClr val="bg2"/>
                  </a:outerShdw>
                </a:effectLst>
              </a:rPr>
              <a:t>POH+</a:t>
            </a:r>
            <a:r>
              <a:rPr lang="zh-CN" altLang="en-US" sz="2000">
                <a:solidFill>
                  <a:srgbClr val="FF9900"/>
                </a:solidFill>
                <a:effectLst>
                  <a:outerShdw blurRad="38100" dist="38100" dir="2700000" algn="tl">
                    <a:schemeClr val="bg2"/>
                  </a:outerShdw>
                </a:effectLst>
              </a:rPr>
              <a:t>本周</a:t>
            </a:r>
            <a:r>
              <a:rPr lang="en-US" altLang="zh-CN" sz="2000">
                <a:solidFill>
                  <a:srgbClr val="FF9900"/>
                </a:solidFill>
                <a:effectLst>
                  <a:outerShdw blurRad="38100" dist="38100" dir="2700000" algn="tl">
                    <a:schemeClr val="bg2"/>
                  </a:outerShdw>
                </a:effectLst>
              </a:rPr>
              <a:t>MPS-</a:t>
            </a:r>
            <a:r>
              <a:rPr lang="zh-CN" altLang="en-US" sz="2000">
                <a:solidFill>
                  <a:srgbClr val="FF9900"/>
                </a:solidFill>
                <a:effectLst>
                  <a:outerShdw blurRad="38100" dist="38100" dir="2700000" algn="tl">
                    <a:schemeClr val="bg2"/>
                  </a:outerShdw>
                </a:effectLst>
              </a:rPr>
              <a:t>直至下一期（不包括该期）</a:t>
            </a:r>
            <a:r>
              <a:rPr lang="en-US" altLang="zh-CN" sz="2000">
                <a:solidFill>
                  <a:srgbClr val="FF9900"/>
                </a:solidFill>
                <a:effectLst>
                  <a:outerShdw blurRad="38100" dist="38100" dir="2700000" algn="tl">
                    <a:schemeClr val="bg2"/>
                  </a:outerShdw>
                </a:effectLst>
              </a:rPr>
              <a:t>MPS</a:t>
            </a:r>
            <a:r>
              <a:rPr lang="zh-CN" altLang="en-US" sz="2000">
                <a:solidFill>
                  <a:srgbClr val="FF9900"/>
                </a:solidFill>
                <a:effectLst>
                  <a:outerShdw blurRad="38100" dist="38100" dir="2700000" algn="tl">
                    <a:schemeClr val="bg2"/>
                  </a:outerShdw>
                </a:effectLst>
              </a:rPr>
              <a:t>量到达为止的全部订货量</a:t>
            </a:r>
            <a:endParaRPr lang="zh-CN" altLang="en-US" sz="2000">
              <a:solidFill>
                <a:srgbClr val="FF9900"/>
              </a:solidFill>
              <a:effectLst>
                <a:outerShdw blurRad="38100" dist="38100" dir="2700000" algn="tl">
                  <a:schemeClr val="bg2"/>
                </a:outerShdw>
              </a:effectLst>
            </a:endParaRPr>
          </a:p>
          <a:p>
            <a:pPr lvl="0">
              <a:lnSpc>
                <a:spcPct val="90000"/>
              </a:lnSpc>
            </a:pPr>
            <a:r>
              <a:rPr lang="zh-CN" altLang="en-US" sz="2800">
                <a:solidFill>
                  <a:schemeClr val="tx1"/>
                </a:solidFill>
                <a:effectLst>
                  <a:outerShdw blurRad="38100" dist="38100" dir="2700000" algn="tl">
                    <a:schemeClr val="bg2"/>
                  </a:outerShdw>
                </a:effectLst>
                <a:latin typeface="宋体" pitchFamily="2" charset="-122"/>
              </a:rPr>
              <a:t>以后各周，只在有</a:t>
            </a:r>
            <a:r>
              <a:rPr lang="en-US" altLang="zh-CN" sz="2800">
                <a:solidFill>
                  <a:schemeClr val="tx1"/>
                </a:solidFill>
                <a:effectLst>
                  <a:outerShdw blurRad="38100" dist="38100" dir="2700000" algn="tl">
                    <a:schemeClr val="bg2"/>
                  </a:outerShdw>
                </a:effectLst>
                <a:latin typeface="宋体" pitchFamily="2" charset="-122"/>
              </a:rPr>
              <a:t>MPS</a:t>
            </a:r>
            <a:r>
              <a:rPr lang="zh-CN" altLang="en-US" sz="2800">
                <a:solidFill>
                  <a:schemeClr val="tx1"/>
                </a:solidFill>
                <a:effectLst>
                  <a:outerShdw blurRad="38100" dist="38100" dir="2700000" algn="tl">
                    <a:schemeClr val="bg2"/>
                  </a:outerShdw>
                </a:effectLst>
                <a:latin typeface="宋体" pitchFamily="2" charset="-122"/>
              </a:rPr>
              <a:t>量时才计算，计算方法：该周的</a:t>
            </a:r>
            <a:r>
              <a:rPr lang="en-US" altLang="zh-CN" sz="2800">
                <a:solidFill>
                  <a:schemeClr val="tx1"/>
                </a:solidFill>
                <a:effectLst>
                  <a:outerShdw blurRad="38100" dist="38100" dir="2700000" algn="tl">
                    <a:schemeClr val="bg2"/>
                  </a:outerShdw>
                </a:effectLst>
                <a:latin typeface="宋体" pitchFamily="2" charset="-122"/>
              </a:rPr>
              <a:t>MPS</a:t>
            </a:r>
            <a:r>
              <a:rPr lang="zh-CN" altLang="en-US" sz="2800">
                <a:solidFill>
                  <a:schemeClr val="tx1"/>
                </a:solidFill>
                <a:effectLst>
                  <a:outerShdw blurRad="38100" dist="38100" dir="2700000" algn="tl">
                    <a:schemeClr val="bg2"/>
                  </a:outerShdw>
                </a:effectLst>
                <a:latin typeface="宋体" pitchFamily="2" charset="-122"/>
              </a:rPr>
              <a:t>量减去从该周至下一周（不包括该期）</a:t>
            </a:r>
            <a:r>
              <a:rPr lang="en-US" altLang="zh-CN" sz="2800">
                <a:solidFill>
                  <a:schemeClr val="tx1"/>
                </a:solidFill>
                <a:effectLst>
                  <a:outerShdw blurRad="38100" dist="38100" dir="2700000" algn="tl">
                    <a:schemeClr val="bg2"/>
                  </a:outerShdw>
                </a:effectLst>
                <a:latin typeface="宋体" pitchFamily="2" charset="-122"/>
              </a:rPr>
              <a:t>MPS</a:t>
            </a:r>
            <a:r>
              <a:rPr lang="zh-CN" altLang="en-US" sz="2800">
                <a:solidFill>
                  <a:schemeClr val="tx1"/>
                </a:solidFill>
                <a:effectLst>
                  <a:outerShdw blurRad="38100" dist="38100" dir="2700000" algn="tl">
                    <a:schemeClr val="bg2"/>
                  </a:outerShdw>
                </a:effectLst>
                <a:latin typeface="宋体" pitchFamily="2" charset="-122"/>
              </a:rPr>
              <a:t>量到达为止的全部订货量。</a:t>
            </a:r>
            <a:endParaRPr lang="zh-CN" altLang="en-US" sz="2800">
              <a:solidFill>
                <a:schemeClr val="tx1"/>
              </a:solidFill>
              <a:effectLst>
                <a:outerShdw blurRad="38100" dist="38100" dir="2700000" algn="tl">
                  <a:schemeClr val="bg2"/>
                </a:outerShdw>
              </a:effectLst>
            </a:endParaRPr>
          </a:p>
        </p:txBody>
      </p:sp>
      <p:sp>
        <p:nvSpPr>
          <p:cNvPr id="72708" name="Date Placeholder 3"/>
          <p:cNvSpPr>
            <a:spLocks noGrp="1"/>
          </p:cNvSpPr>
          <p:nvPr>
            <p:ph type="dt" sz="half" idx="2"/>
          </p:nvPr>
        </p:nvSpPr>
        <p:spPr/>
        <p:txBody>
          <a:bodyPr/>
          <a:lstStyle/>
          <a:p>
            <a:pPr lvl="0"/>
            <a:fld id="{C805A822-EE47-4F62-87BD-D586F5F5CA9C}" type="datetime1">
              <a:rPr kumimoji="0" lang="zh-CN" altLang="en-US" sz="1400">
                <a:solidFill>
                  <a:schemeClr val="folHlink"/>
                </a:solidFill>
              </a:rPr>
              <a:t>2024/9/7</a:t>
            </a:fld>
            <a:endParaRPr kumimoji="0" lang="en-US" altLang="zh-CN" sz="1400">
              <a:solidFill>
                <a:schemeClr val="folHlink"/>
              </a:solidFill>
            </a:endParaRPr>
          </a:p>
        </p:txBody>
      </p:sp>
      <p:sp>
        <p:nvSpPr>
          <p:cNvPr id="72709" name="Slide Number Placeholder 5"/>
          <p:cNvSpPr>
            <a:spLocks noGrp="1"/>
          </p:cNvSpPr>
          <p:nvPr>
            <p:ph type="sldNum" sz="quarter" idx="4"/>
          </p:nvPr>
        </p:nvSpPr>
        <p:spPr/>
        <p:txBody>
          <a:bodyPr/>
          <a:lstStyle/>
          <a:p>
            <a:pPr lvl="0" algn="r"/>
            <a:fld id="{94ADA899-0288-4F0C-BB88-F59952C7553C}" type="slidenum">
              <a:rPr kumimoji="0" lang="zh-CN" altLang="en-US" sz="1400">
                <a:solidFill>
                  <a:schemeClr val="folHlink"/>
                </a:solidFill>
              </a:rPr>
              <a:t>14</a:t>
            </a:fld>
            <a:endParaRPr lang="en-US"/>
          </a:p>
        </p:txBody>
      </p:sp>
      <p:sp>
        <p:nvSpPr>
          <p:cNvPr id="72710" name="Footer Placeholder 4"/>
          <p:cNvSpPr>
            <a:spLocks noGrp="1"/>
          </p:cNvSpPr>
          <p:nvPr>
            <p:ph type="ftr" sz="quarter" idx="3"/>
          </p:nvPr>
        </p:nvSpPr>
        <p:spPr/>
        <p:txBody>
          <a:bodyPr/>
          <a:lstStyle/>
          <a:p>
            <a:pPr lvl="0" algn="ctr"/>
            <a:fld id="{AD1C6924-5928-456B-8385-EB2024F9AD67}"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72711" name="TextBox 72710"/>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72707"/>
                                        </p:tgtEl>
                                        <p:attrNameLst>
                                          <p:attrName>style.visibility</p:attrName>
                                        </p:attrNameLst>
                                      </p:cBhvr>
                                      <p:to>
                                        <p:strVal val="visible"/>
                                      </p:to>
                                    </p:set>
                                    <p:animEffect transition="in" filter="box(in)">
                                      <p:cBhvr additive="base">
                                        <p:cTn id="7" dur="5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4"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计算待分配库存</a:t>
            </a:r>
            <a:endParaRPr lang="zh-CN" altLang="en-US">
              <a:effectLst>
                <a:outerShdw blurRad="38100" dist="38100" dir="2700000" algn="tl">
                  <a:schemeClr val="bg2"/>
                </a:outerShdw>
              </a:effectLst>
              <a:latin typeface="宋体" pitchFamily="2" charset="-122"/>
            </a:endParaRPr>
          </a:p>
        </p:txBody>
      </p:sp>
      <p:sp>
        <p:nvSpPr>
          <p:cNvPr id="74755" name=""/>
          <p:cNvSpPr/>
          <p:nvPr>
            <p:ph type="body" idx="4294967295"/>
          </p:nvPr>
        </p:nvSpPr>
        <p:spPr>
          <a:xfrm>
            <a:off x="809625" y="5486400"/>
            <a:ext cx="7958138" cy="9906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lnSpc>
                <a:spcPct val="90000"/>
              </a:lnSpc>
            </a:pPr>
            <a:r>
              <a:rPr lang="zh-CN" altLang="en-US" sz="2000">
                <a:solidFill>
                  <a:srgbClr val="FF9900"/>
                </a:solidFill>
                <a:effectLst>
                  <a:outerShdw blurRad="38100" dist="38100" dir="2700000" algn="tl">
                    <a:schemeClr val="bg2"/>
                  </a:outerShdw>
                </a:effectLst>
              </a:rPr>
              <a:t>由上表可知，上述四个订单，1，2，3均可接受，订单4可与买主协商，在第6周交货，否则只好放弃。</a:t>
            </a:r>
            <a:endParaRPr lang="zh-CN" altLang="en-US" sz="2000">
              <a:solidFill>
                <a:srgbClr val="FF9900"/>
              </a:solidFill>
              <a:effectLst>
                <a:outerShdw blurRad="38100" dist="38100" dir="2700000" algn="tl">
                  <a:schemeClr val="bg2"/>
                </a:outerShdw>
              </a:effectLst>
            </a:endParaRPr>
          </a:p>
          <a:p>
            <a:pPr lvl="0">
              <a:lnSpc>
                <a:spcPct val="90000"/>
              </a:lnSpc>
            </a:pPr>
            <a:r>
              <a:rPr lang="zh-CN" altLang="en-US" sz="2000">
                <a:solidFill>
                  <a:srgbClr val="FF9900"/>
                </a:solidFill>
                <a:effectLst>
                  <a:outerShdw blurRad="38100" dist="38100" dir="2700000" algn="tl">
                    <a:schemeClr val="bg2"/>
                  </a:outerShdw>
                </a:effectLst>
                <a:latin typeface="宋体" pitchFamily="2" charset="-122"/>
              </a:rPr>
              <a:t>接受订单1，2，3后，</a:t>
            </a:r>
            <a:r>
              <a:rPr lang="en-US" altLang="zh-CN" sz="2000">
                <a:solidFill>
                  <a:srgbClr val="FF9900"/>
                </a:solidFill>
                <a:effectLst>
                  <a:outerShdw blurRad="38100" dist="38100" dir="2700000" algn="tl">
                    <a:schemeClr val="bg2"/>
                  </a:outerShdw>
                </a:effectLst>
                <a:latin typeface="宋体" pitchFamily="2" charset="-122"/>
              </a:rPr>
              <a:t>MPS</a:t>
            </a:r>
            <a:r>
              <a:rPr lang="zh-CN" altLang="en-US" sz="2000">
                <a:solidFill>
                  <a:srgbClr val="FF9900"/>
                </a:solidFill>
                <a:effectLst>
                  <a:outerShdw blurRad="38100" dist="38100" dir="2700000" algn="tl">
                    <a:schemeClr val="bg2"/>
                  </a:outerShdw>
                </a:effectLst>
                <a:latin typeface="宋体" pitchFamily="2" charset="-122"/>
              </a:rPr>
              <a:t>的变化如表9-10。</a:t>
            </a:r>
            <a:endParaRPr lang="zh-CN" altLang="en-US" sz="2000">
              <a:solidFill>
                <a:srgbClr val="FF9900"/>
              </a:solidFill>
              <a:effectLst>
                <a:outerShdw blurRad="38100" dist="38100" dir="2700000" algn="tl">
                  <a:schemeClr val="bg2"/>
                </a:outerShdw>
              </a:effectLst>
              <a:latin typeface="宋体" pitchFamily="2" charset="-122"/>
            </a:endParaRPr>
          </a:p>
        </p:txBody>
      </p:sp>
      <p:graphicFrame>
        <p:nvGraphicFramePr>
          <p:cNvPr id="74862" name=""/>
          <p:cNvGraphicFramePr>
            <a:graphicFrameLocks noGrp="1"/>
          </p:cNvGraphicFramePr>
          <p:nvPr/>
        </p:nvGraphicFramePr>
        <p:xfrm>
          <a:off x="1219200" y="1981200"/>
          <a:ext cx="7162800" cy="3444240"/>
        </p:xfrm>
        <a:graphic>
          <a:graphicData uri="http://schemas.openxmlformats.org/drawingml/2006/table">
            <a:tbl>
              <a:tblPr/>
              <a:tblGrid>
                <a:gridCol w="1503362"/>
                <a:gridCol w="706438"/>
                <a:gridCol w="708025"/>
                <a:gridCol w="708025"/>
                <a:gridCol w="706438"/>
                <a:gridCol w="708025"/>
                <a:gridCol w="708025"/>
                <a:gridCol w="706438"/>
                <a:gridCol w="708025"/>
              </a:tblGrid>
              <a:tr h="0">
                <a:tc gridSpan="9">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buNone/>
                      </a:pPr>
                      <a:r>
                        <a:rPr lang="zh-CN" altLang="en-US" sz="2000">
                          <a:solidFill>
                            <a:srgbClr val="0000FF"/>
                          </a:solidFill>
                          <a:effectLst>
                            <a:outerShdw blurRad="38100" dist="38100" dir="2700000" algn="tl">
                              <a:schemeClr val="bg2"/>
                            </a:outerShdw>
                          </a:effectLst>
                          <a:latin typeface="宋体" pitchFamily="2" charset="-122"/>
                        </a:rPr>
                        <a:t>表</a:t>
                      </a:r>
                      <a:r>
                        <a:rPr lang="zh-CN" altLang="en-US" sz="2000">
                          <a:solidFill>
                            <a:srgbClr val="0000FF"/>
                          </a:solidFill>
                          <a:effectLst>
                            <a:outerShdw blurRad="38100" dist="38100" dir="2700000" algn="tl">
                              <a:schemeClr val="bg2"/>
                            </a:outerShdw>
                          </a:effectLst>
                        </a:rPr>
                        <a:t>9-9  3</a:t>
                      </a:r>
                      <a:r>
                        <a:rPr lang="zh-CN" altLang="en-US" sz="2000">
                          <a:solidFill>
                            <a:srgbClr val="0000FF"/>
                          </a:solidFill>
                          <a:effectLst>
                            <a:outerShdw blurRad="38100" dist="38100" dir="2700000" algn="tl">
                              <a:schemeClr val="bg2"/>
                            </a:outerShdw>
                          </a:effectLst>
                          <a:latin typeface="宋体" pitchFamily="2" charset="-122"/>
                        </a:rPr>
                        <a:t>型产品的</a:t>
                      </a:r>
                      <a:r>
                        <a:rPr lang="en-US" altLang="zh-CN" sz="2000">
                          <a:solidFill>
                            <a:srgbClr val="0000FF"/>
                          </a:solidFill>
                          <a:effectLst>
                            <a:outerShdw blurRad="38100" dist="38100" dir="2700000" algn="tl">
                              <a:schemeClr val="bg2"/>
                            </a:outerShdw>
                          </a:effectLst>
                        </a:rPr>
                        <a:t>ATP</a:t>
                      </a:r>
                      <a:r>
                        <a:rPr lang="zh-CN" altLang="en-US" sz="2000">
                          <a:solidFill>
                            <a:srgbClr val="0000FF"/>
                          </a:solidFill>
                          <a:effectLst>
                            <a:outerShdw blurRad="38100" dist="38100" dir="2700000" algn="tl">
                              <a:schemeClr val="bg2"/>
                            </a:outerShdw>
                          </a:effectLst>
                          <a:latin typeface="宋体" pitchFamily="2" charset="-122"/>
                        </a:rPr>
                        <a:t>量</a:t>
                      </a:r>
                      <a:r>
                        <a:rPr lang="zh-CN" altLang="en-US" sz="2000">
                          <a:solidFill>
                            <a:schemeClr val="tx1"/>
                          </a:solidFill>
                          <a:effectLst>
                            <a:outerShdw blurRad="38100" dist="38100" dir="2700000" algn="tl">
                              <a:schemeClr val="bg2"/>
                            </a:outerShdw>
                          </a:effectLst>
                        </a:rPr>
                        <a:t> </a:t>
                      </a:r>
                      <a:endParaRPr lang="zh-CN" altLang="en-US" sz="2000">
                        <a:solidFill>
                          <a:schemeClr val="tx1"/>
                        </a:solidFill>
                        <a:effectLst>
                          <a:outerShdw blurRad="38100" dist="38100" dir="2700000" algn="tl">
                            <a:schemeClr val="bg2"/>
                          </a:outerShdw>
                        </a:effectLst>
                      </a:endParaRPr>
                    </a:p>
                  </a:txBody>
                  <a:tcPr anchor="ctr">
                    <a:lnL w="28575" cap="sq">
                      <a:noFill/>
                      <a:miter lim="800000"/>
                    </a:lnL>
                    <a:lnR w="28575" cap="sq">
                      <a:noFill/>
                      <a:miter lim="800000"/>
                    </a:lnR>
                    <a:lnT w="28575" cap="sq">
                      <a:noFill/>
                      <a:miter lim="800000"/>
                    </a:lnT>
                    <a:lnB>
                      <a:noFill/>
                    </a:lnB>
                    <a:noFill/>
                  </a:tcPr>
                </a:tc>
                <a:tc hMerge="1">
                  <a:txBody>
                    <a:bodyPr vert="horz" wrap="square"/>
                    <a:lstStyle/>
                    <a:p/>
                  </a:txBody>
                  <a:tcPr>
                    <a:lnT w="28575" cap="sq">
                      <a:noFill/>
                      <a:miter lim="800000"/>
                    </a:lnT>
                  </a:tcPr>
                </a:tc>
                <a:tc hMerge="1">
                  <a:txBody>
                    <a:bodyPr vert="horz" wrap="square"/>
                    <a:lstStyle/>
                    <a:p/>
                  </a:txBody>
                  <a:tcPr>
                    <a:lnT w="28575" cap="sq">
                      <a:noFill/>
                      <a:miter lim="800000"/>
                    </a:lnT>
                  </a:tcPr>
                </a:tc>
                <a:tc hMerge="1">
                  <a:txBody>
                    <a:bodyPr vert="horz" wrap="square"/>
                    <a:lstStyle/>
                    <a:p/>
                  </a:txBody>
                  <a:tcPr>
                    <a:lnT w="28575" cap="sq">
                      <a:noFill/>
                      <a:miter lim="800000"/>
                    </a:lnT>
                  </a:tcPr>
                </a:tc>
                <a:tc hMerge="1">
                  <a:txBody>
                    <a:bodyPr vert="horz" wrap="square"/>
                    <a:lstStyle/>
                    <a:p/>
                  </a:txBody>
                  <a:tcPr>
                    <a:lnT w="28575" cap="sq">
                      <a:noFill/>
                      <a:miter lim="800000"/>
                    </a:lnT>
                  </a:tcPr>
                </a:tc>
                <a:tc hMerge="1">
                  <a:txBody>
                    <a:bodyPr vert="horz" wrap="square"/>
                    <a:lstStyle/>
                    <a:p/>
                  </a:txBody>
                  <a:tcPr>
                    <a:lnT w="28575" cap="sq">
                      <a:noFill/>
                      <a:miter lim="800000"/>
                    </a:lnT>
                  </a:tcPr>
                </a:tc>
                <a:tc hMerge="1">
                  <a:txBody>
                    <a:bodyPr vert="horz" wrap="square"/>
                    <a:lstStyle/>
                    <a:p/>
                  </a:txBody>
                  <a:tcPr>
                    <a:lnT w="28575" cap="sq">
                      <a:noFill/>
                      <a:miter lim="800000"/>
                    </a:lnT>
                  </a:tcPr>
                </a:tc>
                <a:tc hMerge="1">
                  <a:txBody>
                    <a:bodyPr vert="horz" wrap="square"/>
                    <a:lstStyle/>
                    <a:p/>
                  </a:txBody>
                  <a:tcPr>
                    <a:lnT w="28575" cap="sq">
                      <a:noFill/>
                      <a:miter lim="800000"/>
                    </a:lnT>
                  </a:tcPr>
                </a:tc>
                <a:tc hMerge="1">
                  <a:txBody>
                    <a:bodyPr vert="horz" wrap="square"/>
                    <a:lstStyle/>
                    <a:p/>
                  </a:txBody>
                  <a:tcPr>
                    <a:lnR w="28575" cap="sq">
                      <a:noFill/>
                      <a:miter lim="800000"/>
                    </a:lnR>
                    <a:lnT w="28575" cap="sq">
                      <a:noFill/>
                      <a:miter lim="800000"/>
                    </a:lnT>
                  </a:tcPr>
                </a:tc>
              </a:tr>
              <a:tr h="209550">
                <a:tc gridSpan="9">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90000"/>
                        </a:lnSpc>
                        <a:spcBef>
                          <a:spcPct val="0"/>
                        </a:spcBef>
                        <a:buNone/>
                      </a:pPr>
                      <a:r>
                        <a:rPr lang="zh-CN" altLang="en-US" sz="2000">
                          <a:solidFill>
                            <a:schemeClr val="tx1"/>
                          </a:solidFill>
                          <a:effectLst>
                            <a:outerShdw blurRad="38100" dist="38100" dir="2700000" algn="tl">
                              <a:schemeClr val="bg2"/>
                            </a:outerShdw>
                          </a:effectLst>
                          <a:latin typeface="宋体" pitchFamily="2" charset="-122"/>
                        </a:rPr>
                        <a:t>期初库存:</a:t>
                      </a:r>
                      <a:r>
                        <a:rPr lang="zh-CN" altLang="en-US" sz="2000">
                          <a:solidFill>
                            <a:schemeClr val="tx1"/>
                          </a:solidFill>
                          <a:effectLst>
                            <a:outerShdw blurRad="38100" dist="38100" dir="2700000" algn="tl">
                              <a:schemeClr val="bg2"/>
                            </a:outerShdw>
                          </a:effectLst>
                        </a:rPr>
                        <a:t>45                               </a:t>
                      </a:r>
                      <a:r>
                        <a:rPr lang="zh-CN" altLang="en-US" sz="2000">
                          <a:solidFill>
                            <a:schemeClr val="tx1"/>
                          </a:solidFill>
                          <a:effectLst>
                            <a:outerShdw blurRad="38100" dist="38100" dir="2700000" algn="tl">
                              <a:schemeClr val="bg2"/>
                            </a:outerShdw>
                          </a:effectLst>
                          <a:latin typeface="宋体" pitchFamily="2" charset="-122"/>
                        </a:rPr>
                        <a:t>生产批量：</a:t>
                      </a:r>
                      <a:r>
                        <a:rPr lang="zh-CN" altLang="en-US" sz="2000">
                          <a:solidFill>
                            <a:schemeClr val="tx1"/>
                          </a:solidFill>
                          <a:effectLst>
                            <a:outerShdw blurRad="38100" dist="38100" dir="2700000" algn="tl">
                              <a:schemeClr val="bg2"/>
                            </a:outerShdw>
                          </a:effectLst>
                        </a:rPr>
                        <a:t>80 </a:t>
                      </a:r>
                      <a:endParaRPr lang="zh-CN" altLang="en-US" sz="2000">
                        <a:solidFill>
                          <a:schemeClr val="tx1"/>
                        </a:solidFill>
                        <a:effectLst>
                          <a:outerShdw blurRad="38100" dist="38100" dir="2700000" algn="tl">
                            <a:schemeClr val="bg2"/>
                          </a:outerShdw>
                        </a:effectLst>
                      </a:endParaRPr>
                    </a:p>
                  </a:txBody>
                  <a:tcPr anchor="ctr">
                    <a:lnL w="28575" cap="sq">
                      <a:noFill/>
                      <a:miter lim="800000"/>
                    </a:lnL>
                    <a:lnR w="28575" cap="sq">
                      <a:noFill/>
                      <a:miter lim="800000"/>
                    </a:lnR>
                    <a:lnT>
                      <a:noFill/>
                    </a:lnT>
                    <a:lnB w="28575">
                      <a:solidFill>
                        <a:schemeClr val="tx1"/>
                      </a:solidFill>
                      <a:miter lim="800000"/>
                    </a:lnB>
                    <a:noFill/>
                  </a:tcPr>
                </a:tc>
                <a:tc hMerge="1">
                  <a:txBody>
                    <a:bodyPr vert="horz" wrap="square"/>
                    <a:lstStyle/>
                    <a:p/>
                  </a:txBody>
                  <a:tcPr>
                    <a:lnB w="28575">
                      <a:solidFill>
                        <a:schemeClr val="tx1"/>
                      </a:solidFill>
                      <a:miter lim="800000"/>
                    </a:lnB>
                  </a:tcPr>
                </a:tc>
                <a:tc hMerge="1">
                  <a:txBody>
                    <a:bodyPr vert="horz" wrap="square"/>
                    <a:lstStyle/>
                    <a:p/>
                  </a:txBody>
                  <a:tcPr>
                    <a:lnB w="28575">
                      <a:solidFill>
                        <a:schemeClr val="tx1"/>
                      </a:solidFill>
                      <a:miter lim="800000"/>
                    </a:lnB>
                  </a:tcPr>
                </a:tc>
                <a:tc hMerge="1">
                  <a:txBody>
                    <a:bodyPr vert="horz" wrap="square"/>
                    <a:lstStyle/>
                    <a:p/>
                  </a:txBody>
                  <a:tcPr>
                    <a:lnB w="28575">
                      <a:solidFill>
                        <a:schemeClr val="tx1"/>
                      </a:solidFill>
                      <a:miter lim="800000"/>
                    </a:lnB>
                  </a:tcPr>
                </a:tc>
                <a:tc hMerge="1">
                  <a:txBody>
                    <a:bodyPr vert="horz" wrap="square"/>
                    <a:lstStyle/>
                    <a:p/>
                  </a:txBody>
                  <a:tcPr>
                    <a:lnB w="28575">
                      <a:solidFill>
                        <a:schemeClr val="tx1"/>
                      </a:solidFill>
                      <a:miter lim="800000"/>
                    </a:lnB>
                  </a:tcPr>
                </a:tc>
                <a:tc hMerge="1">
                  <a:txBody>
                    <a:bodyPr vert="horz" wrap="square"/>
                    <a:lstStyle/>
                    <a:p/>
                  </a:txBody>
                  <a:tcPr>
                    <a:lnB w="28575">
                      <a:solidFill>
                        <a:schemeClr val="tx1"/>
                      </a:solidFill>
                      <a:miter lim="800000"/>
                    </a:lnB>
                  </a:tcPr>
                </a:tc>
                <a:tc hMerge="1">
                  <a:txBody>
                    <a:bodyPr vert="horz" wrap="square"/>
                    <a:lstStyle/>
                    <a:p/>
                  </a:txBody>
                  <a:tcPr>
                    <a:lnB w="28575">
                      <a:solidFill>
                        <a:schemeClr val="tx1"/>
                      </a:solidFill>
                      <a:miter lim="800000"/>
                    </a:lnB>
                  </a:tcPr>
                </a:tc>
                <a:tc hMerge="1">
                  <a:txBody>
                    <a:bodyPr vert="horz" wrap="square"/>
                    <a:lstStyle/>
                    <a:p/>
                  </a:txBody>
                  <a:tcPr>
                    <a:lnB w="28575">
                      <a:solidFill>
                        <a:schemeClr val="tx1"/>
                      </a:solidFill>
                      <a:miter lim="800000"/>
                    </a:lnB>
                  </a:tcPr>
                </a:tc>
                <a:tc hMerge="1">
                  <a:txBody>
                    <a:bodyPr vert="horz" wrap="square"/>
                    <a:lstStyle/>
                    <a:p/>
                  </a:txBody>
                  <a:tcPr>
                    <a:lnR w="28575" cap="sq">
                      <a:noFill/>
                      <a:miter lim="800000"/>
                    </a:lnR>
                    <a:lnB w="28575">
                      <a:solidFill>
                        <a:schemeClr val="tx1"/>
                      </a:solidFill>
                      <a:miter lim="800000"/>
                    </a:lnB>
                  </a:tcPr>
                </a:tc>
              </a:tr>
              <a:tr h="284162">
                <a:tc rowSpan="3">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endParaRPr lang="zh-CN" altLang="en-US" sz="2000">
                        <a:solidFill>
                          <a:schemeClr val="tx1"/>
                        </a:solidFill>
                        <a:effectLst>
                          <a:outerShdw blurRad="38100" dist="38100" dir="2700000" algn="tl">
                            <a:schemeClr val="bg2"/>
                          </a:outerShdw>
                        </a:effectLst>
                      </a:endParaRPr>
                    </a:p>
                  </a:txBody>
                  <a:tcPr anchor="ctr">
                    <a:lnL w="28575" cap="sq">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gridSpan="4">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4月</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hMerge="1">
                  <a:txBody>
                    <a:bodyPr vert="horz" wrap="square"/>
                    <a:lstStyle/>
                    <a:p/>
                  </a:txBody>
                  <a:tcPr>
                    <a:lnT w="28575">
                      <a:solidFill>
                        <a:schemeClr val="tx1"/>
                      </a:solidFill>
                      <a:miter lim="800000"/>
                    </a:lnT>
                    <a:lnB w="12700">
                      <a:solidFill>
                        <a:schemeClr val="tx1"/>
                      </a:solidFill>
                      <a:miter lim="800000"/>
                    </a:lnB>
                  </a:tcPr>
                </a:tc>
                <a:tc hMerge="1">
                  <a:txBody>
                    <a:bodyPr vert="horz" wrap="square"/>
                    <a:lstStyle/>
                    <a:p/>
                  </a:txBody>
                  <a:tcPr>
                    <a:lnT w="28575">
                      <a:solidFill>
                        <a:schemeClr val="tx1"/>
                      </a:solidFill>
                      <a:miter lim="800000"/>
                    </a:lnT>
                    <a:lnB w="12700">
                      <a:solidFill>
                        <a:schemeClr val="tx1"/>
                      </a:solidFill>
                      <a:miter lim="800000"/>
                    </a:lnB>
                  </a:tcPr>
                </a:tc>
                <a:tc hMerge="1">
                  <a:txBody>
                    <a:bodyPr vert="horz" wrap="square"/>
                    <a:lstStyle/>
                    <a:p/>
                  </a:txBody>
                  <a:tcPr>
                    <a:lnR w="12700">
                      <a:miter lim="800000"/>
                    </a:lnR>
                    <a:lnT w="28575">
                      <a:solidFill>
                        <a:schemeClr val="tx1"/>
                      </a:solidFill>
                      <a:miter lim="800000"/>
                    </a:lnT>
                    <a:lnB w="12700">
                      <a:solidFill>
                        <a:schemeClr val="tx1"/>
                      </a:solidFill>
                      <a:miter lim="800000"/>
                    </a:lnB>
                  </a:tcPr>
                </a:tc>
                <a:tc gridSpan="4">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5月</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28575">
                      <a:solidFill>
                        <a:schemeClr val="tx1"/>
                      </a:solidFill>
                      <a:miter lim="800000"/>
                    </a:lnT>
                    <a:lnB w="12700">
                      <a:solidFill>
                        <a:schemeClr val="tx1"/>
                      </a:solidFill>
                      <a:miter lim="800000"/>
                    </a:lnB>
                    <a:noFill/>
                  </a:tcPr>
                </a:tc>
                <a:tc hMerge="1">
                  <a:txBody>
                    <a:bodyPr vert="horz" wrap="square"/>
                    <a:lstStyle/>
                    <a:p/>
                  </a:txBody>
                  <a:tcPr>
                    <a:lnT w="28575">
                      <a:solidFill>
                        <a:schemeClr val="tx1"/>
                      </a:solidFill>
                      <a:miter lim="800000"/>
                    </a:lnT>
                    <a:lnB w="12700">
                      <a:solidFill>
                        <a:schemeClr val="tx1"/>
                      </a:solidFill>
                      <a:miter lim="800000"/>
                    </a:lnB>
                  </a:tcPr>
                </a:tc>
                <a:tc hMerge="1">
                  <a:txBody>
                    <a:bodyPr vert="horz" wrap="square"/>
                    <a:lstStyle/>
                    <a:p/>
                  </a:txBody>
                  <a:tcPr>
                    <a:lnT w="28575">
                      <a:solidFill>
                        <a:schemeClr val="tx1"/>
                      </a:solidFill>
                      <a:miter lim="800000"/>
                    </a:lnT>
                    <a:lnB w="12700">
                      <a:solidFill>
                        <a:schemeClr val="tx1"/>
                      </a:solidFill>
                      <a:miter lim="800000"/>
                    </a:lnB>
                  </a:tcPr>
                </a:tc>
                <a:tc hMerge="1">
                  <a:txBody>
                    <a:bodyPr vert="horz" wrap="square"/>
                    <a:lstStyle/>
                    <a:p/>
                  </a:txBody>
                  <a:tcPr>
                    <a:lnR w="28575" cap="sq">
                      <a:miter lim="800000"/>
                    </a:lnR>
                    <a:lnT w="28575">
                      <a:solidFill>
                        <a:schemeClr val="tx1"/>
                      </a:solidFill>
                      <a:miter lim="800000"/>
                    </a:lnT>
                    <a:lnB w="12700">
                      <a:solidFill>
                        <a:schemeClr val="tx1"/>
                      </a:solidFill>
                      <a:miter lim="800000"/>
                    </a:lnB>
                  </a:tcPr>
                </a:tc>
              </a:tr>
              <a:tr h="285750">
                <a:tc vMerge="1">
                  <a:txBody>
                    <a:bodyPr vert="horz" wrap="square"/>
                    <a:lstStyle/>
                    <a:p/>
                  </a:txBody>
                  <a:tcPr>
                    <a:lnL w="28575" cap="sq">
                      <a:solidFill>
                        <a:schemeClr val="tx1"/>
                      </a:solidFill>
                      <a:miter lim="800000"/>
                    </a:lnL>
                    <a:lnR w="12700">
                      <a:solidFill>
                        <a:schemeClr val="tx1"/>
                      </a:solidFill>
                      <a:miter lim="800000"/>
                    </a:lnR>
                  </a:tcPr>
                </a:tc>
                <a:tc gridSpan="4">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ClrTx/>
                        <a:buFontTx/>
                        <a:buNone/>
                      </a:pPr>
                      <a:r>
                        <a:rPr lang="zh-CN" altLang="en-US" sz="2000">
                          <a:solidFill>
                            <a:schemeClr val="tx1"/>
                          </a:solidFill>
                          <a:effectLst>
                            <a:outerShdw blurRad="38100" dist="38100" dir="2700000" algn="tl">
                              <a:schemeClr val="bg2"/>
                            </a:outerShdw>
                          </a:effectLst>
                        </a:rPr>
                        <a:t>周次</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txBody>
                  <a:tcPr>
                    <a:lnT w="12700">
                      <a:solidFill>
                        <a:schemeClr val="tx1"/>
                      </a:solidFill>
                      <a:miter lim="800000"/>
                    </a:lnT>
                    <a:lnB w="12700">
                      <a:solidFill>
                        <a:schemeClr val="tx1"/>
                      </a:solidFill>
                      <a:miter lim="800000"/>
                    </a:lnB>
                  </a:tcPr>
                </a:tc>
                <a:tc hMerge="1">
                  <a:txBody>
                    <a:bodyPr vert="horz" wrap="square"/>
                    <a:lstStyle/>
                    <a:p/>
                  </a:txBody>
                  <a:tcPr>
                    <a:lnT w="12700">
                      <a:solidFill>
                        <a:schemeClr val="tx1"/>
                      </a:solidFill>
                      <a:miter lim="800000"/>
                    </a:lnT>
                    <a:lnB w="12700">
                      <a:solidFill>
                        <a:schemeClr val="tx1"/>
                      </a:solidFill>
                      <a:miter lim="800000"/>
                    </a:lnB>
                  </a:tcPr>
                </a:tc>
                <a:tc hMerge="1">
                  <a:txBody>
                    <a:bodyPr vert="horz" wrap="square"/>
                    <a:lstStyle/>
                    <a:p/>
                  </a:txBody>
                  <a:tcPr>
                    <a:lnR w="12700">
                      <a:miter lim="800000"/>
                    </a:lnR>
                    <a:lnT w="12700">
                      <a:solidFill>
                        <a:schemeClr val="tx1"/>
                      </a:solidFill>
                      <a:miter lim="800000"/>
                    </a:lnT>
                    <a:lnB w="12700">
                      <a:solidFill>
                        <a:schemeClr val="tx1"/>
                      </a:solidFill>
                      <a:miter lim="800000"/>
                    </a:lnB>
                  </a:tcPr>
                </a:tc>
                <a:tc gridSpan="4">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周次</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c hMerge="1">
                  <a:txBody>
                    <a:bodyPr vert="horz" wrap="square"/>
                    <a:lstStyle/>
                    <a:p/>
                  </a:txBody>
                  <a:tcPr>
                    <a:lnT w="12700">
                      <a:solidFill>
                        <a:schemeClr val="tx1"/>
                      </a:solidFill>
                      <a:miter lim="800000"/>
                    </a:lnT>
                    <a:lnB w="12700">
                      <a:solidFill>
                        <a:schemeClr val="tx1"/>
                      </a:solidFill>
                      <a:miter lim="800000"/>
                    </a:lnB>
                  </a:tcPr>
                </a:tc>
                <a:tc hMerge="1">
                  <a:txBody>
                    <a:bodyPr vert="horz" wrap="square"/>
                    <a:lstStyle/>
                    <a:p/>
                  </a:txBody>
                  <a:tcPr>
                    <a:lnT w="12700">
                      <a:solidFill>
                        <a:schemeClr val="tx1"/>
                      </a:solidFill>
                      <a:miter lim="800000"/>
                    </a:lnT>
                    <a:lnB w="12700">
                      <a:solidFill>
                        <a:schemeClr val="tx1"/>
                      </a:solidFill>
                      <a:miter lim="800000"/>
                    </a:lnB>
                  </a:tcPr>
                </a:tc>
                <a:tc hMerge="1">
                  <a:txBody>
                    <a:bodyPr vert="horz" wrap="square"/>
                    <a:lstStyle/>
                    <a:p/>
                  </a:txBody>
                  <a:tcPr>
                    <a:lnR w="28575" cap="sq">
                      <a:miter lim="800000"/>
                    </a:lnR>
                    <a:lnT w="12700">
                      <a:solidFill>
                        <a:schemeClr val="tx1"/>
                      </a:solidFill>
                      <a:miter lim="800000"/>
                    </a:lnT>
                    <a:lnB w="12700">
                      <a:solidFill>
                        <a:schemeClr val="tx1"/>
                      </a:solidFill>
                      <a:miter lim="800000"/>
                    </a:lnB>
                  </a:tcPr>
                </a:tc>
              </a:tr>
              <a:tr h="285750">
                <a:tc vMerge="1">
                  <a:txBody>
                    <a:bodyPr vert="horz" wrap="square"/>
                    <a:lstStyle/>
                    <a:p/>
                  </a:txBody>
                  <a:tcPr>
                    <a:lnL w="28575" cap="sq">
                      <a:solidFill>
                        <a:schemeClr val="tx1"/>
                      </a:solidFill>
                      <a:miter lim="800000"/>
                    </a:lnL>
                    <a:lnR w="12700">
                      <a:solidFill>
                        <a:schemeClr val="tx1"/>
                      </a:solidFill>
                      <a:miter lim="800000"/>
                    </a:lnR>
                    <a:lnB w="12700">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1</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3</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5</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6</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7</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8</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841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需求预计</a:t>
                      </a:r>
                      <a:endParaRPr lang="zh-CN" altLang="en-US" sz="2000">
                        <a:solidFill>
                          <a:schemeClr val="tx1"/>
                        </a:solidFill>
                        <a:effectLst>
                          <a:outerShdw blurRad="38100" dist="38100" dir="2700000" algn="tl">
                            <a:schemeClr val="bg2"/>
                          </a:outerShdw>
                        </a:effectLst>
                      </a:endParaRPr>
                    </a:p>
                  </a:txBody>
                  <a:tcPr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85750">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ClrTx/>
                        <a:buFontTx/>
                        <a:buNone/>
                      </a:pPr>
                      <a:r>
                        <a:rPr lang="zh-CN" altLang="en-US" sz="2000">
                          <a:solidFill>
                            <a:schemeClr val="tx1"/>
                          </a:solidFill>
                          <a:effectLst>
                            <a:outerShdw blurRad="38100" dist="38100" dir="2700000" algn="tl">
                              <a:schemeClr val="bg2"/>
                            </a:outerShdw>
                          </a:effectLst>
                        </a:rPr>
                        <a:t>顾客订货</a:t>
                      </a:r>
                      <a:endParaRPr lang="zh-CN" altLang="en-US" sz="2000">
                        <a:solidFill>
                          <a:schemeClr val="tx1"/>
                        </a:solidFill>
                        <a:effectLst>
                          <a:outerShdw blurRad="38100" dist="38100" dir="2700000" algn="tl">
                            <a:schemeClr val="bg2"/>
                          </a:outerShdw>
                        </a:effectLst>
                      </a:endParaRPr>
                    </a:p>
                  </a:txBody>
                  <a:tcPr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23</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15</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8</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285750">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ClrTx/>
                        <a:buFontTx/>
                        <a:buNone/>
                      </a:pPr>
                      <a:r>
                        <a:rPr lang="zh-CN" altLang="en-US" sz="2000">
                          <a:solidFill>
                            <a:schemeClr val="tx1"/>
                          </a:solidFill>
                          <a:effectLst>
                            <a:outerShdw blurRad="38100" dist="38100" dir="2700000" algn="tl">
                              <a:schemeClr val="bg2"/>
                            </a:outerShdw>
                          </a:effectLst>
                        </a:rPr>
                        <a:t>现有库存量</a:t>
                      </a:r>
                      <a:endParaRPr lang="zh-CN" altLang="en-US" sz="2000">
                        <a:solidFill>
                          <a:schemeClr val="tx1"/>
                        </a:solidFill>
                        <a:effectLst>
                          <a:outerShdw blurRad="38100" dist="38100" dir="2700000" algn="tl">
                            <a:schemeClr val="bg2"/>
                          </a:outerShdw>
                        </a:effectLst>
                      </a:endParaRPr>
                    </a:p>
                  </a:txBody>
                  <a:tcPr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62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42</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331788">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en-US" altLang="zh-CN" sz="2000">
                          <a:solidFill>
                            <a:schemeClr val="tx1"/>
                          </a:solidFill>
                          <a:effectLst>
                            <a:outerShdw blurRad="38100" dist="38100" dir="2700000" algn="tl">
                              <a:schemeClr val="bg2"/>
                            </a:outerShdw>
                          </a:effectLst>
                        </a:rPr>
                        <a:t>MPS</a:t>
                      </a:r>
                      <a:r>
                        <a:rPr lang="zh-CN" altLang="en-US" sz="2000">
                          <a:solidFill>
                            <a:schemeClr val="tx1"/>
                          </a:solidFill>
                          <a:effectLst>
                            <a:outerShdw blurRad="38100" dist="38100" dir="2700000" algn="tl">
                              <a:schemeClr val="bg2"/>
                            </a:outerShdw>
                          </a:effectLst>
                        </a:rPr>
                        <a:t>量</a:t>
                      </a:r>
                      <a:endParaRPr lang="zh-CN" altLang="en-US" sz="2000">
                        <a:solidFill>
                          <a:schemeClr val="tx1"/>
                        </a:solidFill>
                        <a:effectLst>
                          <a:outerShdw blurRad="38100" dist="38100" dir="2700000" algn="tl">
                            <a:schemeClr val="bg2"/>
                          </a:outerShdw>
                        </a:effectLst>
                      </a:endParaRPr>
                    </a:p>
                  </a:txBody>
                  <a:tcPr anchor="ct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0">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en-US" altLang="zh-CN" sz="2000">
                          <a:solidFill>
                            <a:schemeClr val="tx1"/>
                          </a:solidFill>
                          <a:effectLst>
                            <a:outerShdw blurRad="38100" dist="38100" dir="2700000" algn="tl">
                              <a:schemeClr val="bg2"/>
                            </a:outerShdw>
                          </a:effectLst>
                        </a:rPr>
                        <a:t>ATP</a:t>
                      </a:r>
                      <a:r>
                        <a:rPr lang="zh-CN" altLang="en-US" sz="2000">
                          <a:solidFill>
                            <a:schemeClr val="tx1"/>
                          </a:solidFill>
                          <a:effectLst>
                            <a:outerShdw blurRad="38100" dist="38100" dir="2700000" algn="tl">
                              <a:schemeClr val="bg2"/>
                            </a:outerShdw>
                          </a:effectLst>
                        </a:rPr>
                        <a:t>量</a:t>
                      </a:r>
                      <a:endParaRPr lang="zh-CN" altLang="en-US" sz="2000">
                        <a:solidFill>
                          <a:schemeClr val="tx1"/>
                        </a:solidFill>
                        <a:effectLst>
                          <a:outerShdw blurRad="38100" dist="38100" dir="2700000" algn="tl">
                            <a:schemeClr val="bg2"/>
                          </a:outerShdw>
                        </a:effectLst>
                      </a:endParaRPr>
                    </a:p>
                  </a:txBody>
                  <a:tcPr anchor="ct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7</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68</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marL="0" lvl="0" indent="0" algn="ctr">
                        <a:lnSpc>
                          <a:spcPct val="80000"/>
                        </a:lnSpc>
                        <a:spcBef>
                          <a:spcPct val="0"/>
                        </a:spcBef>
                        <a:buNone/>
                      </a:pPr>
                      <a:r>
                        <a:rPr lang="zh-CN" altLang="en-US" sz="2000">
                          <a:solidFill>
                            <a:schemeClr val="tx1"/>
                          </a:solidFill>
                          <a:effectLst>
                            <a:outerShdw blurRad="38100" dist="38100" dir="2700000" algn="tl">
                              <a:schemeClr val="bg2"/>
                            </a:outerShdw>
                          </a:effectLst>
                        </a:rPr>
                        <a:t>80</a:t>
                      </a:r>
                      <a:endParaRPr lang="zh-CN" altLang="en-US" sz="2000">
                        <a:solidFill>
                          <a:schemeClr val="tx1"/>
                        </a:solidFill>
                        <a:effectLst>
                          <a:outerShdw blurRad="38100" dist="38100" dir="2700000" algn="tl">
                            <a:schemeClr val="bg2"/>
                          </a:outerShdw>
                        </a:effectLst>
                      </a:endParaRPr>
                    </a:p>
                  </a:txBody>
                  <a:tcPr anchor="ct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sp>
        <p:nvSpPr>
          <p:cNvPr id="74863" name="Date Placeholder 3"/>
          <p:cNvSpPr>
            <a:spLocks noGrp="1"/>
          </p:cNvSpPr>
          <p:nvPr>
            <p:ph type="dt" sz="half" idx="2"/>
          </p:nvPr>
        </p:nvSpPr>
        <p:spPr/>
        <p:txBody>
          <a:bodyPr/>
          <a:lstStyle/>
          <a:p>
            <a:pPr lvl="0"/>
            <a:fld id="{2207BCDC-4DE3-4F5D-A97F-2EC542C0651A}" type="datetime1">
              <a:rPr kumimoji="0" lang="zh-CN" altLang="en-US" sz="1400">
                <a:solidFill>
                  <a:schemeClr val="folHlink"/>
                </a:solidFill>
              </a:rPr>
              <a:t>2024/9/7</a:t>
            </a:fld>
            <a:endParaRPr kumimoji="0" lang="en-US" altLang="zh-CN" sz="1400">
              <a:solidFill>
                <a:schemeClr val="folHlink"/>
              </a:solidFill>
            </a:endParaRPr>
          </a:p>
        </p:txBody>
      </p:sp>
      <p:sp>
        <p:nvSpPr>
          <p:cNvPr id="74864" name="Slide Number Placeholder 5"/>
          <p:cNvSpPr>
            <a:spLocks noGrp="1"/>
          </p:cNvSpPr>
          <p:nvPr>
            <p:ph type="sldNum" sz="quarter" idx="4"/>
          </p:nvPr>
        </p:nvSpPr>
        <p:spPr/>
        <p:txBody>
          <a:bodyPr/>
          <a:lstStyle/>
          <a:p>
            <a:pPr lvl="0" algn="r"/>
            <a:fld id="{F46DF82B-E266-4C67-86E5-F97C49020489}" type="slidenum">
              <a:rPr kumimoji="0" lang="zh-CN" altLang="en-US" sz="1400">
                <a:solidFill>
                  <a:schemeClr val="folHlink"/>
                </a:solidFill>
              </a:rPr>
              <a:t>15</a:t>
            </a:fld>
            <a:endParaRPr lang="en-US"/>
          </a:p>
        </p:txBody>
      </p:sp>
      <p:sp>
        <p:nvSpPr>
          <p:cNvPr id="74865" name="Footer Placeholder 4"/>
          <p:cNvSpPr>
            <a:spLocks noGrp="1"/>
          </p:cNvSpPr>
          <p:nvPr>
            <p:ph type="ftr" sz="quarter" idx="3"/>
          </p:nvPr>
        </p:nvSpPr>
        <p:spPr/>
        <p:txBody>
          <a:bodyPr/>
          <a:lstStyle/>
          <a:p>
            <a:pPr lvl="0" algn="ctr"/>
            <a:fld id="{49DAC5D1-83B0-4538-82F5-09EF50D7911B}"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74866" name="TextBox 74865"/>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nodeType="clickEffect">
                                  <p:stCondLst>
                                    <p:cond delay="0"/>
                                  </p:stCondLst>
                                  <p:childTnLst>
                                    <p:set>
                                      <p:cBhvr additive="base">
                                        <p:cTn id="6" dur="1" fill="hold">
                                          <p:stCondLst>
                                            <p:cond delay="0"/>
                                          </p:stCondLst>
                                        </p:cTn>
                                        <p:tgtEl>
                                          <p:spTgt spid="74862"/>
                                        </p:tgtEl>
                                        <p:attrNameLst>
                                          <p:attrName>style.visibility</p:attrName>
                                        </p:attrNameLst>
                                      </p:cBhvr>
                                      <p:to>
                                        <p:strVal val="visible"/>
                                      </p:to>
                                    </p:set>
                                    <p:animEffect transition="in" filter="checkerboard(across)">
                                      <p:cBhvr additive="base">
                                        <p:cTn id="7" dur="500"/>
                                        <p:tgtEl>
                                          <p:spTgt spid="7486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74755">
                                            <p:txEl>
                                              <p:pRg st="0" end="0"/>
                                            </p:txEl>
                                          </p:spTgt>
                                        </p:tgtEl>
                                        <p:attrNameLst>
                                          <p:attrName>style.visibility</p:attrName>
                                        </p:attrNameLst>
                                      </p:cBhvr>
                                      <p:to>
                                        <p:strVal val="visible"/>
                                      </p:to>
                                    </p:set>
                                    <p:animEffect transition="in" filter="box(in)">
                                      <p:cBhvr additive="base">
                                        <p:cTn id="12" dur="500"/>
                                        <p:tgtEl>
                                          <p:spTgt spid="74755">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grpId="0" nodeType="clickEffect">
                                  <p:stCondLst>
                                    <p:cond delay="0"/>
                                  </p:stCondLst>
                                  <p:childTnLst>
                                    <p:set>
                                      <p:cBhvr additive="base">
                                        <p:cTn id="16" dur="1" fill="hold">
                                          <p:stCondLst>
                                            <p:cond delay="0"/>
                                          </p:stCondLst>
                                        </p:cTn>
                                        <p:tgtEl>
                                          <p:spTgt spid="74755">
                                            <p:txEl>
                                              <p:pRg st="1" end="1"/>
                                            </p:txEl>
                                          </p:spTgt>
                                        </p:tgtEl>
                                        <p:attrNameLst>
                                          <p:attrName>style.visibility</p:attrName>
                                        </p:attrNameLst>
                                      </p:cBhvr>
                                      <p:to>
                                        <p:strVal val="visible"/>
                                      </p:to>
                                    </p:set>
                                    <p:animEffect transition="in" filter="box(in)">
                                      <p:cBhvr additive="base">
                                        <p:cTn id="17" dur="500"/>
                                        <p:tgtEl>
                                          <p:spTgt spid="747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rPr>
              <a:t>问题解释</a:t>
            </a:r>
            <a:endParaRPr lang="zh-CN" altLang="en-US">
              <a:effectLst>
                <a:outerShdw blurRad="38100" dist="38100" dir="2700000" algn="tl">
                  <a:schemeClr val="bg2"/>
                </a:outerShdw>
              </a:effectLst>
            </a:endParaRPr>
          </a:p>
        </p:txBody>
      </p:sp>
      <p:sp>
        <p:nvSpPr>
          <p:cNvPr id="76803" name=""/>
          <p:cNvSpPr/>
          <p:nvPr>
            <p:ph type="body" idx="4294967295"/>
          </p:nvPr>
        </p:nvSpPr>
        <p:spPr>
          <a:xfrm>
            <a:off x="809625" y="2214562"/>
            <a:ext cx="79581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rPr lang="zh-CN" altLang="en-US" sz="2400">
                <a:solidFill>
                  <a:schemeClr val="tx1"/>
                </a:solidFill>
                <a:effectLst>
                  <a:outerShdw blurRad="38100" dist="38100" dir="2700000" algn="tl">
                    <a:schemeClr val="bg2"/>
                  </a:outerShdw>
                </a:effectLst>
                <a:latin typeface="宋体" pitchFamily="2" charset="-122"/>
              </a:rPr>
              <a:t>有可能。当</a:t>
            </a:r>
            <a:r>
              <a:rPr lang="en-US" altLang="zh-CN" sz="2400">
                <a:solidFill>
                  <a:schemeClr val="tx1"/>
                </a:solidFill>
                <a:effectLst>
                  <a:outerShdw blurRad="38100" dist="38100" dir="2700000" algn="tl">
                    <a:schemeClr val="bg2"/>
                  </a:outerShdw>
                </a:effectLst>
                <a:latin typeface="宋体" pitchFamily="2" charset="-122"/>
              </a:rPr>
              <a:t>POH</a:t>
            </a:r>
            <a:r>
              <a:rPr lang="zh-CN" altLang="en-US" sz="2400">
                <a:solidFill>
                  <a:schemeClr val="tx1"/>
                </a:solidFill>
                <a:effectLst>
                  <a:outerShdw blurRad="38100" dist="38100" dir="2700000" algn="tl">
                    <a:schemeClr val="bg2"/>
                  </a:outerShdw>
                </a:effectLst>
                <a:latin typeface="宋体" pitchFamily="2" charset="-122"/>
              </a:rPr>
              <a:t>出现负值时，可能不引起问题（如实际订货量小于预计需求量），也可能会引起问题（两次</a:t>
            </a:r>
            <a:r>
              <a:rPr lang="en-US" altLang="zh-CN" sz="2400">
                <a:solidFill>
                  <a:schemeClr val="tx1"/>
                </a:solidFill>
                <a:effectLst>
                  <a:outerShdw blurRad="38100" dist="38100" dir="2700000" algn="tl">
                    <a:schemeClr val="bg2"/>
                  </a:outerShdw>
                </a:effectLst>
                <a:latin typeface="宋体" pitchFamily="2" charset="-122"/>
              </a:rPr>
              <a:t>MPS</a:t>
            </a:r>
            <a:r>
              <a:rPr lang="zh-CN" altLang="en-US" sz="2400">
                <a:solidFill>
                  <a:schemeClr val="tx1"/>
                </a:solidFill>
                <a:effectLst>
                  <a:outerShdw blurRad="38100" dist="38100" dir="2700000" algn="tl">
                    <a:schemeClr val="bg2"/>
                  </a:outerShdw>
                </a:effectLst>
                <a:latin typeface="宋体" pitchFamily="2" charset="-122"/>
              </a:rPr>
              <a:t>之间的订货量大于该期间的预测总量）。</a:t>
            </a:r>
            <a:endParaRPr lang="zh-CN" altLang="en-US" sz="2400">
              <a:solidFill>
                <a:schemeClr val="tx1"/>
              </a:solidFill>
              <a:effectLst>
                <a:outerShdw blurRad="38100" dist="38100" dir="2700000" algn="tl">
                  <a:schemeClr val="bg2"/>
                </a:outerShdw>
              </a:effectLst>
              <a:latin typeface="宋体" pitchFamily="2" charset="-122"/>
            </a:endParaRPr>
          </a:p>
          <a:p>
            <a:pPr lvl="0"/>
            <a:r>
              <a:rPr lang="zh-CN" altLang="en-US" sz="2400">
                <a:solidFill>
                  <a:schemeClr val="tx1"/>
                </a:solidFill>
                <a:effectLst>
                  <a:outerShdw blurRad="38100" dist="38100" dir="2700000" algn="tl">
                    <a:schemeClr val="bg2"/>
                  </a:outerShdw>
                </a:effectLst>
                <a:latin typeface="宋体" pitchFamily="2" charset="-122"/>
              </a:rPr>
              <a:t>例如，现在，1</a:t>
            </a:r>
            <a:r>
              <a:rPr lang="zh-CN" altLang="en-US" sz="2400">
                <a:solidFill>
                  <a:schemeClr val="tx1"/>
                </a:solidFill>
                <a:effectLst>
                  <a:outerShdw blurRad="38100" dist="38100" dir="2700000" algn="tl">
                    <a:schemeClr val="bg2"/>
                  </a:outerShdw>
                </a:effectLst>
              </a:rPr>
              <a:t>~</a:t>
            </a:r>
            <a:r>
              <a:rPr lang="zh-CN" altLang="en-US" sz="2400">
                <a:solidFill>
                  <a:schemeClr val="tx1"/>
                </a:solidFill>
                <a:effectLst>
                  <a:outerShdw blurRad="38100" dist="38100" dir="2700000" algn="tl">
                    <a:schemeClr val="bg2"/>
                  </a:outerShdw>
                </a:effectLst>
                <a:latin typeface="宋体" pitchFamily="2" charset="-122"/>
              </a:rPr>
              <a:t>5周的预计需求总量是120个，但现在的订货量一共是117个，那么期初库存45加该期间内的</a:t>
            </a:r>
            <a:r>
              <a:rPr lang="en-US" altLang="zh-CN" sz="2400">
                <a:solidFill>
                  <a:schemeClr val="tx1"/>
                </a:solidFill>
                <a:effectLst>
                  <a:outerShdw blurRad="38100" dist="38100" dir="2700000" algn="tl">
                    <a:schemeClr val="bg2"/>
                  </a:outerShdw>
                </a:effectLst>
                <a:latin typeface="宋体" pitchFamily="2" charset="-122"/>
              </a:rPr>
              <a:t>MPS</a:t>
            </a:r>
            <a:r>
              <a:rPr lang="zh-CN" altLang="en-US" sz="2400">
                <a:solidFill>
                  <a:schemeClr val="tx1"/>
                </a:solidFill>
                <a:effectLst>
                  <a:outerShdw blurRad="38100" dist="38100" dir="2700000" algn="tl">
                    <a:schemeClr val="bg2"/>
                  </a:outerShdw>
                </a:effectLst>
                <a:latin typeface="宋体" pitchFamily="2" charset="-122"/>
              </a:rPr>
              <a:t>生产量共计125个，还剩余8个可继续接受订单。在第5周之前，如果顾客的新订货要求小于等于8，则没问题。但是，如果顾客要求在第4周发货的量大于16（=20-4），在第5周的发货量大于2（=40-38），那么在第5周就会发生缺货，缺货量至少是10个（16+2-8=10）。</a:t>
            </a:r>
            <a:endParaRPr lang="zh-CN" altLang="en-US" sz="2400">
              <a:solidFill>
                <a:schemeClr val="tx1"/>
              </a:solidFill>
              <a:effectLst>
                <a:outerShdw blurRad="38100" dist="38100" dir="2700000" algn="tl">
                  <a:schemeClr val="bg2"/>
                </a:outerShdw>
              </a:effectLst>
              <a:latin typeface="宋体" pitchFamily="2" charset="-122"/>
            </a:endParaRPr>
          </a:p>
        </p:txBody>
      </p:sp>
      <p:sp>
        <p:nvSpPr>
          <p:cNvPr id="76804" name="Date Placeholder 3"/>
          <p:cNvSpPr>
            <a:spLocks noGrp="1"/>
          </p:cNvSpPr>
          <p:nvPr>
            <p:ph type="dt" sz="half" idx="2"/>
          </p:nvPr>
        </p:nvSpPr>
        <p:spPr/>
        <p:txBody>
          <a:bodyPr/>
          <a:lstStyle/>
          <a:p>
            <a:pPr lvl="0"/>
            <a:fld id="{5CB4770B-8543-48D8-967F-8D82909D7ABD}" type="datetime1">
              <a:rPr kumimoji="0" lang="zh-CN" altLang="en-US" sz="1400">
                <a:solidFill>
                  <a:schemeClr val="folHlink"/>
                </a:solidFill>
              </a:rPr>
              <a:t>2024/9/7</a:t>
            </a:fld>
            <a:endParaRPr kumimoji="0" lang="en-US" altLang="zh-CN" sz="1400">
              <a:solidFill>
                <a:schemeClr val="folHlink"/>
              </a:solidFill>
            </a:endParaRPr>
          </a:p>
        </p:txBody>
      </p:sp>
      <p:sp>
        <p:nvSpPr>
          <p:cNvPr id="76805" name="Slide Number Placeholder 5"/>
          <p:cNvSpPr>
            <a:spLocks noGrp="1"/>
          </p:cNvSpPr>
          <p:nvPr>
            <p:ph type="sldNum" sz="quarter" idx="4"/>
          </p:nvPr>
        </p:nvSpPr>
        <p:spPr/>
        <p:txBody>
          <a:bodyPr/>
          <a:lstStyle/>
          <a:p>
            <a:pPr lvl="0" algn="r"/>
            <a:fld id="{7D8013D9-05DD-44E5-B2D8-DB75EFF3B895}" type="slidenum">
              <a:rPr kumimoji="0" lang="zh-CN" altLang="en-US" sz="1400">
                <a:solidFill>
                  <a:schemeClr val="folHlink"/>
                </a:solidFill>
              </a:rPr>
              <a:t>16</a:t>
            </a:fld>
            <a:endParaRPr lang="en-US"/>
          </a:p>
        </p:txBody>
      </p:sp>
      <p:sp>
        <p:nvSpPr>
          <p:cNvPr id="76806" name="Footer Placeholder 4"/>
          <p:cNvSpPr>
            <a:spLocks noGrp="1"/>
          </p:cNvSpPr>
          <p:nvPr>
            <p:ph type="ftr" sz="quarter" idx="3"/>
          </p:nvPr>
        </p:nvSpPr>
        <p:spPr/>
        <p:txBody>
          <a:bodyPr/>
          <a:lstStyle/>
          <a:p>
            <a:pPr lvl="0" algn="ctr"/>
            <a:fld id="{85904867-E16F-4313-B03A-A4C93B1E37DF}"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76807" name="TextBox 76806"/>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76803">
                                            <p:txEl>
                                              <p:pRg st="0" end="0"/>
                                            </p:txEl>
                                          </p:spTgt>
                                        </p:tgtEl>
                                        <p:attrNameLst>
                                          <p:attrName>style.visibility</p:attrName>
                                        </p:attrNameLst>
                                      </p:cBhvr>
                                      <p:to>
                                        <p:strVal val="visible"/>
                                      </p:to>
                                    </p:set>
                                    <p:animEffect transition="in" filter="box(in)">
                                      <p:cBhvr additive="base">
                                        <p:cTn id="7" dur="500"/>
                                        <p:tgtEl>
                                          <p:spTgt spid="7680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76803">
                                            <p:txEl>
                                              <p:pRg st="1" end="1"/>
                                            </p:txEl>
                                          </p:spTgt>
                                        </p:tgtEl>
                                        <p:attrNameLst>
                                          <p:attrName>style.visibility</p:attrName>
                                        </p:attrNameLst>
                                      </p:cBhvr>
                                      <p:to>
                                        <p:strVal val="visible"/>
                                      </p:to>
                                    </p:set>
                                    <p:animEffect transition="in" filter="box(in)">
                                      <p:cBhvr additive="base">
                                        <p:cTn id="12" dur="500"/>
                                        <p:tgtEl>
                                          <p:spTgt spid="7680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0"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ea typeface="华文仿宋" pitchFamily="2" charset="-122"/>
              </a:rPr>
              <a:t>第二节  年度生产计划</a:t>
            </a:r>
            <a:endParaRPr lang="zh-CN" altLang="en-US">
              <a:effectLst>
                <a:outerShdw blurRad="38100" dist="38100" dir="2700000" algn="tl">
                  <a:schemeClr val="bg2"/>
                </a:outerShdw>
              </a:effectLst>
              <a:ea typeface="华文仿宋" pitchFamily="2" charset="-122"/>
            </a:endParaRPr>
          </a:p>
        </p:txBody>
      </p:sp>
      <p:sp>
        <p:nvSpPr>
          <p:cNvPr id="78851" name=""/>
          <p:cNvSpPr/>
          <p:nvPr>
            <p:ph type="body" idx="4294967295"/>
          </p:nvPr>
        </p:nvSpPr>
        <p:spPr>
          <a:xfrm>
            <a:off x="809625" y="2214562"/>
            <a:ext cx="7958138" cy="15192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buNone/>
            </a:pPr>
            <a:r>
              <a:rPr lang="zh-CN" altLang="en-US">
                <a:solidFill>
                  <a:schemeClr val="tx1"/>
                </a:solidFill>
                <a:effectLst>
                  <a:outerShdw blurRad="38100" dist="38100" dir="2700000" algn="tl">
                    <a:schemeClr val="bg2"/>
                  </a:outerShdw>
                </a:effectLst>
              </a:rPr>
              <a:t>3、滚动计划</a:t>
            </a:r>
            <a:endParaRPr lang="zh-CN" altLang="en-US">
              <a:solidFill>
                <a:schemeClr val="tx1"/>
              </a:solidFill>
              <a:effectLst>
                <a:outerShdw blurRad="38100" dist="38100" dir="2700000" algn="tl">
                  <a:schemeClr val="bg2"/>
                </a:outerShdw>
              </a:effectLst>
            </a:endParaRPr>
          </a:p>
          <a:p>
            <a:pPr lvl="0"/>
            <a:r>
              <a:rPr lang="zh-CN" altLang="en-US">
                <a:solidFill>
                  <a:schemeClr val="tx1"/>
                </a:solidFill>
                <a:effectLst>
                  <a:outerShdw blurRad="38100" dist="38100" dir="2700000" algn="tl">
                    <a:schemeClr val="bg2"/>
                  </a:outerShdw>
                </a:effectLst>
                <a:latin typeface="宋体" pitchFamily="2" charset="-122"/>
              </a:rPr>
              <a:t>滚动计划是一种动态编制计划的方法。</a:t>
            </a:r>
            <a:endParaRPr lang="zh-CN" altLang="en-US">
              <a:solidFill>
                <a:schemeClr val="tx1"/>
              </a:solidFill>
              <a:effectLst>
                <a:outerShdw blurRad="38100" dist="38100" dir="2700000" algn="tl">
                  <a:schemeClr val="bg2"/>
                </a:outerShdw>
              </a:effectLst>
            </a:endParaRPr>
          </a:p>
          <a:p>
            <a:pPr lvl="0"/>
            <a:endParaRPr lang="zh-CN" altLang="en-US">
              <a:solidFill>
                <a:schemeClr val="tx1"/>
              </a:solidFill>
              <a:effectLst>
                <a:outerShdw blurRad="38100" dist="38100" dir="2700000" algn="tl">
                  <a:schemeClr val="bg2"/>
                </a:outerShdw>
              </a:effectLst>
            </a:endParaRPr>
          </a:p>
        </p:txBody>
      </p:sp>
      <p:grpSp>
        <p:nvGrpSpPr>
          <p:cNvPr id="78880" name=""/>
          <p:cNvGrpSpPr/>
          <p:nvPr/>
        </p:nvGrpSpPr>
        <p:grpSpPr>
          <a:xfrm>
            <a:off x="1219200" y="3429000"/>
            <a:ext cx="5029200" cy="2971800"/>
            <a:chOff x="768" y="2160"/>
            <a:chExt cx="3168" cy="1872"/>
          </a:xfrm>
        </p:grpSpPr>
        <p:grpSp>
          <p:nvGrpSpPr>
            <p:cNvPr id="78877" name=""/>
            <p:cNvGrpSpPr/>
            <p:nvPr/>
          </p:nvGrpSpPr>
          <p:grpSpPr>
            <a:xfrm>
              <a:off x="768" y="2448"/>
              <a:ext cx="2880" cy="288"/>
              <a:chOff x="768" y="2448"/>
              <a:chExt cx="2880" cy="288"/>
            </a:xfrm>
          </p:grpSpPr>
          <p:sp>
            <p:nvSpPr>
              <p:cNvPr id="78852" name=""/>
              <p:cNvSpPr/>
              <p:nvPr/>
            </p:nvSpPr>
            <p:spPr>
              <a:xfrm>
                <a:off x="768" y="2448"/>
                <a:ext cx="576" cy="288"/>
              </a:xfrm>
              <a:prstGeom prst="rect">
                <a:avLst/>
              </a:prstGeom>
              <a:solidFill>
                <a:srgbClr val="FFFF00"/>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2004</a:t>
                </a:r>
                <a:endParaRPr lang="zh-CN" altLang="en-US" b="1">
                  <a:effectLst>
                    <a:outerShdw blurRad="38100" dist="38100" dir="2700000" algn="tl">
                      <a:schemeClr val="bg2"/>
                    </a:outerShdw>
                  </a:effectLst>
                </a:endParaRPr>
              </a:p>
            </p:txBody>
          </p:sp>
          <p:sp>
            <p:nvSpPr>
              <p:cNvPr id="78853" name=""/>
              <p:cNvSpPr/>
              <p:nvPr/>
            </p:nvSpPr>
            <p:spPr>
              <a:xfrm>
                <a:off x="1344" y="2448"/>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2005</a:t>
                </a:r>
                <a:endParaRPr lang="zh-CN" altLang="en-US" b="1">
                  <a:effectLst>
                    <a:outerShdw blurRad="38100" dist="38100" dir="2700000" algn="tl">
                      <a:schemeClr val="bg2"/>
                    </a:outerShdw>
                  </a:effectLst>
                </a:endParaRPr>
              </a:p>
            </p:txBody>
          </p:sp>
          <p:sp>
            <p:nvSpPr>
              <p:cNvPr id="78854" name=""/>
              <p:cNvSpPr/>
              <p:nvPr/>
            </p:nvSpPr>
            <p:spPr>
              <a:xfrm>
                <a:off x="2496" y="2448"/>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2007</a:t>
                </a:r>
                <a:endParaRPr lang="zh-CN" altLang="en-US" b="1">
                  <a:effectLst>
                    <a:outerShdw blurRad="38100" dist="38100" dir="2700000" algn="tl">
                      <a:schemeClr val="bg2"/>
                    </a:outerShdw>
                  </a:effectLst>
                </a:endParaRPr>
              </a:p>
            </p:txBody>
          </p:sp>
          <p:sp>
            <p:nvSpPr>
              <p:cNvPr id="78855" name=""/>
              <p:cNvSpPr/>
              <p:nvPr/>
            </p:nvSpPr>
            <p:spPr>
              <a:xfrm>
                <a:off x="1920" y="2448"/>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2006</a:t>
                </a:r>
                <a:endParaRPr lang="zh-CN" altLang="en-US" b="1">
                  <a:effectLst>
                    <a:outerShdw blurRad="38100" dist="38100" dir="2700000" algn="tl">
                      <a:schemeClr val="bg2"/>
                    </a:outerShdw>
                  </a:effectLst>
                </a:endParaRPr>
              </a:p>
            </p:txBody>
          </p:sp>
          <p:sp>
            <p:nvSpPr>
              <p:cNvPr id="78856" name=""/>
              <p:cNvSpPr/>
              <p:nvPr/>
            </p:nvSpPr>
            <p:spPr>
              <a:xfrm>
                <a:off x="3072" y="2448"/>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2008</a:t>
                </a:r>
                <a:endParaRPr lang="zh-CN" altLang="en-US" b="1">
                  <a:effectLst>
                    <a:outerShdw blurRad="38100" dist="38100" dir="2700000" algn="tl">
                      <a:schemeClr val="bg2"/>
                    </a:outerShdw>
                  </a:effectLst>
                </a:endParaRPr>
              </a:p>
            </p:txBody>
          </p:sp>
        </p:grpSp>
        <p:sp>
          <p:nvSpPr>
            <p:cNvPr id="78858" name=""/>
            <p:cNvSpPr/>
            <p:nvPr/>
          </p:nvSpPr>
          <p:spPr>
            <a:xfrm>
              <a:off x="1344" y="2160"/>
              <a:ext cx="1680" cy="288"/>
            </a:xfrm>
            <a:prstGeom prst="rect">
              <a:avLst/>
            </a:prstGeom>
            <a:no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solidFill>
                    <a:srgbClr val="FF3399"/>
                  </a:solidFill>
                  <a:effectLst>
                    <a:outerShdw blurRad="38100" dist="38100" dir="2700000" algn="tl">
                      <a:schemeClr val="bg2"/>
                    </a:outerShdw>
                  </a:effectLst>
                </a:rPr>
                <a:t>五年滚动计划</a:t>
              </a:r>
              <a:endParaRPr lang="zh-CN" altLang="en-US" b="1">
                <a:solidFill>
                  <a:srgbClr val="FF3399"/>
                </a:solidFill>
                <a:effectLst>
                  <a:outerShdw blurRad="38100" dist="38100" dir="2700000" algn="tl">
                    <a:schemeClr val="bg2"/>
                  </a:outerShdw>
                </a:effectLst>
              </a:endParaRPr>
            </a:p>
          </p:txBody>
        </p:sp>
        <p:grpSp>
          <p:nvGrpSpPr>
            <p:cNvPr id="78876" name=""/>
            <p:cNvGrpSpPr/>
            <p:nvPr/>
          </p:nvGrpSpPr>
          <p:grpSpPr>
            <a:xfrm>
              <a:off x="1056" y="3744"/>
              <a:ext cx="2880" cy="288"/>
              <a:chOff x="1056" y="3744"/>
              <a:chExt cx="2880" cy="288"/>
            </a:xfrm>
          </p:grpSpPr>
          <p:sp>
            <p:nvSpPr>
              <p:cNvPr id="78869" name=""/>
              <p:cNvSpPr/>
              <p:nvPr/>
            </p:nvSpPr>
            <p:spPr>
              <a:xfrm>
                <a:off x="1056" y="3744"/>
                <a:ext cx="576" cy="288"/>
              </a:xfrm>
              <a:prstGeom prst="rect">
                <a:avLst/>
              </a:prstGeom>
              <a:solidFill>
                <a:srgbClr val="FFFF00"/>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2005</a:t>
                </a:r>
                <a:endParaRPr lang="zh-CN" altLang="en-US" b="1">
                  <a:effectLst>
                    <a:outerShdw blurRad="38100" dist="38100" dir="2700000" algn="tl">
                      <a:schemeClr val="bg2"/>
                    </a:outerShdw>
                  </a:effectLst>
                </a:endParaRPr>
              </a:p>
            </p:txBody>
          </p:sp>
          <p:sp>
            <p:nvSpPr>
              <p:cNvPr id="78870" name=""/>
              <p:cNvSpPr/>
              <p:nvPr/>
            </p:nvSpPr>
            <p:spPr>
              <a:xfrm>
                <a:off x="1632" y="3744"/>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2006</a:t>
                </a:r>
                <a:endParaRPr lang="zh-CN" altLang="en-US" b="1">
                  <a:effectLst>
                    <a:outerShdw blurRad="38100" dist="38100" dir="2700000" algn="tl">
                      <a:schemeClr val="bg2"/>
                    </a:outerShdw>
                  </a:effectLst>
                </a:endParaRPr>
              </a:p>
            </p:txBody>
          </p:sp>
          <p:sp>
            <p:nvSpPr>
              <p:cNvPr id="78871" name=""/>
              <p:cNvSpPr/>
              <p:nvPr/>
            </p:nvSpPr>
            <p:spPr>
              <a:xfrm>
                <a:off x="2784" y="3744"/>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2008</a:t>
                </a:r>
                <a:endParaRPr lang="zh-CN" altLang="en-US" b="1">
                  <a:effectLst>
                    <a:outerShdw blurRad="38100" dist="38100" dir="2700000" algn="tl">
                      <a:schemeClr val="bg2"/>
                    </a:outerShdw>
                  </a:effectLst>
                </a:endParaRPr>
              </a:p>
            </p:txBody>
          </p:sp>
          <p:sp>
            <p:nvSpPr>
              <p:cNvPr id="78872" name=""/>
              <p:cNvSpPr/>
              <p:nvPr/>
            </p:nvSpPr>
            <p:spPr>
              <a:xfrm>
                <a:off x="2208" y="3744"/>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2007</a:t>
                </a:r>
                <a:endParaRPr lang="zh-CN" altLang="en-US" b="1">
                  <a:effectLst>
                    <a:outerShdw blurRad="38100" dist="38100" dir="2700000" algn="tl">
                      <a:schemeClr val="bg2"/>
                    </a:outerShdw>
                  </a:effectLst>
                </a:endParaRPr>
              </a:p>
            </p:txBody>
          </p:sp>
          <p:sp>
            <p:nvSpPr>
              <p:cNvPr id="78873" name=""/>
              <p:cNvSpPr/>
              <p:nvPr/>
            </p:nvSpPr>
            <p:spPr>
              <a:xfrm>
                <a:off x="3360" y="3744"/>
                <a:ext cx="576" cy="2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b="1">
                    <a:effectLst>
                      <a:outerShdw blurRad="38100" dist="38100" dir="2700000" algn="tl">
                        <a:schemeClr val="bg2"/>
                      </a:outerShdw>
                    </a:effectLst>
                  </a:rPr>
                  <a:t>2009</a:t>
                </a:r>
                <a:endParaRPr lang="zh-CN" altLang="en-US" b="1">
                  <a:effectLst>
                    <a:outerShdw blurRad="38100" dist="38100" dir="2700000" algn="tl">
                      <a:schemeClr val="bg2"/>
                    </a:outerShdw>
                  </a:effectLst>
                </a:endParaRPr>
              </a:p>
            </p:txBody>
          </p:sp>
        </p:grpSp>
        <p:grpSp>
          <p:nvGrpSpPr>
            <p:cNvPr id="78879" name=""/>
            <p:cNvGrpSpPr/>
            <p:nvPr/>
          </p:nvGrpSpPr>
          <p:grpSpPr>
            <a:xfrm>
              <a:off x="768" y="2736"/>
              <a:ext cx="3024" cy="1008"/>
              <a:chOff x="768" y="2736"/>
              <a:chExt cx="3024" cy="1008"/>
            </a:xfrm>
          </p:grpSpPr>
          <p:sp>
            <p:nvSpPr>
              <p:cNvPr id="78859" name=""/>
              <p:cNvSpPr/>
              <p:nvPr/>
            </p:nvSpPr>
            <p:spPr>
              <a:xfrm>
                <a:off x="768" y="2784"/>
                <a:ext cx="576" cy="288"/>
              </a:xfrm>
              <a:prstGeom prst="rect">
                <a:avLst/>
              </a:prstGeom>
              <a:noFill/>
              <a:ln>
                <a:noFill/>
                <a:miter lim="800000"/>
              </a:ln>
            </p:spPr>
            <p:txBody>
              <a:bodyPr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000" b="1">
                    <a:effectLst>
                      <a:outerShdw blurRad="38100" dist="38100" dir="2700000" algn="tl">
                        <a:schemeClr val="bg2"/>
                      </a:outerShdw>
                    </a:effectLst>
                  </a:rPr>
                  <a:t>执行计划</a:t>
                </a:r>
                <a:endParaRPr lang="zh-CN" altLang="en-US" sz="2000" b="1">
                  <a:effectLst>
                    <a:outerShdw blurRad="38100" dist="38100" dir="2700000" algn="tl">
                      <a:schemeClr val="bg2"/>
                    </a:outerShdw>
                  </a:effectLst>
                </a:endParaRPr>
              </a:p>
            </p:txBody>
          </p:sp>
          <p:sp>
            <p:nvSpPr>
              <p:cNvPr id="78860" name=""/>
              <p:cNvSpPr/>
              <p:nvPr/>
            </p:nvSpPr>
            <p:spPr>
              <a:xfrm>
                <a:off x="1344" y="2784"/>
                <a:ext cx="2304" cy="288"/>
              </a:xfrm>
              <a:prstGeom prst="rect">
                <a:avLst/>
              </a:prstGeom>
              <a:noFill/>
              <a:ln>
                <a:no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000" b="1">
                    <a:effectLst>
                      <a:outerShdw blurRad="38100" dist="38100" dir="2700000" algn="tl">
                        <a:schemeClr val="bg2"/>
                      </a:outerShdw>
                    </a:effectLst>
                  </a:rPr>
                  <a:t>预定计划</a:t>
                </a:r>
                <a:endParaRPr lang="zh-CN" altLang="en-US" sz="2000" b="1">
                  <a:effectLst>
                    <a:outerShdw blurRad="38100" dist="38100" dir="2700000" algn="tl">
                      <a:schemeClr val="bg2"/>
                    </a:outerShdw>
                  </a:effectLst>
                </a:endParaRPr>
              </a:p>
            </p:txBody>
          </p:sp>
          <p:sp>
            <p:nvSpPr>
              <p:cNvPr id="78866" name=""/>
              <p:cNvSpPr/>
              <p:nvPr/>
            </p:nvSpPr>
            <p:spPr>
              <a:xfrm>
                <a:off x="768" y="3216"/>
                <a:ext cx="576" cy="288"/>
              </a:xfrm>
              <a:prstGeom prst="rect">
                <a:avLst/>
              </a:prstGeom>
              <a:noFill/>
              <a:ln>
                <a:noFill/>
                <a:miter lim="800000"/>
              </a:ln>
            </p:spPr>
            <p:txBody>
              <a:bodyPr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000" b="1">
                    <a:effectLst>
                      <a:outerShdw blurRad="38100" dist="38100" dir="2700000" algn="tl">
                        <a:schemeClr val="bg2"/>
                      </a:outerShdw>
                    </a:effectLst>
                  </a:rPr>
                  <a:t>详细具体</a:t>
                </a:r>
                <a:endParaRPr lang="zh-CN" altLang="en-US" sz="2000" b="1">
                  <a:effectLst>
                    <a:outerShdw blurRad="38100" dist="38100" dir="2700000" algn="tl">
                      <a:schemeClr val="bg2"/>
                    </a:outerShdw>
                  </a:effectLst>
                </a:endParaRPr>
              </a:p>
            </p:txBody>
          </p:sp>
          <p:sp>
            <p:nvSpPr>
              <p:cNvPr id="78867" name=""/>
              <p:cNvSpPr/>
              <p:nvPr/>
            </p:nvSpPr>
            <p:spPr>
              <a:xfrm>
                <a:off x="1536" y="3216"/>
                <a:ext cx="1920" cy="144"/>
              </a:xfrm>
              <a:prstGeom prst="rect">
                <a:avLst/>
              </a:prstGeom>
              <a:noFill/>
              <a:ln>
                <a:noFill/>
                <a:miter lim="800000"/>
              </a:ln>
            </p:spPr>
            <p:txBody>
              <a:bodyPr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2000" b="1">
                    <a:effectLst>
                      <a:outerShdw blurRad="38100" dist="38100" dir="2700000" algn="tl">
                        <a:schemeClr val="bg2"/>
                      </a:outerShdw>
                    </a:effectLst>
                  </a:rPr>
                  <a:t>粗略、可调整</a:t>
                </a:r>
                <a:endParaRPr lang="zh-CN" altLang="en-US" sz="2000" b="1">
                  <a:effectLst>
                    <a:outerShdw blurRad="38100" dist="38100" dir="2700000" algn="tl">
                      <a:schemeClr val="bg2"/>
                    </a:outerShdw>
                  </a:effectLst>
                </a:endParaRPr>
              </a:p>
            </p:txBody>
          </p:sp>
          <p:grpSp>
            <p:nvGrpSpPr>
              <p:cNvPr id="78878" name=""/>
              <p:cNvGrpSpPr/>
              <p:nvPr/>
            </p:nvGrpSpPr>
            <p:grpSpPr>
              <a:xfrm>
                <a:off x="768" y="2736"/>
                <a:ext cx="2880" cy="1008"/>
                <a:chOff x="768" y="2736"/>
                <a:chExt cx="2880" cy="1008"/>
              </a:xfrm>
            </p:grpSpPr>
            <p:cxnSp>
              <p:nvCxnSpPr>
                <p:cNvPr id="78861" name=""/>
                <p:cNvCxnSpPr/>
                <p:nvPr/>
              </p:nvCxnSpPr>
              <p:spPr>
                <a:xfrm flipH="1">
                  <a:off x="768" y="2736"/>
                  <a:ext cx="0" cy="768"/>
                </a:xfrm>
                <a:prstGeom prst="line">
                  <a:avLst/>
                </a:prstGeom>
                <a:noFill/>
                <a:ln>
                  <a:solidFill>
                    <a:schemeClr val="tx1"/>
                  </a:solidFill>
                  <a:miter lim="800000"/>
                </a:ln>
              </p:spPr>
            </p:cxnSp>
            <p:cxnSp>
              <p:nvCxnSpPr>
                <p:cNvPr id="78862" name=""/>
                <p:cNvCxnSpPr/>
                <p:nvPr/>
              </p:nvCxnSpPr>
              <p:spPr>
                <a:xfrm flipH="1">
                  <a:off x="1344" y="2736"/>
                  <a:ext cx="0" cy="768"/>
                </a:xfrm>
                <a:prstGeom prst="line">
                  <a:avLst/>
                </a:prstGeom>
                <a:noFill/>
                <a:ln>
                  <a:solidFill>
                    <a:schemeClr val="tx1"/>
                  </a:solidFill>
                  <a:miter lim="800000"/>
                </a:ln>
              </p:spPr>
            </p:cxnSp>
            <p:cxnSp>
              <p:nvCxnSpPr>
                <p:cNvPr id="78863" name=""/>
                <p:cNvCxnSpPr/>
                <p:nvPr/>
              </p:nvCxnSpPr>
              <p:spPr>
                <a:xfrm flipH="1">
                  <a:off x="3648" y="2736"/>
                  <a:ext cx="0" cy="720"/>
                </a:xfrm>
                <a:prstGeom prst="line">
                  <a:avLst/>
                </a:prstGeom>
                <a:noFill/>
                <a:ln>
                  <a:solidFill>
                    <a:schemeClr val="tx1"/>
                  </a:solidFill>
                  <a:miter lim="800000"/>
                </a:ln>
              </p:spPr>
            </p:cxnSp>
            <p:cxnSp>
              <p:nvCxnSpPr>
                <p:cNvPr id="78864" name=""/>
                <p:cNvCxnSpPr/>
                <p:nvPr/>
              </p:nvCxnSpPr>
              <p:spPr>
                <a:xfrm>
                  <a:off x="768" y="3168"/>
                  <a:ext cx="576" cy="0"/>
                </a:xfrm>
                <a:prstGeom prst="line">
                  <a:avLst/>
                </a:prstGeom>
                <a:noFill/>
                <a:ln>
                  <a:solidFill>
                    <a:schemeClr val="tx1"/>
                  </a:solidFill>
                  <a:miter lim="800000"/>
                  <a:headEnd type="triangle"/>
                  <a:tailEnd type="triangle"/>
                </a:ln>
              </p:spPr>
            </p:cxnSp>
            <p:cxnSp>
              <p:nvCxnSpPr>
                <p:cNvPr id="78865" name=""/>
                <p:cNvCxnSpPr/>
                <p:nvPr/>
              </p:nvCxnSpPr>
              <p:spPr>
                <a:xfrm>
                  <a:off x="1344" y="3168"/>
                  <a:ext cx="2304" cy="0"/>
                </a:xfrm>
                <a:prstGeom prst="line">
                  <a:avLst/>
                </a:prstGeom>
                <a:noFill/>
                <a:ln>
                  <a:solidFill>
                    <a:schemeClr val="tx1"/>
                  </a:solidFill>
                  <a:miter lim="800000"/>
                  <a:headEnd type="triangle"/>
                  <a:tailEnd type="triangle"/>
                </a:ln>
              </p:spPr>
            </p:cxnSp>
            <p:cxnSp>
              <p:nvCxnSpPr>
                <p:cNvPr id="78874" name=""/>
                <p:cNvCxnSpPr/>
                <p:nvPr/>
              </p:nvCxnSpPr>
              <p:spPr>
                <a:xfrm flipH="1">
                  <a:off x="1152" y="3600"/>
                  <a:ext cx="0" cy="144"/>
                </a:xfrm>
                <a:prstGeom prst="line">
                  <a:avLst/>
                </a:prstGeom>
                <a:noFill/>
                <a:ln>
                  <a:solidFill>
                    <a:schemeClr val="tx1"/>
                  </a:solidFill>
                  <a:miter lim="800000"/>
                  <a:tailEnd type="triangle"/>
                </a:ln>
              </p:spPr>
            </p:cxnSp>
          </p:grpSp>
          <p:sp>
            <p:nvSpPr>
              <p:cNvPr id="78875" name=""/>
              <p:cNvSpPr/>
              <p:nvPr/>
            </p:nvSpPr>
            <p:spPr>
              <a:xfrm>
                <a:off x="1344" y="3552"/>
                <a:ext cx="2448" cy="144"/>
              </a:xfrm>
              <a:prstGeom prst="rect">
                <a:avLst/>
              </a:prstGeom>
              <a:noFill/>
              <a:ln>
                <a:noFill/>
                <a:miter lim="800000"/>
              </a:ln>
            </p:spPr>
            <p:txBody>
              <a:bodyPr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lgn="ctr"/>
                <a:r>
                  <a:rPr lang="zh-CN" altLang="en-US" sz="1600" b="1">
                    <a:solidFill>
                      <a:srgbClr val="FF9900"/>
                    </a:solidFill>
                    <a:effectLst>
                      <a:outerShdw blurRad="38100" dist="38100" dir="2700000" algn="tl">
                        <a:schemeClr val="bg2"/>
                      </a:outerShdw>
                    </a:effectLst>
                  </a:rPr>
                  <a:t>2004年计划执行完后对预定计划进行修订</a:t>
                </a:r>
                <a:endParaRPr lang="zh-CN" altLang="en-US" sz="1600" b="1">
                  <a:solidFill>
                    <a:srgbClr val="FF9900"/>
                  </a:solidFill>
                  <a:effectLst>
                    <a:outerShdw blurRad="38100" dist="38100" dir="2700000" algn="tl">
                      <a:schemeClr val="bg2"/>
                    </a:outerShdw>
                  </a:effectLst>
                </a:endParaRPr>
              </a:p>
            </p:txBody>
          </p:sp>
        </p:grpSp>
      </p:grpSp>
      <p:sp>
        <p:nvSpPr>
          <p:cNvPr id="78882" name="Date Placeholder 3"/>
          <p:cNvSpPr>
            <a:spLocks noGrp="1"/>
          </p:cNvSpPr>
          <p:nvPr>
            <p:ph type="dt" sz="half" idx="2"/>
          </p:nvPr>
        </p:nvSpPr>
        <p:spPr/>
        <p:txBody>
          <a:bodyPr/>
          <a:lstStyle/>
          <a:p>
            <a:pPr lvl="0"/>
            <a:fld id="{C9157D17-6DF3-4FDD-8FEE-3D12CD821F01}" type="datetime1">
              <a:rPr kumimoji="0" lang="zh-CN" altLang="en-US" sz="1400">
                <a:solidFill>
                  <a:schemeClr val="folHlink"/>
                </a:solidFill>
              </a:rPr>
              <a:t>2024/9/7</a:t>
            </a:fld>
            <a:endParaRPr kumimoji="0" lang="en-US" altLang="zh-CN" sz="1400">
              <a:solidFill>
                <a:schemeClr val="folHlink"/>
              </a:solidFill>
            </a:endParaRPr>
          </a:p>
        </p:txBody>
      </p:sp>
      <p:sp>
        <p:nvSpPr>
          <p:cNvPr id="78883" name="Slide Number Placeholder 5"/>
          <p:cNvSpPr>
            <a:spLocks noGrp="1"/>
          </p:cNvSpPr>
          <p:nvPr>
            <p:ph type="sldNum" sz="quarter" idx="4"/>
          </p:nvPr>
        </p:nvSpPr>
        <p:spPr/>
        <p:txBody>
          <a:bodyPr/>
          <a:lstStyle/>
          <a:p>
            <a:pPr lvl="0" algn="r"/>
            <a:fld id="{6DFFA0FE-B64D-4F9F-BC3C-D2514B8AEDD7}" type="slidenum">
              <a:rPr kumimoji="0" lang="zh-CN" altLang="en-US" sz="1400">
                <a:solidFill>
                  <a:schemeClr val="folHlink"/>
                </a:solidFill>
              </a:rPr>
              <a:t>17</a:t>
            </a:fld>
            <a:endParaRPr lang="en-US"/>
          </a:p>
        </p:txBody>
      </p:sp>
      <p:sp>
        <p:nvSpPr>
          <p:cNvPr id="78884" name="Footer Placeholder 4"/>
          <p:cNvSpPr>
            <a:spLocks noGrp="1"/>
          </p:cNvSpPr>
          <p:nvPr>
            <p:ph type="ftr" sz="quarter" idx="3"/>
          </p:nvPr>
        </p:nvSpPr>
        <p:spPr/>
        <p:txBody>
          <a:bodyPr/>
          <a:lstStyle/>
          <a:p>
            <a:pPr lvl="0" algn="ctr"/>
            <a:fld id="{C04EEA4A-520B-4234-81C0-FFC89BCEE4E7}"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78881" name="TextBox 78880"/>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78851">
                                            <p:txEl>
                                              <p:pRg st="0" end="0"/>
                                            </p:txEl>
                                          </p:spTgt>
                                        </p:tgtEl>
                                        <p:attrNameLst>
                                          <p:attrName>style.visibility</p:attrName>
                                        </p:attrNameLst>
                                      </p:cBhvr>
                                      <p:to>
                                        <p:strVal val="visible"/>
                                      </p:to>
                                    </p:set>
                                    <p:animEffect transition="in" filter="box(in)">
                                      <p:cBhvr additive="base">
                                        <p:cTn id="7" dur="500"/>
                                        <p:tgtEl>
                                          <p:spTgt spid="7885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78851">
                                            <p:txEl>
                                              <p:pRg st="1" end="1"/>
                                            </p:txEl>
                                          </p:spTgt>
                                        </p:tgtEl>
                                        <p:attrNameLst>
                                          <p:attrName>style.visibility</p:attrName>
                                        </p:attrNameLst>
                                      </p:cBhvr>
                                      <p:to>
                                        <p:strVal val="visible"/>
                                      </p:to>
                                    </p:set>
                                    <p:animEffect transition="in" filter="box(in)">
                                      <p:cBhvr additive="base">
                                        <p:cTn id="12" dur="500"/>
                                        <p:tgtEl>
                                          <p:spTgt spid="78851">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500" fill="hold" nodeType="clickEffect">
                                  <p:stCondLst>
                                    <p:cond delay="0"/>
                                  </p:stCondLst>
                                  <p:childTnLst>
                                    <p:set>
                                      <p:cBhvr additive="base">
                                        <p:cTn id="16" dur="1" fill="hold">
                                          <p:stCondLst>
                                            <p:cond delay="0"/>
                                          </p:stCondLst>
                                        </p:cTn>
                                        <p:tgtEl>
                                          <p:spTgt spid="78880"/>
                                        </p:tgtEl>
                                        <p:attrNameLst>
                                          <p:attrName>style.visibility</p:attrName>
                                        </p:attrNameLst>
                                      </p:cBhvr>
                                      <p:to>
                                        <p:strVal val="visible"/>
                                      </p:to>
                                    </p:set>
                                    <p:animEffect transition="in" filter="dissolve">
                                      <p:cBhvr additive="base">
                                        <p:cTn id="17" dur="500"/>
                                        <p:tgtEl>
                                          <p:spTgt spid="788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18"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ea typeface="华文仿宋" pitchFamily="2" charset="-122"/>
              </a:rPr>
              <a:t>第三节  生产作业计划</a:t>
            </a:r>
            <a:endParaRPr lang="zh-CN" altLang="en-US">
              <a:effectLst>
                <a:outerShdw blurRad="38100" dist="38100" dir="2700000" algn="tl">
                  <a:schemeClr val="bg2"/>
                </a:outerShdw>
              </a:effectLst>
              <a:ea typeface="华文仿宋" pitchFamily="2" charset="-122"/>
            </a:endParaRPr>
          </a:p>
        </p:txBody>
      </p:sp>
      <p:sp>
        <p:nvSpPr>
          <p:cNvPr id="86019" name=""/>
          <p:cNvSpPr/>
          <p:nvPr>
            <p:ph type="body" idx="4294967295"/>
          </p:nvPr>
        </p:nvSpPr>
        <p:spPr>
          <a:xfrm>
            <a:off x="809625" y="2214562"/>
            <a:ext cx="8105775"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buNone/>
            </a:pPr>
            <a:r>
              <a:rPr lang="zh-CN" altLang="en-US" sz="3600">
                <a:solidFill>
                  <a:schemeClr val="tx1"/>
                </a:solidFill>
                <a:effectLst>
                  <a:outerShdw blurRad="38100" dist="38100" dir="2700000" algn="tl">
                    <a:schemeClr val="bg2"/>
                  </a:outerShdw>
                </a:effectLst>
                <a:latin typeface="宋体" pitchFamily="2" charset="-122"/>
              </a:rPr>
              <a:t>一、 生产作业计划工作的内容和作用</a:t>
            </a:r>
            <a:endParaRPr lang="zh-CN" altLang="en-US" sz="3600">
              <a:solidFill>
                <a:schemeClr val="tx1"/>
              </a:solidFill>
              <a:effectLst>
                <a:outerShdw blurRad="38100" dist="38100" dir="2700000" algn="tl">
                  <a:schemeClr val="bg2"/>
                </a:outerShdw>
              </a:effectLst>
              <a:latin typeface="宋体" pitchFamily="2" charset="-122"/>
            </a:endParaRPr>
          </a:p>
          <a:p>
            <a:pPr lvl="0">
              <a:buNone/>
            </a:pPr>
            <a:r>
              <a:rPr lang="zh-CN" altLang="en-US" sz="3600">
                <a:solidFill>
                  <a:schemeClr val="tx1"/>
                </a:solidFill>
                <a:effectLst>
                  <a:outerShdw blurRad="38100" dist="38100" dir="2700000" algn="tl">
                    <a:schemeClr val="bg2"/>
                  </a:outerShdw>
                </a:effectLst>
                <a:latin typeface="宋体" pitchFamily="2" charset="-122"/>
              </a:rPr>
              <a:t>二、 期量标准</a:t>
            </a:r>
            <a:endParaRPr lang="zh-CN" altLang="en-US" sz="3600">
              <a:solidFill>
                <a:schemeClr val="tx1"/>
              </a:solidFill>
              <a:effectLst>
                <a:outerShdw blurRad="38100" dist="38100" dir="2700000" algn="tl">
                  <a:schemeClr val="bg2"/>
                </a:outerShdw>
              </a:effectLst>
              <a:latin typeface="宋体" pitchFamily="2" charset="-122"/>
            </a:endParaRPr>
          </a:p>
          <a:p>
            <a:pPr lvl="0">
              <a:buNone/>
            </a:pPr>
            <a:r>
              <a:rPr lang="zh-CN" altLang="en-US" sz="3600">
                <a:solidFill>
                  <a:schemeClr val="tx1"/>
                </a:solidFill>
                <a:effectLst>
                  <a:outerShdw blurRad="38100" dist="38100" dir="2700000" algn="tl">
                    <a:schemeClr val="bg2"/>
                  </a:outerShdw>
                </a:effectLst>
                <a:latin typeface="宋体" pitchFamily="2" charset="-122"/>
              </a:rPr>
              <a:t>三、 生产作业计划的编制</a:t>
            </a:r>
            <a:endParaRPr lang="zh-CN" altLang="en-US" sz="3600">
              <a:solidFill>
                <a:schemeClr val="tx1"/>
              </a:solidFill>
              <a:effectLst>
                <a:outerShdw blurRad="38100" dist="38100" dir="2700000" algn="tl">
                  <a:schemeClr val="bg2"/>
                </a:outerShdw>
              </a:effectLst>
              <a:latin typeface="宋体" pitchFamily="2" charset="-122"/>
            </a:endParaRPr>
          </a:p>
        </p:txBody>
      </p:sp>
      <p:sp>
        <p:nvSpPr>
          <p:cNvPr id="86020" name="Date Placeholder 3"/>
          <p:cNvSpPr>
            <a:spLocks noGrp="1"/>
          </p:cNvSpPr>
          <p:nvPr>
            <p:ph type="dt" sz="half" idx="2"/>
          </p:nvPr>
        </p:nvSpPr>
        <p:spPr/>
        <p:txBody>
          <a:bodyPr/>
          <a:lstStyle/>
          <a:p>
            <a:pPr lvl="0"/>
            <a:fld id="{E47485C3-48BA-429B-BD95-BA0DDD073450}" type="datetime1">
              <a:rPr kumimoji="0" lang="zh-CN" altLang="en-US" sz="1400">
                <a:solidFill>
                  <a:schemeClr val="folHlink"/>
                </a:solidFill>
              </a:rPr>
              <a:t>2024/9/7</a:t>
            </a:fld>
            <a:endParaRPr kumimoji="0" lang="en-US" altLang="zh-CN" sz="1400">
              <a:solidFill>
                <a:schemeClr val="folHlink"/>
              </a:solidFill>
            </a:endParaRPr>
          </a:p>
        </p:txBody>
      </p:sp>
      <p:sp>
        <p:nvSpPr>
          <p:cNvPr id="86021" name="Slide Number Placeholder 5"/>
          <p:cNvSpPr>
            <a:spLocks noGrp="1"/>
          </p:cNvSpPr>
          <p:nvPr>
            <p:ph type="sldNum" sz="quarter" idx="4"/>
          </p:nvPr>
        </p:nvSpPr>
        <p:spPr/>
        <p:txBody>
          <a:bodyPr/>
          <a:lstStyle/>
          <a:p>
            <a:pPr lvl="0" algn="r"/>
            <a:fld id="{1CE0E4B8-2718-4C55-B4BF-4DDCC5FF3E09}" type="slidenum">
              <a:rPr kumimoji="0" lang="zh-CN" altLang="en-US" sz="1400">
                <a:solidFill>
                  <a:schemeClr val="folHlink"/>
                </a:solidFill>
              </a:rPr>
              <a:t>18</a:t>
            </a:fld>
            <a:endParaRPr lang="en-US"/>
          </a:p>
        </p:txBody>
      </p:sp>
      <p:sp>
        <p:nvSpPr>
          <p:cNvPr id="86022" name="Footer Placeholder 4"/>
          <p:cNvSpPr>
            <a:spLocks noGrp="1"/>
          </p:cNvSpPr>
          <p:nvPr>
            <p:ph type="ftr" sz="quarter" idx="3"/>
          </p:nvPr>
        </p:nvSpPr>
        <p:spPr/>
        <p:txBody>
          <a:bodyPr/>
          <a:lstStyle/>
          <a:p>
            <a:pPr lvl="0" algn="ctr"/>
            <a:fld id="{F96F926D-2E8F-4193-B956-851885F5B785}"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86023" name="TextBox 86022"/>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86019"/>
                                        </p:tgtEl>
                                        <p:attrNameLst>
                                          <p:attrName>style.visibility</p:attrName>
                                        </p:attrNameLst>
                                      </p:cBhvr>
                                      <p:to>
                                        <p:strVal val="visible"/>
                                      </p:to>
                                    </p:set>
                                    <p:animEffect transition="in" filter="box(in)">
                                      <p:cBhvr additive="base">
                                        <p:cTn id="7" dur="5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2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latin typeface="宋体" pitchFamily="2" charset="-122"/>
              </a:rPr>
              <a:t>二、期量标准 </a:t>
            </a:r>
            <a:endParaRPr lang="zh-CN" altLang="en-US">
              <a:effectLst>
                <a:outerShdw blurRad="38100" dist="38100" dir="2700000" algn="tl">
                  <a:schemeClr val="bg2"/>
                </a:outerShdw>
              </a:effectLst>
              <a:latin typeface="宋体" pitchFamily="2" charset="-122"/>
            </a:endParaRPr>
          </a:p>
        </p:txBody>
      </p:sp>
      <p:sp>
        <p:nvSpPr>
          <p:cNvPr id="81923" name=""/>
          <p:cNvSpPr/>
          <p:nvPr>
            <p:ph type="body" idx="4294967295"/>
          </p:nvPr>
        </p:nvSpPr>
        <p:spPr>
          <a:xfrm>
            <a:off x="809625" y="2214562"/>
            <a:ext cx="79581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spcBef>
                <a:spcPct val="0"/>
              </a:spcBef>
              <a:buNone/>
            </a:pPr>
            <a:r>
              <a:rPr lang="zh-CN" altLang="en-US" sz="4000">
                <a:solidFill>
                  <a:srgbClr val="CC0000"/>
                </a:solidFill>
                <a:effectLst>
                  <a:outerShdw blurRad="38100" dist="38100" dir="2700000" algn="tl">
                    <a:schemeClr val="bg2"/>
                  </a:outerShdw>
                </a:effectLst>
              </a:rPr>
              <a:t>1、概念：</a:t>
            </a:r>
            <a:endParaRPr lang="zh-CN" altLang="en-US" sz="4000">
              <a:solidFill>
                <a:srgbClr val="CC0000"/>
              </a:solidFill>
              <a:effectLst>
                <a:outerShdw blurRad="38100" dist="38100" dir="2700000" algn="tl">
                  <a:schemeClr val="bg2"/>
                </a:outerShdw>
              </a:effectLst>
            </a:endParaRPr>
          </a:p>
          <a:p>
            <a:pPr lvl="0">
              <a:spcBef>
                <a:spcPct val="0"/>
              </a:spcBef>
            </a:pPr>
            <a:r>
              <a:rPr lang="zh-CN" altLang="en-US" sz="2800">
                <a:solidFill>
                  <a:schemeClr val="tx1"/>
                </a:solidFill>
                <a:effectLst>
                  <a:outerShdw blurRad="38100" dist="38100" dir="2700000" algn="tl">
                    <a:schemeClr val="bg2"/>
                  </a:outerShdw>
                </a:effectLst>
                <a:sym typeface="Wingdings" pitchFamily="2" charset="2"/>
              </a:rPr>
              <a:t>(又称作业计划标准、日历标准)为加工对象在生产期限和生产量方面所规定的标准数据。</a:t>
            </a:r>
            <a:endParaRPr lang="zh-CN" altLang="en-US" sz="2800">
              <a:solidFill>
                <a:schemeClr val="tx1"/>
              </a:solidFill>
              <a:effectLst>
                <a:outerShdw blurRad="38100" dist="38100" dir="2700000" algn="tl">
                  <a:schemeClr val="bg2"/>
                </a:outerShdw>
              </a:effectLst>
              <a:sym typeface="Wingdings" pitchFamily="2" charset="2"/>
            </a:endParaRPr>
          </a:p>
          <a:p>
            <a:pPr lvl="0">
              <a:spcBef>
                <a:spcPct val="0"/>
              </a:spcBef>
            </a:pPr>
            <a:r>
              <a:rPr lang="zh-CN" altLang="en-US" sz="2800">
                <a:solidFill>
                  <a:srgbClr val="FF0066"/>
                </a:solidFill>
                <a:effectLst>
                  <a:outerShdw blurRad="38100" dist="38100" dir="2700000" algn="tl">
                    <a:schemeClr val="bg2"/>
                  </a:outerShdw>
                </a:effectLst>
                <a:sym typeface="Wingdings" pitchFamily="2" charset="2"/>
              </a:rPr>
              <a:t>大量生产类型：</a:t>
            </a:r>
            <a:r>
              <a:rPr lang="zh-CN" altLang="en-US" sz="2800">
                <a:solidFill>
                  <a:schemeClr val="tx1"/>
                </a:solidFill>
                <a:effectLst>
                  <a:outerShdw blurRad="38100" dist="38100" dir="2700000" algn="tl">
                    <a:schemeClr val="bg2"/>
                  </a:outerShdw>
                </a:effectLst>
                <a:sym typeface="Wingdings" pitchFamily="2" charset="2"/>
              </a:rPr>
              <a:t>节拍、运送批量和节奏、在制品占用量定   额、流水线工作指示图表等；</a:t>
            </a:r>
            <a:endParaRPr lang="zh-CN" altLang="en-US" sz="2800">
              <a:solidFill>
                <a:schemeClr val="tx1"/>
              </a:solidFill>
              <a:effectLst>
                <a:outerShdw blurRad="38100" dist="38100" dir="2700000" algn="tl">
                  <a:schemeClr val="bg2"/>
                </a:outerShdw>
              </a:effectLst>
              <a:sym typeface="Wingdings" pitchFamily="2" charset="2"/>
            </a:endParaRPr>
          </a:p>
          <a:p>
            <a:pPr lvl="0">
              <a:spcBef>
                <a:spcPct val="0"/>
              </a:spcBef>
            </a:pPr>
            <a:r>
              <a:rPr lang="zh-CN" altLang="en-US" sz="2800">
                <a:solidFill>
                  <a:srgbClr val="FF0066"/>
                </a:solidFill>
                <a:effectLst>
                  <a:outerShdw blurRad="38100" dist="38100" dir="2700000" algn="tl">
                    <a:schemeClr val="bg2"/>
                  </a:outerShdw>
                </a:effectLst>
                <a:sym typeface="Wingdings" pitchFamily="2" charset="2"/>
              </a:rPr>
              <a:t>成批生产类型：</a:t>
            </a:r>
            <a:r>
              <a:rPr lang="zh-CN" altLang="en-US" sz="2800">
                <a:solidFill>
                  <a:schemeClr val="tx1"/>
                </a:solidFill>
                <a:effectLst>
                  <a:outerShdw blurRad="38100" dist="38100" dir="2700000" algn="tl">
                    <a:schemeClr val="bg2"/>
                  </a:outerShdw>
                </a:effectLst>
                <a:sym typeface="Wingdings" pitchFamily="2" charset="2"/>
              </a:rPr>
              <a:t>批量、生产间隔期、生产周期、提前期、在  制品定额等；</a:t>
            </a:r>
            <a:endParaRPr lang="zh-CN" altLang="en-US" sz="2800">
              <a:solidFill>
                <a:schemeClr val="tx1"/>
              </a:solidFill>
              <a:effectLst>
                <a:outerShdw blurRad="38100" dist="38100" dir="2700000" algn="tl">
                  <a:schemeClr val="bg2"/>
                </a:outerShdw>
              </a:effectLst>
              <a:sym typeface="Wingdings" pitchFamily="2" charset="2"/>
            </a:endParaRPr>
          </a:p>
          <a:p>
            <a:pPr lvl="0">
              <a:spcBef>
                <a:spcPct val="0"/>
              </a:spcBef>
            </a:pPr>
            <a:r>
              <a:rPr lang="zh-CN" altLang="en-US" sz="2800">
                <a:solidFill>
                  <a:srgbClr val="FF0066"/>
                </a:solidFill>
                <a:effectLst>
                  <a:outerShdw blurRad="38100" dist="38100" dir="2700000" algn="tl">
                    <a:schemeClr val="bg2"/>
                  </a:outerShdw>
                </a:effectLst>
                <a:sym typeface="Wingdings" pitchFamily="2" charset="2"/>
              </a:rPr>
              <a:t>单件生产类型：</a:t>
            </a:r>
            <a:r>
              <a:rPr lang="zh-CN" altLang="en-US" sz="2800">
                <a:solidFill>
                  <a:schemeClr val="tx1"/>
                </a:solidFill>
                <a:effectLst>
                  <a:outerShdw blurRad="38100" dist="38100" dir="2700000" algn="tl">
                    <a:schemeClr val="bg2"/>
                  </a:outerShdw>
                </a:effectLst>
                <a:sym typeface="Wingdings" pitchFamily="2" charset="2"/>
              </a:rPr>
              <a:t>生产周期、提前期等</a:t>
            </a:r>
            <a:endParaRPr lang="zh-CN" altLang="en-US" sz="2800">
              <a:solidFill>
                <a:schemeClr val="tx1"/>
              </a:solidFill>
              <a:effectLst>
                <a:outerShdw blurRad="38100" dist="38100" dir="2700000" algn="tl">
                  <a:schemeClr val="bg2"/>
                </a:outerShdw>
              </a:effectLst>
              <a:sym typeface="Wingdings" pitchFamily="2" charset="2"/>
            </a:endParaRPr>
          </a:p>
        </p:txBody>
      </p:sp>
      <p:sp>
        <p:nvSpPr>
          <p:cNvPr id="81924" name="Date Placeholder 3"/>
          <p:cNvSpPr>
            <a:spLocks noGrp="1"/>
          </p:cNvSpPr>
          <p:nvPr>
            <p:ph type="dt" sz="half" idx="2"/>
          </p:nvPr>
        </p:nvSpPr>
        <p:spPr/>
        <p:txBody>
          <a:bodyPr/>
          <a:lstStyle/>
          <a:p>
            <a:pPr lvl="0"/>
            <a:fld id="{041218C8-88B9-4A8D-97CD-E804BCEC6511}" type="datetime1">
              <a:rPr kumimoji="0" lang="zh-CN" altLang="en-US" sz="1400">
                <a:solidFill>
                  <a:schemeClr val="folHlink"/>
                </a:solidFill>
              </a:rPr>
              <a:t>2024/9/7</a:t>
            </a:fld>
            <a:endParaRPr kumimoji="0" lang="en-US" altLang="zh-CN" sz="1400">
              <a:solidFill>
                <a:schemeClr val="folHlink"/>
              </a:solidFill>
            </a:endParaRPr>
          </a:p>
        </p:txBody>
      </p:sp>
      <p:sp>
        <p:nvSpPr>
          <p:cNvPr id="81925" name="Slide Number Placeholder 5"/>
          <p:cNvSpPr>
            <a:spLocks noGrp="1"/>
          </p:cNvSpPr>
          <p:nvPr>
            <p:ph type="sldNum" sz="quarter" idx="4"/>
          </p:nvPr>
        </p:nvSpPr>
        <p:spPr/>
        <p:txBody>
          <a:bodyPr/>
          <a:lstStyle/>
          <a:p>
            <a:pPr lvl="0" algn="r"/>
            <a:fld id="{9001ED9A-46F2-4712-827A-993AD37E63E0}" type="slidenum">
              <a:rPr kumimoji="0" lang="zh-CN" altLang="en-US" sz="1400">
                <a:solidFill>
                  <a:schemeClr val="folHlink"/>
                </a:solidFill>
              </a:rPr>
              <a:t>19</a:t>
            </a:fld>
            <a:endParaRPr lang="en-US"/>
          </a:p>
        </p:txBody>
      </p:sp>
      <p:sp>
        <p:nvSpPr>
          <p:cNvPr id="81926" name="Footer Placeholder 4"/>
          <p:cNvSpPr>
            <a:spLocks noGrp="1"/>
          </p:cNvSpPr>
          <p:nvPr>
            <p:ph type="ftr" sz="quarter" idx="3"/>
          </p:nvPr>
        </p:nvSpPr>
        <p:spPr/>
        <p:txBody>
          <a:bodyPr/>
          <a:lstStyle/>
          <a:p>
            <a:pPr lvl="0" algn="ctr"/>
            <a:fld id="{6B0094B5-9FBD-42AA-B0D3-208A5EF2B824}"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81927" name="TextBox 81926"/>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有用的生产计划和控制共47页，您现在浏览的是第19页!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81923"/>
                                        </p:tgtEl>
                                        <p:attrNameLst>
                                          <p:attrName>style.visibility</p:attrName>
                                        </p:attrNameLst>
                                      </p:cBhvr>
                                      <p:to>
                                        <p:strVal val="visible"/>
                                      </p:to>
                                    </p:set>
                                    <p:animEffect transition="in" filter="box(in)">
                                      <p:cBhvr additive="base">
                                        <p:cTn id="7" dur="5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rPr>
              <a:t>在制品定额</a:t>
            </a:r>
            <a:endParaRPr lang="zh-CN" altLang="en-US">
              <a:effectLst>
                <a:outerShdw blurRad="38100" dist="38100" dir="2700000" algn="tl">
                  <a:schemeClr val="bg2"/>
                </a:outerShdw>
              </a:effectLst>
            </a:endParaRPr>
          </a:p>
        </p:txBody>
      </p:sp>
      <p:sp>
        <p:nvSpPr>
          <p:cNvPr id="87043" name=""/>
          <p:cNvSpPr/>
          <p:nvPr>
            <p:ph type="body" idx="4294967295"/>
          </p:nvPr>
        </p:nvSpPr>
        <p:spPr>
          <a:xfrm>
            <a:off x="809625" y="2214562"/>
            <a:ext cx="795813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buNone/>
            </a:pPr>
            <a:r>
              <a:rPr lang="zh-CN" altLang="en-US" sz="3600">
                <a:solidFill>
                  <a:schemeClr val="tx1"/>
                </a:solidFill>
                <a:effectLst>
                  <a:outerShdw blurRad="38100" dist="38100" dir="2700000" algn="tl">
                    <a:schemeClr val="bg2"/>
                  </a:outerShdw>
                </a:effectLst>
              </a:rPr>
              <a:t>2)成批生产在制品的类型</a:t>
            </a:r>
            <a:endParaRPr lang="zh-CN" altLang="en-US" sz="3600">
              <a:solidFill>
                <a:schemeClr val="tx1"/>
              </a:solidFill>
              <a:effectLst>
                <a:outerShdw blurRad="38100" dist="38100" dir="2700000" algn="tl">
                  <a:schemeClr val="bg2"/>
                </a:outerShdw>
              </a:effectLst>
            </a:endParaRPr>
          </a:p>
          <a:p>
            <a:pPr lvl="0"/>
            <a:r>
              <a:rPr lang="zh-CN" altLang="en-US" sz="3600">
                <a:solidFill>
                  <a:schemeClr val="tx1"/>
                </a:solidFill>
                <a:effectLst>
                  <a:outerShdw blurRad="38100" dist="38100" dir="2700000" algn="tl">
                    <a:schemeClr val="bg2"/>
                  </a:outerShdw>
                </a:effectLst>
              </a:rPr>
              <a:t>车间内部在制品</a:t>
            </a:r>
            <a:endParaRPr lang="zh-CN" altLang="en-US" sz="3600">
              <a:solidFill>
                <a:schemeClr val="tx1"/>
              </a:solidFill>
              <a:effectLst>
                <a:outerShdw blurRad="38100" dist="38100" dir="2700000" algn="tl">
                  <a:schemeClr val="bg2"/>
                </a:outerShdw>
              </a:effectLst>
            </a:endParaRPr>
          </a:p>
          <a:p>
            <a:pPr lvl="0"/>
            <a:r>
              <a:rPr lang="zh-CN" altLang="en-US" sz="3600">
                <a:solidFill>
                  <a:schemeClr val="tx1"/>
                </a:solidFill>
                <a:effectLst>
                  <a:outerShdw blurRad="38100" dist="38100" dir="2700000" algn="tl">
                    <a:schemeClr val="bg2"/>
                  </a:outerShdw>
                </a:effectLst>
              </a:rPr>
              <a:t>库存在制品</a:t>
            </a:r>
            <a:endParaRPr lang="zh-CN" altLang="en-US" sz="3600">
              <a:solidFill>
                <a:schemeClr val="tx1"/>
              </a:solidFill>
              <a:effectLst>
                <a:outerShdw blurRad="38100" dist="38100" dir="2700000" algn="tl">
                  <a:schemeClr val="bg2"/>
                </a:outerShdw>
              </a:effectLst>
            </a:endParaRPr>
          </a:p>
        </p:txBody>
      </p:sp>
      <p:sp>
        <p:nvSpPr>
          <p:cNvPr id="87044" name="Date Placeholder 3"/>
          <p:cNvSpPr>
            <a:spLocks noGrp="1"/>
          </p:cNvSpPr>
          <p:nvPr>
            <p:ph type="dt" sz="half" idx="2"/>
          </p:nvPr>
        </p:nvSpPr>
        <p:spPr/>
        <p:txBody>
          <a:bodyPr/>
          <a:lstStyle/>
          <a:p>
            <a:pPr lvl="0"/>
            <a:fld id="{6EB146F8-B506-41C7-BBAE-FE0324903E17}" type="datetime1">
              <a:rPr kumimoji="0" lang="zh-CN" altLang="en-US" sz="1400">
                <a:solidFill>
                  <a:schemeClr val="folHlink"/>
                </a:solidFill>
              </a:rPr>
              <a:t>2024/9/7</a:t>
            </a:fld>
            <a:endParaRPr kumimoji="0" lang="en-US" altLang="zh-CN" sz="1400">
              <a:solidFill>
                <a:schemeClr val="folHlink"/>
              </a:solidFill>
            </a:endParaRPr>
          </a:p>
        </p:txBody>
      </p:sp>
      <p:sp>
        <p:nvSpPr>
          <p:cNvPr id="87045" name="Slide Number Placeholder 5"/>
          <p:cNvSpPr>
            <a:spLocks noGrp="1"/>
          </p:cNvSpPr>
          <p:nvPr>
            <p:ph type="sldNum" sz="quarter" idx="4"/>
          </p:nvPr>
        </p:nvSpPr>
        <p:spPr/>
        <p:txBody>
          <a:bodyPr/>
          <a:lstStyle/>
          <a:p>
            <a:pPr lvl="0" algn="r"/>
            <a:fld id="{23817AD7-9788-4285-85BB-F6BBD2B92077}" type="slidenum">
              <a:rPr kumimoji="0" lang="zh-CN" altLang="en-US" sz="1400">
                <a:solidFill>
                  <a:schemeClr val="folHlink"/>
                </a:solidFill>
              </a:rPr>
              <a:t>20</a:t>
            </a:fld>
            <a:endParaRPr lang="en-US"/>
          </a:p>
        </p:txBody>
      </p:sp>
      <p:sp>
        <p:nvSpPr>
          <p:cNvPr id="87046" name="Footer Placeholder 4"/>
          <p:cNvSpPr>
            <a:spLocks noGrp="1"/>
          </p:cNvSpPr>
          <p:nvPr>
            <p:ph type="ftr" sz="quarter" idx="3"/>
          </p:nvPr>
        </p:nvSpPr>
        <p:spPr/>
        <p:txBody>
          <a:bodyPr/>
          <a:lstStyle/>
          <a:p>
            <a:pPr lvl="0" algn="ctr"/>
            <a:fld id="{D4626A96-B47E-4FAB-8EE3-2E3077F676E6}"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87047" name="TextBox 87046"/>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有用的生产计划和控制共47页，您现在浏览的是第20页!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87043">
                                            <p:txEl>
                                              <p:pRg st="0" end="0"/>
                                            </p:txEl>
                                          </p:spTgt>
                                        </p:tgtEl>
                                        <p:attrNameLst>
                                          <p:attrName>style.visibility</p:attrName>
                                        </p:attrNameLst>
                                      </p:cBhvr>
                                      <p:to>
                                        <p:strVal val="visible"/>
                                      </p:to>
                                    </p:set>
                                    <p:animEffect transition="in" filter="box(in)">
                                      <p:cBhvr additive="base">
                                        <p:cTn id="7" dur="500"/>
                                        <p:tgtEl>
                                          <p:spTgt spid="8704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87043">
                                            <p:txEl>
                                              <p:pRg st="1" end="1"/>
                                            </p:txEl>
                                          </p:spTgt>
                                        </p:tgtEl>
                                        <p:attrNameLst>
                                          <p:attrName>style.visibility</p:attrName>
                                        </p:attrNameLst>
                                      </p:cBhvr>
                                      <p:to>
                                        <p:strVal val="visible"/>
                                      </p:to>
                                    </p:set>
                                    <p:animEffect transition="in" filter="box(in)">
                                      <p:cBhvr additive="base">
                                        <p:cTn id="12" dur="500"/>
                                        <p:tgtEl>
                                          <p:spTgt spid="87043">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grpId="0" nodeType="clickEffect">
                                  <p:stCondLst>
                                    <p:cond delay="0"/>
                                  </p:stCondLst>
                                  <p:childTnLst>
                                    <p:set>
                                      <p:cBhvr additive="base">
                                        <p:cTn id="16" dur="1" fill="hold">
                                          <p:stCondLst>
                                            <p:cond delay="0"/>
                                          </p:stCondLst>
                                        </p:cTn>
                                        <p:tgtEl>
                                          <p:spTgt spid="87043">
                                            <p:txEl>
                                              <p:pRg st="2" end="2"/>
                                            </p:txEl>
                                          </p:spTgt>
                                        </p:tgtEl>
                                        <p:attrNameLst>
                                          <p:attrName>style.visibility</p:attrName>
                                        </p:attrNameLst>
                                      </p:cBhvr>
                                      <p:to>
                                        <p:strVal val="visible"/>
                                      </p:to>
                                    </p:set>
                                    <p:animEffect transition="in" filter="box(in)">
                                      <p:cBhvr additive="base">
                                        <p:cTn id="17" dur="500"/>
                                        <p:tgtEl>
                                          <p:spTgt spid="870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4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sz="4000">
                <a:effectLst>
                  <a:outerShdw blurRad="38100" dist="38100" dir="2700000" algn="tl">
                    <a:schemeClr val="bg2"/>
                  </a:outerShdw>
                </a:effectLst>
              </a:rPr>
              <a:t>确定批量和生产间隔的主要方法</a:t>
            </a:r>
            <a:r>
              <a:rPr lang="zh-CN" altLang="en-US" sz="4000"/>
              <a:t> </a:t>
            </a:r>
            <a:endParaRPr lang="zh-CN" altLang="en-US" sz="4000"/>
          </a:p>
        </p:txBody>
      </p:sp>
      <p:sp>
        <p:nvSpPr>
          <p:cNvPr id="112643" name=""/>
          <p:cNvSpPr/>
          <p:nvPr>
            <p:ph type="body" idx="4294967295"/>
          </p:nvPr>
        </p:nvSpPr>
        <p:spPr>
          <a:xfrm>
            <a:off x="809625" y="2214562"/>
            <a:ext cx="7939088" cy="38814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r>
              <a:rPr lang="zh-CN" altLang="en-US">
                <a:solidFill>
                  <a:schemeClr val="tx1"/>
                </a:solidFill>
                <a:effectLst>
                  <a:outerShdw blurRad="38100" dist="38100" dir="2700000" algn="tl">
                    <a:schemeClr val="bg2"/>
                  </a:outerShdw>
                </a:effectLst>
              </a:rPr>
              <a:t>以量定期法</a:t>
            </a:r>
            <a:r>
              <a:rPr lang="en-US" altLang="zh-CN">
                <a:solidFill>
                  <a:schemeClr val="tx1"/>
                </a:solidFill>
                <a:effectLst>
                  <a:outerShdw blurRad="38100" dist="38100" dir="2700000" algn="tl">
                    <a:schemeClr val="bg2"/>
                  </a:outerShdw>
                </a:effectLst>
              </a:rPr>
              <a:t>:</a:t>
            </a:r>
            <a:r>
              <a:rPr lang="zh-CN" altLang="en-US">
                <a:solidFill>
                  <a:schemeClr val="tx1"/>
                </a:solidFill>
                <a:effectLst>
                  <a:outerShdw blurRad="38100" dist="38100" dir="2700000" algn="tl">
                    <a:schemeClr val="bg2"/>
                  </a:outerShdw>
                </a:effectLst>
              </a:rPr>
              <a:t>经济批量法</a:t>
            </a:r>
            <a:endParaRPr lang="zh-CN" altLang="en-US">
              <a:solidFill>
                <a:schemeClr val="tx1"/>
              </a:solidFill>
              <a:effectLst>
                <a:outerShdw blurRad="38100" dist="38100" dir="2700000" algn="tl">
                  <a:schemeClr val="bg2"/>
                </a:outerShdw>
              </a:effectLst>
            </a:endParaRPr>
          </a:p>
          <a:p>
            <a:pPr lvl="0">
              <a:buNone/>
            </a:pPr>
            <a:r>
              <a:rPr lang="zh-CN" altLang="en-US">
                <a:solidFill>
                  <a:schemeClr val="tx1"/>
                </a:solidFill>
                <a:effectLst>
                  <a:outerShdw blurRad="38100" dist="38100" dir="2700000" algn="tl">
                    <a:schemeClr val="bg2"/>
                  </a:outerShdw>
                </a:effectLst>
              </a:rPr>
              <a:t>   </a:t>
            </a:r>
            <a:r>
              <a:rPr lang="zh-CN" altLang="en-US">
                <a:solidFill>
                  <a:schemeClr val="tx1"/>
                </a:solidFill>
              </a:rPr>
              <a:t> </a:t>
            </a:r>
            <a:endParaRPr lang="zh-CN" altLang="en-US">
              <a:solidFill>
                <a:schemeClr val="tx1"/>
              </a:solidFill>
            </a:endParaRPr>
          </a:p>
          <a:p>
            <a:pPr lvl="0">
              <a:buNone/>
            </a:pPr>
            <a:endParaRPr lang="zh-CN" altLang="en-US">
              <a:solidFill>
                <a:schemeClr val="tx1"/>
              </a:solidFill>
              <a:effectLst>
                <a:outerShdw blurRad="38100" dist="38100" dir="2700000" algn="tl">
                  <a:schemeClr val="bg2"/>
                </a:outerShdw>
              </a:effectLst>
            </a:endParaRPr>
          </a:p>
          <a:p>
            <a:pPr lvl="0"/>
            <a:r>
              <a:rPr lang="zh-CN" altLang="en-US">
                <a:solidFill>
                  <a:schemeClr val="tx1"/>
                </a:solidFill>
                <a:effectLst>
                  <a:outerShdw blurRad="38100" dist="38100" dir="2700000" algn="tl">
                    <a:schemeClr val="bg2"/>
                  </a:outerShdw>
                </a:effectLst>
              </a:rPr>
              <a:t>以期定量法</a:t>
            </a:r>
            <a:endParaRPr lang="zh-CN" altLang="en-US">
              <a:solidFill>
                <a:schemeClr val="tx1"/>
              </a:solidFill>
              <a:effectLst>
                <a:outerShdw blurRad="38100" dist="38100" dir="2700000" algn="tl">
                  <a:schemeClr val="bg2"/>
                </a:outerShdw>
              </a:effectLst>
            </a:endParaRPr>
          </a:p>
        </p:txBody>
      </p:sp>
      <p:graphicFrame>
        <p:nvGraphicFramePr>
          <p:cNvPr id="112644" name=""/>
          <p:cNvGraphicFramePr>
            <a:graphicFrameLocks noChangeAspect="1"/>
          </p:cNvGraphicFramePr>
          <p:nvPr>
            <p:ph sz="half" idx="2"/>
          </p:nvPr>
        </p:nvGraphicFramePr>
        <p:xfrm>
          <a:off x="2268538" y="2781300"/>
          <a:ext cx="3771900" cy="823912"/>
        </p:xfrm>
        <a:graphic>
          <a:graphicData uri="http://schemas.openxmlformats.org/presentationml/2006/ole">
            <mc:AlternateContent>
              <mc:Choice xmlns:v="urn:schemas-microsoft-com:vml" Requires="v">
                <p:oleObj spid="_x0000_s1038"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2268538" y="2781300"/>
                        <a:ext cx="3771900" cy="823912"/>
                      </a:xfrm>
                      <a:prstGeom prst="rect">
                        <a:avLst/>
                      </a:prstGeom>
                      <a:noFill/>
                    </p:spPr>
                  </p:pic>
                </p:oleObj>
              </mc:Fallback>
            </mc:AlternateContent>
          </a:graphicData>
        </a:graphic>
      </p:graphicFrame>
      <p:sp>
        <p:nvSpPr>
          <p:cNvPr id="112646" name=""/>
          <p:cNvSpPr/>
          <p:nvPr/>
        </p:nvSpPr>
        <p:spPr>
          <a:xfrm>
            <a:off x="3779838" y="3644900"/>
            <a:ext cx="5111750" cy="1944688"/>
          </a:xfrm>
          <a:prstGeom prst="rect">
            <a:avLst/>
          </a:prstGeom>
          <a:solidFill>
            <a:schemeClr val="accent1"/>
          </a:solidFill>
          <a:ln>
            <a:solidFill>
              <a:schemeClr val="tx1"/>
            </a:solidFill>
            <a:miter lim="800000"/>
          </a:ln>
        </p:spPr>
        <p:txBody>
          <a:bodyPr wrap="none" anchor="ctr" anchorCtr="0"/>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en-US" altLang="en-US" sz="2400" b="0" i="0" u="none" baseline="0">
                <a:solidFill>
                  <a:schemeClr val="tx1"/>
                </a:solidFill>
                <a:latin typeface="Times New Roman" pitchFamily="18" charset="0"/>
                <a:ea typeface="宋体" pitchFamily="2" charset="-122"/>
              </a:defRPr>
            </a:lvl5pPr>
          </a:lstStyle>
          <a:p>
            <a:pPr lvl="0"/>
            <a:r>
              <a:rPr lang="zh-CN" altLang="en-US" b="1">
                <a:effectLst>
                  <a:outerShdw blurRad="38100" dist="38100" dir="2700000" algn="tl">
                    <a:schemeClr val="bg2"/>
                  </a:outerShdw>
                </a:effectLst>
              </a:rPr>
              <a:t>式中：</a:t>
            </a:r>
            <a:endParaRPr lang="zh-CN" altLang="en-US" b="1">
              <a:effectLst>
                <a:outerShdw blurRad="38100" dist="38100" dir="2700000" algn="tl">
                  <a:schemeClr val="bg2"/>
                </a:outerShdw>
              </a:effectLst>
            </a:endParaRPr>
          </a:p>
          <a:p>
            <a:pPr lvl="0"/>
            <a:r>
              <a:rPr lang="en-US" altLang="zh-CN" b="1">
                <a:effectLst>
                  <a:outerShdw blurRad="38100" dist="38100" dir="2700000" algn="tl">
                    <a:schemeClr val="bg2"/>
                  </a:outerShdw>
                </a:effectLst>
              </a:rPr>
              <a:t>EOQ——</a:t>
            </a:r>
            <a:r>
              <a:rPr lang="zh-CN" altLang="en-US" b="1">
                <a:effectLst>
                  <a:outerShdw blurRad="38100" dist="38100" dir="2700000" algn="tl">
                    <a:schemeClr val="bg2"/>
                  </a:outerShdw>
                </a:effectLst>
              </a:rPr>
              <a:t>经济订货批量</a:t>
            </a:r>
            <a:endParaRPr lang="zh-CN" altLang="en-US" b="1">
              <a:effectLst>
                <a:outerShdw blurRad="38100" dist="38100" dir="2700000" algn="tl">
                  <a:schemeClr val="bg2"/>
                </a:outerShdw>
              </a:effectLst>
            </a:endParaRPr>
          </a:p>
          <a:p>
            <a:pPr lvl="0"/>
            <a:r>
              <a:rPr lang="zh-CN" altLang="en-US" b="1">
                <a:effectLst>
                  <a:outerShdw blurRad="38100" dist="38100" dir="2700000" algn="tl">
                    <a:schemeClr val="bg2"/>
                  </a:outerShdw>
                </a:effectLst>
              </a:rPr>
              <a:t>      </a:t>
            </a:r>
            <a:r>
              <a:rPr lang="en-US" altLang="zh-CN" b="1">
                <a:effectLst>
                  <a:outerShdw blurRad="38100" dist="38100" dir="2700000" algn="tl">
                    <a:schemeClr val="bg2"/>
                  </a:outerShdw>
                </a:effectLst>
              </a:rPr>
              <a:t>D——</a:t>
            </a:r>
            <a:r>
              <a:rPr lang="zh-CN" altLang="en-US" b="1">
                <a:effectLst>
                  <a:outerShdw blurRad="38100" dist="38100" dir="2700000" algn="tl">
                    <a:schemeClr val="bg2"/>
                  </a:outerShdw>
                </a:effectLst>
              </a:rPr>
              <a:t>年总需求量</a:t>
            </a:r>
            <a:endParaRPr lang="zh-CN" altLang="en-US" b="1">
              <a:effectLst>
                <a:outerShdw blurRad="38100" dist="38100" dir="2700000" algn="tl">
                  <a:schemeClr val="bg2"/>
                </a:outerShdw>
              </a:effectLst>
            </a:endParaRPr>
          </a:p>
          <a:p>
            <a:pPr lvl="0"/>
            <a:r>
              <a:rPr lang="zh-CN" altLang="en-US" b="1">
                <a:effectLst>
                  <a:outerShdw blurRad="38100" dist="38100" dir="2700000" algn="tl">
                    <a:schemeClr val="bg2"/>
                  </a:outerShdw>
                </a:effectLst>
              </a:rPr>
              <a:t>       </a:t>
            </a:r>
            <a:r>
              <a:rPr lang="en-US" altLang="zh-CN" b="1">
                <a:effectLst>
                  <a:outerShdw blurRad="38100" dist="38100" dir="2700000" algn="tl">
                    <a:schemeClr val="bg2"/>
                  </a:outerShdw>
                </a:effectLst>
              </a:rPr>
              <a:t>S——</a:t>
            </a:r>
            <a:r>
              <a:rPr lang="zh-CN" altLang="en-US" b="1">
                <a:effectLst>
                  <a:outerShdw blurRad="38100" dist="38100" dir="2700000" algn="tl">
                    <a:schemeClr val="bg2"/>
                  </a:outerShdw>
                </a:effectLst>
              </a:rPr>
              <a:t>每次订货发生的费用</a:t>
            </a:r>
            <a:endParaRPr lang="zh-CN" altLang="en-US" b="1">
              <a:effectLst>
                <a:outerShdw blurRad="38100" dist="38100" dir="2700000" algn="tl">
                  <a:schemeClr val="bg2"/>
                </a:outerShdw>
              </a:effectLst>
            </a:endParaRPr>
          </a:p>
          <a:p>
            <a:pPr lvl="0"/>
            <a:r>
              <a:rPr lang="zh-CN" altLang="en-US" b="1">
                <a:effectLst>
                  <a:outerShdw blurRad="38100" dist="38100" dir="2700000" algn="tl">
                    <a:schemeClr val="bg2"/>
                  </a:outerShdw>
                </a:effectLst>
              </a:rPr>
              <a:t>      </a:t>
            </a:r>
            <a:r>
              <a:rPr lang="en-US" altLang="zh-CN" b="1">
                <a:effectLst>
                  <a:outerShdw blurRad="38100" dist="38100" dir="2700000" algn="tl">
                    <a:schemeClr val="bg2"/>
                  </a:outerShdw>
                </a:effectLst>
              </a:rPr>
              <a:t>H——</a:t>
            </a:r>
            <a:r>
              <a:rPr lang="zh-CN" altLang="en-US" b="1">
                <a:effectLst>
                  <a:outerShdw blurRad="38100" dist="38100" dir="2700000" algn="tl">
                    <a:schemeClr val="bg2"/>
                  </a:outerShdw>
                </a:effectLst>
              </a:rPr>
              <a:t>单位货物每年保管的成本</a:t>
            </a:r>
            <a:endParaRPr lang="zh-CN" altLang="en-US" b="1">
              <a:effectLst>
                <a:outerShdw blurRad="38100" dist="38100" dir="2700000" algn="tl">
                  <a:schemeClr val="bg2"/>
                </a:outerShdw>
              </a:effectLst>
            </a:endParaRPr>
          </a:p>
        </p:txBody>
      </p:sp>
      <p:sp>
        <p:nvSpPr>
          <p:cNvPr id="112647" name="Date Placeholder 4"/>
          <p:cNvSpPr>
            <a:spLocks noGrp="1"/>
          </p:cNvSpPr>
          <p:nvPr>
            <p:ph type="dt" sz="half" idx="3"/>
          </p:nvPr>
        </p:nvSpPr>
        <p:spPr/>
        <p:txBody>
          <a:bodyPr/>
          <a:lstStyle/>
          <a:p>
            <a:pPr lvl="0"/>
            <a:fld id="{D8258235-68DB-4FF3-90F9-90B16E558C04}" type="datetime1">
              <a:rPr kumimoji="0" lang="zh-CN" altLang="en-US" sz="1400">
                <a:solidFill>
                  <a:schemeClr val="folHlink"/>
                </a:solidFill>
              </a:rPr>
              <a:t>2024/9/7</a:t>
            </a:fld>
            <a:endParaRPr kumimoji="0" lang="en-US" altLang="zh-CN" sz="1400">
              <a:solidFill>
                <a:schemeClr val="folHlink"/>
              </a:solidFill>
            </a:endParaRPr>
          </a:p>
        </p:txBody>
      </p:sp>
      <p:sp>
        <p:nvSpPr>
          <p:cNvPr id="112648" name="Slide Number Placeholder 6"/>
          <p:cNvSpPr>
            <a:spLocks noGrp="1"/>
          </p:cNvSpPr>
          <p:nvPr>
            <p:ph type="sldNum" sz="quarter" idx="5"/>
          </p:nvPr>
        </p:nvSpPr>
        <p:spPr/>
        <p:txBody>
          <a:bodyPr/>
          <a:lstStyle/>
          <a:p>
            <a:pPr lvl="0" algn="r"/>
            <a:fld id="{33F47A47-DB35-42DB-A2BB-9CC0DC09C3FA}" type="slidenum">
              <a:rPr kumimoji="0" lang="zh-CN" altLang="en-US" sz="1400">
                <a:solidFill>
                  <a:schemeClr val="folHlink"/>
                </a:solidFill>
              </a:rPr>
              <a:t>21</a:t>
            </a:fld>
            <a:endParaRPr lang="en-US"/>
          </a:p>
        </p:txBody>
      </p:sp>
      <p:sp>
        <p:nvSpPr>
          <p:cNvPr id="112649" name="Footer Placeholder 5"/>
          <p:cNvSpPr>
            <a:spLocks noGrp="1"/>
          </p:cNvSpPr>
          <p:nvPr>
            <p:ph type="ftr" sz="quarter" idx="4"/>
          </p:nvPr>
        </p:nvSpPr>
        <p:spPr/>
        <p:txBody>
          <a:bodyPr/>
          <a:lstStyle/>
          <a:p>
            <a:pPr lvl="0" algn="ctr"/>
            <a:fld id="{D996E832-242A-46B5-ABD4-6E75975095FD}"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112650" name="TextBox 112649"/>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有用的生产计划和控制共47页，您现在浏览的是第21页!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112643"/>
                                        </p:tgtEl>
                                        <p:attrNameLst>
                                          <p:attrName>style.visibility</p:attrName>
                                        </p:attrNameLst>
                                      </p:cBhvr>
                                      <p:to>
                                        <p:strVal val="visible"/>
                                      </p:to>
                                    </p:set>
                                    <p:animEffect transition="in" filter="box(in)">
                                      <p:cBhvr additive="base">
                                        <p:cTn id="7" dur="500"/>
                                        <p:tgtEl>
                                          <p:spTgt spid="11264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nodeType="clickEffect">
                                  <p:stCondLst>
                                    <p:cond delay="0"/>
                                  </p:stCondLst>
                                  <p:childTnLst>
                                    <p:set>
                                      <p:cBhvr additive="base">
                                        <p:cTn id="11" dur="1" fill="hold">
                                          <p:stCondLst>
                                            <p:cond delay="0"/>
                                          </p:stCondLst>
                                        </p:cTn>
                                        <p:tgtEl>
                                          <p:spTgt spid="112644"/>
                                        </p:tgtEl>
                                        <p:attrNameLst>
                                          <p:attrName>style.visibility</p:attrName>
                                        </p:attrNameLst>
                                      </p:cBhvr>
                                      <p:to>
                                        <p:strVal val="visible"/>
                                      </p:to>
                                    </p:set>
                                    <p:animEffect transition="in" filter="box(in)">
                                      <p:cBhvr additive="base">
                                        <p:cTn id="12" dur="500"/>
                                        <p:tgtEl>
                                          <p:spTgt spid="112644"/>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grpId="1" nodeType="clickEffect">
                                  <p:stCondLst>
                                    <p:cond delay="0"/>
                                  </p:stCondLst>
                                  <p:childTnLst>
                                    <p:set>
                                      <p:cBhvr additive="base">
                                        <p:cTn id="16" dur="1" fill="hold">
                                          <p:stCondLst>
                                            <p:cond delay="0"/>
                                          </p:stCondLst>
                                        </p:cTn>
                                        <p:tgtEl>
                                          <p:spTgt spid="112646"/>
                                        </p:tgtEl>
                                        <p:attrNameLst>
                                          <p:attrName>style.visibility</p:attrName>
                                        </p:attrNameLst>
                                      </p:cBhvr>
                                      <p:to>
                                        <p:strVal val="visible"/>
                                      </p:to>
                                    </p:set>
                                    <p:animEffect transition="in" filter="box(in)">
                                      <p:cBhvr additive="base">
                                        <p:cTn id="17" dur="500"/>
                                        <p:tgtEl>
                                          <p:spTgt spid="1126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3" grpId="0"/>
      <p:bldP spid="112646" grpId="1"/>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rPr>
              <a:t>生产提前期的计算</a:t>
            </a:r>
            <a:endParaRPr lang="zh-CN" altLang="en-US">
              <a:effectLst>
                <a:outerShdw blurRad="38100" dist="38100" dir="2700000" algn="tl">
                  <a:schemeClr val="bg2"/>
                </a:outerShdw>
              </a:effectLst>
            </a:endParaRPr>
          </a:p>
        </p:txBody>
      </p:sp>
      <p:sp>
        <p:nvSpPr>
          <p:cNvPr id="91139" name=""/>
          <p:cNvSpPr/>
          <p:nvPr>
            <p:ph type="body" idx="4294967295"/>
          </p:nvPr>
        </p:nvSpPr>
        <p:spPr>
          <a:xfrm>
            <a:off x="809625" y="2214562"/>
            <a:ext cx="7958138" cy="3881438"/>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r>
              <a:rPr lang="zh-CN" altLang="en-US" sz="2800">
                <a:solidFill>
                  <a:schemeClr val="tx1"/>
                </a:solidFill>
                <a:effectLst>
                  <a:outerShdw blurRad="38100" dist="38100" dir="2700000" algn="tl">
                    <a:schemeClr val="bg2"/>
                  </a:outerShdw>
                </a:effectLst>
              </a:rPr>
              <a:t>例：某工厂共有毛坯车间、机加工车间和装配车间三个车间，各车间生产间隔期、生产周期和 车间之间的保险期如下表所示，试计算各车间的生产提前期。</a:t>
            </a:r>
            <a:endParaRPr lang="zh-CN" altLang="en-US" sz="2800">
              <a:solidFill>
                <a:schemeClr val="tx1"/>
              </a:solidFill>
              <a:effectLst>
                <a:outerShdw blurRad="38100" dist="38100" dir="2700000" algn="tl">
                  <a:schemeClr val="bg2"/>
                </a:outerShdw>
              </a:effectLst>
            </a:endParaRPr>
          </a:p>
        </p:txBody>
      </p:sp>
      <p:graphicFrame>
        <p:nvGraphicFramePr>
          <p:cNvPr id="91209" name=""/>
          <p:cNvGraphicFramePr>
            <a:graphicFrameLocks noGrp="1"/>
          </p:cNvGraphicFramePr>
          <p:nvPr/>
        </p:nvGraphicFramePr>
        <p:xfrm>
          <a:off x="468312" y="4149725"/>
          <a:ext cx="8353425" cy="1901825"/>
        </p:xfrm>
        <a:graphic>
          <a:graphicData uri="http://schemas.openxmlformats.org/drawingml/2006/table">
            <a:tbl>
              <a:tblPr/>
              <a:tblGrid>
                <a:gridCol w="1441450"/>
                <a:gridCol w="1208088"/>
                <a:gridCol w="1435100"/>
                <a:gridCol w="981075"/>
                <a:gridCol w="1855788"/>
                <a:gridCol w="1431925"/>
              </a:tblGrid>
              <a:tr h="263525">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a:solidFill>
                        <a:prstClr val="black"/>
                      </a:solidFill>
                      <a:miter lim="800000"/>
                    </a:lnL>
                    <a:lnR w="12700">
                      <a:solidFill>
                        <a:prstClr val="black"/>
                      </a:solidFill>
                      <a:miter lim="800000"/>
                    </a:lnR>
                    <a:lnT w="12700">
                      <a:solidFill>
                        <a:prstClr val="black"/>
                      </a:solidFill>
                      <a:miter lim="800000"/>
                    </a:lnT>
                    <a:lnB w="12700">
                      <a:solidFill>
                        <a:schemeClr val="tx1"/>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生产周期</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a:solidFill>
                        <a:prstClr val="black"/>
                      </a:solidFill>
                      <a:miter lim="800000"/>
                    </a:lnL>
                    <a:lnR w="12700">
                      <a:solidFill>
                        <a:prstClr val="black"/>
                      </a:solidFill>
                      <a:miter lim="800000"/>
                    </a:lnR>
                    <a:lnT w="12700">
                      <a:solidFill>
                        <a:prstClr val="black"/>
                      </a:solidFill>
                      <a:miter lim="800000"/>
                    </a:lnT>
                    <a:lnB w="12700">
                      <a:solidFill>
                        <a:schemeClr val="tx1"/>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生产间隔期</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a:solidFill>
                        <a:prstClr val="black"/>
                      </a:solidFill>
                      <a:miter lim="800000"/>
                    </a:lnL>
                    <a:lnR w="12700">
                      <a:solidFill>
                        <a:prstClr val="black"/>
                      </a:solidFill>
                      <a:miter lim="800000"/>
                    </a:lnR>
                    <a:lnT w="12700">
                      <a:solidFill>
                        <a:prstClr val="black"/>
                      </a:solidFill>
                      <a:miter lim="800000"/>
                    </a:lnT>
                    <a:lnB w="12700">
                      <a:solidFill>
                        <a:schemeClr val="tx1"/>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保险期</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a:solidFill>
                        <a:prstClr val="black"/>
                      </a:solidFill>
                      <a:miter lim="800000"/>
                    </a:lnL>
                    <a:lnR w="12700">
                      <a:solidFill>
                        <a:prstClr val="black"/>
                      </a:solidFill>
                      <a:miter lim="800000"/>
                    </a:lnR>
                    <a:lnT w="12700">
                      <a:solidFill>
                        <a:prstClr val="black"/>
                      </a:solidFill>
                      <a:miter lim="800000"/>
                    </a:lnT>
                    <a:lnB w="12700">
                      <a:solidFill>
                        <a:schemeClr val="tx1"/>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出产提前期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a:solidFill>
                        <a:prstClr val="black"/>
                      </a:solidFill>
                      <a:miter lim="800000"/>
                    </a:lnL>
                    <a:lnR w="12700">
                      <a:solidFill>
                        <a:prstClr val="black"/>
                      </a:solidFill>
                      <a:miter lim="800000"/>
                    </a:lnR>
                    <a:lnT w="12700">
                      <a:solidFill>
                        <a:prstClr val="black"/>
                      </a:solidFill>
                      <a:miter lim="800000"/>
                    </a:lnT>
                    <a:lnB w="12700">
                      <a:solidFill>
                        <a:schemeClr val="tx1"/>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投产提前期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a:solidFill>
                        <a:prstClr val="black"/>
                      </a:solidFill>
                      <a:miter lim="800000"/>
                    </a:lnL>
                    <a:lnR w="12700">
                      <a:solidFill>
                        <a:prstClr val="black"/>
                      </a:solidFill>
                      <a:miter lim="800000"/>
                    </a:lnR>
                    <a:lnT w="12700">
                      <a:solidFill>
                        <a:prstClr val="black"/>
                      </a:solidFill>
                      <a:miter lim="800000"/>
                    </a:lnT>
                    <a:lnB w="12700">
                      <a:solidFill>
                        <a:schemeClr val="tx1"/>
                      </a:solidFill>
                      <a:miter lim="800000"/>
                    </a:lnB>
                    <a:noFill/>
                  </a:tcPr>
                </a:tc>
              </a:tr>
              <a:tr h="530225">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毛坯车间</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a:solidFill>
                        <a:schemeClr val="tx1"/>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30</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a:solidFill>
                        <a:schemeClr val="tx1"/>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60</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a:solidFill>
                        <a:schemeClr val="tx1"/>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1</a:t>
                      </a:r>
                      <a:r>
                        <a:rPr lang="zh-CN" altLang="en-US" sz="2000">
                          <a:solidFill>
                            <a:schemeClr val="tx1"/>
                          </a:solidFill>
                          <a:effectLst>
                            <a:outerShdw blurRad="38100" dist="38100" dir="2700000" algn="tl">
                              <a:schemeClr val="bg2"/>
                            </a:outerShdw>
                          </a:effectLst>
                          <a:latin typeface="宋体" pitchFamily="2" charset="-122"/>
                        </a:rPr>
                        <a:t>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a:solidFill>
                        <a:schemeClr val="tx1"/>
                      </a:solidFill>
                      <a:miter lim="800000"/>
                    </a:lnT>
                    <a:lnB>
                      <a:solidFill>
                        <a:schemeClr val="tx1"/>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96+1+60-45=112</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a:solidFill>
                        <a:schemeClr val="tx1"/>
                      </a:solidFill>
                      <a:miter lim="800000"/>
                    </a:lnT>
                    <a:lnB w="12700" cap="rnd">
                      <a:solidFill>
                        <a:prstClr val="black"/>
                      </a:solidFill>
                      <a:miter lim="800000"/>
                    </a:lnB>
                    <a:solidFill>
                      <a:srgbClr val="FFFF00"/>
                    </a:solid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112+30=142</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a:solidFill>
                        <a:schemeClr val="tx1"/>
                      </a:solidFill>
                      <a:miter lim="800000"/>
                    </a:lnT>
                    <a:lnB w="12700" cap="rnd">
                      <a:solidFill>
                        <a:prstClr val="black"/>
                      </a:solidFill>
                      <a:miter lim="800000"/>
                    </a:lnB>
                    <a:solidFill>
                      <a:srgbClr val="FFFF00"/>
                    </a:solidFill>
                  </a:tcPr>
                </a:tc>
              </a:tr>
              <a:tr h="431800">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机加工车间</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60</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45</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1</a:t>
                      </a:r>
                      <a:r>
                        <a:rPr lang="zh-CN" altLang="en-US" sz="2000">
                          <a:solidFill>
                            <a:schemeClr val="tx1"/>
                          </a:solidFill>
                          <a:effectLst>
                            <a:outerShdw blurRad="38100" dist="38100" dir="2700000" algn="tl">
                              <a:schemeClr val="bg2"/>
                            </a:outerShdw>
                          </a:effectLst>
                          <a:latin typeface="宋体" pitchFamily="2" charset="-122"/>
                        </a:rPr>
                        <a:t>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a:solidFill>
                        <a:schemeClr val="tx1"/>
                      </a:solidFill>
                      <a:miter lim="800000"/>
                    </a:lnT>
                    <a:lnB>
                      <a:solidFill>
                        <a:schemeClr val="tx1"/>
                      </a:solidFill>
                      <a:miter lim="800000"/>
                    </a:lnB>
                    <a:noFill/>
                  </a:tcPr>
                </a:tc>
                <a:tc>
                  <a:txBody>
                    <a:bodyPr vert="horz" wrap="square" lIns="0" tIns="36000" rIns="0" bIns="180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20+1+45-30=36</a:t>
                      </a:r>
                      <a:endParaRPr lang="zh-CN" altLang="en-US" sz="2000">
                        <a:solidFill>
                          <a:schemeClr val="tx1"/>
                        </a:solidFill>
                        <a:effectLst>
                          <a:outerShdw blurRad="38100" dist="38100" dir="2700000" algn="tl">
                            <a:schemeClr val="bg2"/>
                          </a:outerShdw>
                        </a:effectLst>
                      </a:endParaRPr>
                    </a:p>
                  </a:txBody>
                  <a:tcPr marL="0" marR="0" marT="36000" marB="180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FFFF00"/>
                    </a:solid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36+60=96</a:t>
                      </a:r>
                      <a:r>
                        <a:rPr lang="zh-CN" altLang="en-US" sz="2000">
                          <a:solidFill>
                            <a:schemeClr val="tx1"/>
                          </a:solidFill>
                          <a:effectLst>
                            <a:outerShdw blurRad="38100" dist="38100" dir="2700000" algn="tl">
                              <a:schemeClr val="bg2"/>
                            </a:outerShdw>
                          </a:effectLst>
                          <a:latin typeface="宋体" pitchFamily="2" charset="-122"/>
                        </a:rPr>
                        <a:t>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FFFF00"/>
                    </a:solidFill>
                  </a:tcPr>
                </a:tc>
              </a:tr>
              <a:tr h="431800">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装配车间</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20</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zh-CN" altLang="en-US" sz="2000">
                          <a:solidFill>
                            <a:schemeClr val="tx1"/>
                          </a:solidFill>
                          <a:effectLst>
                            <a:outerShdw blurRad="38100" dist="38100" dir="2700000" algn="tl">
                              <a:schemeClr val="bg2"/>
                            </a:outerShdw>
                          </a:effectLst>
                          <a:latin typeface="宋体" pitchFamily="2" charset="-122"/>
                        </a:rPr>
                        <a:t>30</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0</a:t>
                      </a:r>
                      <a:r>
                        <a:rPr lang="zh-CN" altLang="en-US" sz="2000">
                          <a:solidFill>
                            <a:schemeClr val="tx1"/>
                          </a:solidFill>
                          <a:effectLst>
                            <a:outerShdw blurRad="38100" dist="38100" dir="2700000" algn="tl">
                              <a:schemeClr val="bg2"/>
                            </a:outerShdw>
                          </a:effectLst>
                          <a:latin typeface="宋体" pitchFamily="2" charset="-122"/>
                        </a:rPr>
                        <a:t>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a:solidFill>
                        <a:schemeClr val="tx1"/>
                      </a:solidFill>
                      <a:miter lim="800000"/>
                    </a:lnT>
                    <a:lnB w="12700" cap="rnd">
                      <a:solidFill>
                        <a:prstClr val="black"/>
                      </a:solidFill>
                      <a:miter lim="800000"/>
                    </a:lnB>
                    <a:no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0</a:t>
                      </a:r>
                      <a:r>
                        <a:rPr lang="zh-CN" altLang="en-US" sz="2000">
                          <a:solidFill>
                            <a:schemeClr val="tx1"/>
                          </a:solidFill>
                          <a:effectLst>
                            <a:outerShdw blurRad="38100" dist="38100" dir="2700000" algn="tl">
                              <a:schemeClr val="bg2"/>
                            </a:outerShdw>
                          </a:effectLst>
                          <a:latin typeface="宋体" pitchFamily="2" charset="-122"/>
                        </a:rPr>
                        <a:t>　</a:t>
                      </a:r>
                      <a:endParaRPr lang="zh-CN" altLang="en-US" sz="2000">
                        <a:solidFill>
                          <a:schemeClr val="tx1"/>
                        </a:solidFill>
                        <a:effectLst>
                          <a:outerShdw blurRad="38100" dist="38100" dir="2700000" algn="tl">
                            <a:schemeClr val="bg2"/>
                          </a:outerShdw>
                        </a:effectLst>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FFFF00"/>
                    </a:solidFill>
                  </a:tcPr>
                </a:tc>
                <a:tc>
                  <a:txBody>
                    <a:bodyPr vert="horz" wrap="square" lIns="19050" tIns="76200" rIns="19050" bIns="76200" anchor="ctr" anchorCtr="0">
                      <a:noAutofit/>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28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4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0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18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600" b="1" i="0" u="none" baseline="0">
                          <a:solidFill>
                            <a:srgbClr val="003300"/>
                          </a:solidFill>
                          <a:latin typeface="Times New Roman" pitchFamily="18" charset="0"/>
                          <a:ea typeface="宋体" pitchFamily="2" charset="-122"/>
                        </a:defRPr>
                      </a:lvl5pPr>
                    </a:lstStyle>
                    <a:p>
                      <a:pPr lvl="0" algn="ctr" fontAlgn="ctr">
                        <a:spcBef>
                          <a:spcPct val="0"/>
                        </a:spcBef>
                        <a:buClrTx/>
                        <a:buFontTx/>
                        <a:buNone/>
                      </a:pPr>
                      <a:r>
                        <a:rPr lang="en-US" altLang="zh-CN" sz="2000">
                          <a:solidFill>
                            <a:schemeClr val="tx1"/>
                          </a:solidFill>
                          <a:effectLst>
                            <a:outerShdw blurRad="38100" dist="38100" dir="2700000" algn="tl">
                              <a:schemeClr val="bg2"/>
                            </a:outerShdw>
                          </a:effectLst>
                          <a:latin typeface="宋体" pitchFamily="2" charset="-122"/>
                        </a:rPr>
                        <a:t>0+20=20</a:t>
                      </a:r>
                      <a:r>
                        <a:rPr lang="zh-CN" altLang="en-US" sz="2000">
                          <a:solidFill>
                            <a:schemeClr val="tx1"/>
                          </a:solidFill>
                          <a:effectLst>
                            <a:outerShdw blurRad="38100" dist="38100" dir="2700000" algn="tl">
                              <a:schemeClr val="bg2"/>
                            </a:outerShdw>
                          </a:effectLst>
                          <a:latin typeface="宋体" pitchFamily="2" charset="-122"/>
                        </a:rPr>
                        <a:t>　</a:t>
                      </a:r>
                      <a:endParaRPr lang="zh-CN" altLang="en-US" sz="2000">
                        <a:solidFill>
                          <a:schemeClr val="tx1"/>
                        </a:solidFill>
                        <a:effectLst>
                          <a:outerShdw blurRad="38100" dist="38100" dir="2700000" algn="tl">
                            <a:schemeClr val="bg2"/>
                          </a:outerShdw>
                        </a:effectLst>
                        <a:latin typeface="宋体" pitchFamily="2" charset="-122"/>
                      </a:endParaRPr>
                    </a:p>
                  </a:txBody>
                  <a:tcPr marL="19050" marR="19050" marT="76200" marB="76200" anchor="ctr">
                    <a:lnL w="12700" cap="rnd">
                      <a:solidFill>
                        <a:prstClr val="black"/>
                      </a:solidFill>
                      <a:miter lim="800000"/>
                    </a:lnL>
                    <a:lnR w="12700" cap="rnd">
                      <a:solidFill>
                        <a:prstClr val="black"/>
                      </a:solidFill>
                      <a:miter lim="800000"/>
                    </a:lnR>
                    <a:lnT w="12700" cap="rnd">
                      <a:solidFill>
                        <a:prstClr val="black"/>
                      </a:solidFill>
                      <a:miter lim="800000"/>
                    </a:lnT>
                    <a:lnB w="12700" cap="rnd">
                      <a:solidFill>
                        <a:prstClr val="black"/>
                      </a:solidFill>
                      <a:miter lim="800000"/>
                    </a:lnB>
                    <a:solidFill>
                      <a:srgbClr val="FFFF00"/>
                    </a:solidFill>
                  </a:tcPr>
                </a:tc>
              </a:tr>
            </a:tbl>
          </a:graphicData>
        </a:graphic>
      </p:graphicFrame>
      <p:sp>
        <p:nvSpPr>
          <p:cNvPr id="91210" name="Date Placeholder 3"/>
          <p:cNvSpPr>
            <a:spLocks noGrp="1"/>
          </p:cNvSpPr>
          <p:nvPr>
            <p:ph type="dt" sz="half" idx="2"/>
          </p:nvPr>
        </p:nvSpPr>
        <p:spPr/>
        <p:txBody>
          <a:bodyPr/>
          <a:lstStyle/>
          <a:p>
            <a:pPr lvl="0"/>
            <a:fld id="{C05EA4E7-F901-4592-A7DB-6EE561B83358}" type="datetime1">
              <a:rPr kumimoji="0" lang="zh-CN" altLang="en-US" sz="1400">
                <a:solidFill>
                  <a:schemeClr val="folHlink"/>
                </a:solidFill>
              </a:rPr>
              <a:t>2024/9/7</a:t>
            </a:fld>
            <a:endParaRPr kumimoji="0" lang="en-US" altLang="zh-CN" sz="1400">
              <a:solidFill>
                <a:schemeClr val="folHlink"/>
              </a:solidFill>
            </a:endParaRPr>
          </a:p>
        </p:txBody>
      </p:sp>
      <p:sp>
        <p:nvSpPr>
          <p:cNvPr id="91211" name="Slide Number Placeholder 5"/>
          <p:cNvSpPr>
            <a:spLocks noGrp="1"/>
          </p:cNvSpPr>
          <p:nvPr>
            <p:ph type="sldNum" sz="quarter" idx="4"/>
          </p:nvPr>
        </p:nvSpPr>
        <p:spPr/>
        <p:txBody>
          <a:bodyPr/>
          <a:lstStyle/>
          <a:p>
            <a:pPr lvl="0" algn="r"/>
            <a:fld id="{31C34334-FABD-4105-8D99-0BC719C4700F}" type="slidenum">
              <a:rPr kumimoji="0" lang="zh-CN" altLang="en-US" sz="1400">
                <a:solidFill>
                  <a:schemeClr val="folHlink"/>
                </a:solidFill>
              </a:rPr>
              <a:t>22</a:t>
            </a:fld>
            <a:endParaRPr lang="en-US"/>
          </a:p>
        </p:txBody>
      </p:sp>
      <p:sp>
        <p:nvSpPr>
          <p:cNvPr id="91212" name="Footer Placeholder 4"/>
          <p:cNvSpPr>
            <a:spLocks noGrp="1"/>
          </p:cNvSpPr>
          <p:nvPr>
            <p:ph type="ftr" sz="quarter" idx="3"/>
          </p:nvPr>
        </p:nvSpPr>
        <p:spPr/>
        <p:txBody>
          <a:bodyPr/>
          <a:lstStyle/>
          <a:p>
            <a:pPr lvl="0" algn="ctr"/>
            <a:fld id="{CCB8974B-367F-4126-862E-1ECFC26541A1}"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91213" name="TextBox 91212"/>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有用的生产计划和控制共47页，您现在浏览的是第22页!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91139">
                                            <p:txEl>
                                              <p:pRg st="0" end="0"/>
                                            </p:txEl>
                                          </p:spTgt>
                                        </p:tgtEl>
                                        <p:attrNameLst>
                                          <p:attrName>style.visibility</p:attrName>
                                        </p:attrNameLst>
                                      </p:cBhvr>
                                      <p:to>
                                        <p:strVal val="visible"/>
                                      </p:to>
                                    </p:set>
                                    <p:animEffect transition="in" filter="box(in)">
                                      <p:cBhvr additive="base">
                                        <p:cTn id="7" dur="500"/>
                                        <p:tgtEl>
                                          <p:spTgt spid="9113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2" name=""/>
          <p:cNvSpPr/>
          <p:nvPr>
            <p:ph type="title"/>
          </p:nvPr>
        </p:nvSpPr>
        <p:spPr>
          <a:xfrm>
            <a:off x="1371600" y="609600"/>
            <a:ext cx="7378700" cy="1143000"/>
          </a:xfrm>
          <a:prstGeom prst="rect">
            <a:avLst/>
          </a:prstGeom>
          <a:noFill/>
          <a:ln>
            <a:miter lim="800000"/>
          </a:ln>
        </p:spPr>
        <p:txBody>
          <a:bodyPr anchor="ctr" anchorCtr="0"/>
          <a:lstStyle>
            <a:lvl1pPr marL="0" indent="0" algn="ctr" defTabSz="914400" rtl="0" eaLnBrk="1" fontAlgn="base" hangingPunct="1">
              <a:lnSpc>
                <a:spcPct val="85000"/>
              </a:lnSpc>
              <a:spcBef>
                <a:spcPct val="0"/>
              </a:spcBef>
              <a:spcAft>
                <a:spcPct val="0"/>
              </a:spcAft>
              <a:buClrTx/>
              <a:buSzTx/>
              <a:buFontTx/>
              <a:buNone/>
              <a:defRPr kumimoji="1" lang="en-US" altLang="en-US" sz="4400" b="1" i="0" u="none" baseline="0">
                <a:solidFill>
                  <a:srgbClr val="A50021"/>
                </a:solidFill>
                <a:latin typeface="Times New Roman" pitchFamily="18" charset="0"/>
                <a:ea typeface="宋体" pitchFamily="2" charset="-122"/>
              </a:defRPr>
            </a:lvl1pPr>
          </a:lstStyle>
          <a:p>
            <a:pPr lvl="0"/>
            <a:r>
              <a:rPr lang="zh-CN" altLang="en-US">
                <a:effectLst>
                  <a:outerShdw blurRad="38100" dist="38100" dir="2700000" algn="tl">
                    <a:schemeClr val="bg2"/>
                  </a:outerShdw>
                </a:effectLst>
              </a:rPr>
              <a:t>三、生产作业计划的编制</a:t>
            </a:r>
            <a:endParaRPr lang="zh-CN" altLang="en-US"/>
          </a:p>
        </p:txBody>
      </p:sp>
      <p:sp>
        <p:nvSpPr>
          <p:cNvPr id="92163" name=""/>
          <p:cNvSpPr/>
          <p:nvPr>
            <p:ph type="body" idx="4294967295"/>
          </p:nvPr>
        </p:nvSpPr>
        <p:spPr>
          <a:xfrm>
            <a:off x="809625" y="2214562"/>
            <a:ext cx="7958138" cy="3881438"/>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accent2"/>
              </a:buClr>
              <a:buSzTx/>
              <a:buFont typeface="Wingdings" pitchFamily="2" charset="2"/>
              <a:buChar char="w"/>
              <a:defRPr kumimoji="1" lang="en-US" altLang="en-US" sz="3200" b="1" i="0" u="none" baseline="0">
                <a:solidFill>
                  <a:srgbClr val="003300"/>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55000"/>
              <a:buFont typeface="Wingdings" pitchFamily="2" charset="2"/>
              <a:buChar char="n"/>
              <a:defRPr kumimoji="1" lang="en-US" altLang="en-US" sz="2800" b="1" i="0" u="none" baseline="0">
                <a:solidFill>
                  <a:srgbClr val="003300"/>
                </a:solidFill>
                <a:latin typeface="Times New Roman" pitchFamily="18" charset="0"/>
                <a:ea typeface="宋体" pitchFamily="2" charset="-122"/>
              </a:defRPr>
            </a:lvl2pPr>
            <a:lvl3pPr marL="1085850" indent="-228600" algn="l" defTabSz="914400" rtl="0" eaLnBrk="1" fontAlgn="base" hangingPunct="1">
              <a:lnSpc>
                <a:spcPct val="100000"/>
              </a:lnSpc>
              <a:spcBef>
                <a:spcPct val="20000"/>
              </a:spcBef>
              <a:spcAft>
                <a:spcPct val="0"/>
              </a:spcAft>
              <a:buClr>
                <a:schemeClr val="accent2"/>
              </a:buClr>
              <a:buSzPct val="65000"/>
              <a:buFont typeface="Wingdings" pitchFamily="2" charset="2"/>
              <a:buChar char="l"/>
              <a:defRPr kumimoji="1" lang="en-US" altLang="en-US" sz="2400" b="1" i="0" u="none" baseline="0">
                <a:solidFill>
                  <a:srgbClr val="003300"/>
                </a:solidFill>
                <a:latin typeface="Times New Roman" pitchFamily="18" charset="0"/>
                <a:ea typeface="宋体" pitchFamily="2" charset="-122"/>
              </a:defRPr>
            </a:lvl3pPr>
            <a:lvl4pPr marL="1428750" indent="-228600" algn="l" defTabSz="914400" rtl="0" eaLnBrk="1" fontAlgn="base" hangingPunct="1">
              <a:lnSpc>
                <a:spcPct val="100000"/>
              </a:lnSpc>
              <a:spcBef>
                <a:spcPct val="20000"/>
              </a:spcBef>
              <a:spcAft>
                <a:spcPct val="0"/>
              </a:spcAft>
              <a:buClr>
                <a:schemeClr val="accent2"/>
              </a:buClr>
              <a:buSzPct val="85000"/>
              <a:buFont typeface="Wingdings" pitchFamily="2" charset="2"/>
              <a:buChar char="w"/>
              <a:defRPr kumimoji="1" lang="en-US" altLang="en-US" sz="2000" b="1" i="0" u="none" baseline="0">
                <a:solidFill>
                  <a:srgbClr val="003300"/>
                </a:solidFill>
                <a:latin typeface="Times New Roman" pitchFamily="18" charset="0"/>
                <a:ea typeface="宋体" pitchFamily="2" charset="-122"/>
              </a:defRPr>
            </a:lvl4pPr>
            <a:lvl5pPr marL="1771650" indent="-228600" algn="l" defTabSz="914400" rtl="0" eaLnBrk="1" fontAlgn="base" hangingPunct="1">
              <a:lnSpc>
                <a:spcPct val="100000"/>
              </a:lnSpc>
              <a:spcBef>
                <a:spcPct val="20000"/>
              </a:spcBef>
              <a:spcAft>
                <a:spcPct val="0"/>
              </a:spcAft>
              <a:buClr>
                <a:schemeClr val="accent2"/>
              </a:buClr>
              <a:buSzPct val="80000"/>
              <a:buFont typeface="Wingdings" pitchFamily="2" charset="2"/>
              <a:buChar char="§"/>
              <a:defRPr kumimoji="1" lang="en-US" altLang="en-US" sz="1800" b="1" i="0" u="none" baseline="0">
                <a:solidFill>
                  <a:srgbClr val="003300"/>
                </a:solidFill>
                <a:latin typeface="Times New Roman" pitchFamily="18" charset="0"/>
                <a:ea typeface="宋体" pitchFamily="2" charset="-122"/>
              </a:defRPr>
            </a:lvl5pPr>
          </a:lstStyle>
          <a:p>
            <a:pPr lvl="0">
              <a:lnSpc>
                <a:spcPct val="90000"/>
              </a:lnSpc>
            </a:pPr>
            <a:r>
              <a:rPr lang="zh-CN" altLang="en-US">
                <a:solidFill>
                  <a:schemeClr val="tx1"/>
                </a:solidFill>
                <a:effectLst>
                  <a:outerShdw blurRad="38100" dist="38100" dir="2700000" algn="tl">
                    <a:schemeClr val="bg2"/>
                  </a:outerShdw>
                </a:effectLst>
              </a:rPr>
              <a:t>各车间生产作业计划，是解决车间之间的生产在数量上和时间上的平衡问题，通常由厂部生产部门负责编制。</a:t>
            </a:r>
            <a:endParaRPr lang="zh-CN" altLang="en-US">
              <a:solidFill>
                <a:schemeClr val="tx1"/>
              </a:solidFill>
              <a:effectLst>
                <a:outerShdw blurRad="38100" dist="38100" dir="2700000" algn="tl">
                  <a:schemeClr val="bg2"/>
                </a:outerShdw>
              </a:effectLst>
            </a:endParaRPr>
          </a:p>
          <a:p>
            <a:pPr lvl="0">
              <a:lnSpc>
                <a:spcPct val="90000"/>
              </a:lnSpc>
            </a:pPr>
            <a:r>
              <a:rPr lang="zh-CN" altLang="en-US">
                <a:solidFill>
                  <a:srgbClr val="FF0066"/>
                </a:solidFill>
                <a:effectLst>
                  <a:outerShdw blurRad="38100" dist="38100" dir="2700000" algn="tl">
                    <a:schemeClr val="bg2"/>
                  </a:outerShdw>
                </a:effectLst>
              </a:rPr>
              <a:t>常用方法有：</a:t>
            </a:r>
            <a:endParaRPr lang="zh-CN" altLang="en-US">
              <a:solidFill>
                <a:srgbClr val="FF0066"/>
              </a:solidFill>
              <a:effectLst>
                <a:outerShdw blurRad="38100" dist="38100" dir="2700000" algn="tl">
                  <a:schemeClr val="bg2"/>
                </a:outerShdw>
              </a:effectLst>
            </a:endParaRPr>
          </a:p>
          <a:p>
            <a:pPr lvl="1">
              <a:lnSpc>
                <a:spcPct val="90000"/>
              </a:lnSpc>
            </a:pPr>
            <a:r>
              <a:rPr lang="zh-CN" altLang="en-US">
                <a:solidFill>
                  <a:srgbClr val="008000"/>
                </a:solidFill>
                <a:effectLst>
                  <a:outerShdw blurRad="38100" dist="38100" dir="2700000" algn="tl">
                    <a:schemeClr val="bg2"/>
                  </a:outerShdw>
                </a:effectLst>
              </a:rPr>
              <a:t>在制品定额法：</a:t>
            </a:r>
            <a:r>
              <a:rPr lang="zh-CN" altLang="en-US">
                <a:solidFill>
                  <a:schemeClr val="tx1"/>
                </a:solidFill>
                <a:effectLst>
                  <a:outerShdw blurRad="38100" dist="38100" dir="2700000" algn="tl">
                    <a:schemeClr val="bg2"/>
                  </a:outerShdw>
                </a:effectLst>
              </a:rPr>
              <a:t>适用于大批量生产类型。</a:t>
            </a:r>
            <a:endParaRPr lang="zh-CN" altLang="en-US">
              <a:solidFill>
                <a:schemeClr val="tx1"/>
              </a:solidFill>
              <a:effectLst>
                <a:outerShdw blurRad="38100" dist="38100" dir="2700000" algn="tl">
                  <a:schemeClr val="bg2"/>
                </a:outerShdw>
              </a:effectLst>
            </a:endParaRPr>
          </a:p>
          <a:p>
            <a:pPr lvl="1">
              <a:lnSpc>
                <a:spcPct val="90000"/>
              </a:lnSpc>
            </a:pPr>
            <a:r>
              <a:rPr lang="zh-CN" altLang="en-US">
                <a:solidFill>
                  <a:srgbClr val="008000"/>
                </a:solidFill>
                <a:effectLst>
                  <a:outerShdw blurRad="38100" dist="38100" dir="2700000" algn="tl">
                    <a:schemeClr val="bg2"/>
                  </a:outerShdw>
                </a:effectLst>
              </a:rPr>
              <a:t>累计编号法：</a:t>
            </a:r>
            <a:r>
              <a:rPr lang="zh-CN" altLang="en-US">
                <a:solidFill>
                  <a:schemeClr val="tx1"/>
                </a:solidFill>
                <a:effectLst>
                  <a:outerShdw blurRad="38100" dist="38100" dir="2700000" algn="tl">
                    <a:schemeClr val="bg2"/>
                  </a:outerShdw>
                </a:effectLst>
              </a:rPr>
              <a:t>成批生产</a:t>
            </a:r>
            <a:endParaRPr lang="zh-CN" altLang="en-US">
              <a:solidFill>
                <a:schemeClr val="tx1"/>
              </a:solidFill>
              <a:effectLst>
                <a:outerShdw blurRad="38100" dist="38100" dir="2700000" algn="tl">
                  <a:schemeClr val="bg2"/>
                </a:outerShdw>
              </a:effectLst>
            </a:endParaRPr>
          </a:p>
          <a:p>
            <a:pPr lvl="1">
              <a:lnSpc>
                <a:spcPct val="90000"/>
              </a:lnSpc>
            </a:pPr>
            <a:r>
              <a:rPr lang="zh-CN" altLang="en-US">
                <a:solidFill>
                  <a:srgbClr val="008000"/>
                </a:solidFill>
                <a:effectLst>
                  <a:outerShdw blurRad="38100" dist="38100" dir="2700000" algn="tl">
                    <a:schemeClr val="bg2"/>
                  </a:outerShdw>
                </a:effectLst>
              </a:rPr>
              <a:t>订货点法：</a:t>
            </a:r>
            <a:r>
              <a:rPr lang="zh-CN" altLang="en-US">
                <a:solidFill>
                  <a:schemeClr val="tx1"/>
                </a:solidFill>
                <a:effectLst>
                  <a:outerShdw blurRad="38100" dist="38100" dir="2700000" algn="tl">
                    <a:schemeClr val="bg2"/>
                  </a:outerShdw>
                </a:effectLst>
              </a:rPr>
              <a:t>需要量很大的通用件和标准件。</a:t>
            </a:r>
            <a:endParaRPr lang="zh-CN" altLang="en-US">
              <a:solidFill>
                <a:schemeClr val="tx1"/>
              </a:solidFill>
              <a:effectLst>
                <a:outerShdw blurRad="38100" dist="38100" dir="2700000" algn="tl">
                  <a:schemeClr val="bg2"/>
                </a:outerShdw>
              </a:effectLst>
            </a:endParaRPr>
          </a:p>
          <a:p>
            <a:pPr lvl="1">
              <a:lnSpc>
                <a:spcPct val="90000"/>
              </a:lnSpc>
            </a:pPr>
            <a:r>
              <a:rPr lang="zh-CN" altLang="en-US">
                <a:solidFill>
                  <a:srgbClr val="008000"/>
                </a:solidFill>
                <a:effectLst>
                  <a:outerShdw blurRad="38100" dist="38100" dir="2700000" algn="tl">
                    <a:schemeClr val="bg2"/>
                  </a:outerShdw>
                </a:effectLst>
              </a:rPr>
              <a:t>生产周期法：</a:t>
            </a:r>
            <a:r>
              <a:rPr lang="zh-CN" altLang="en-US">
                <a:solidFill>
                  <a:schemeClr val="tx1"/>
                </a:solidFill>
                <a:effectLst>
                  <a:outerShdw blurRad="38100" dist="38100" dir="2700000" algn="tl">
                    <a:schemeClr val="bg2"/>
                  </a:outerShdw>
                </a:effectLst>
              </a:rPr>
              <a:t>单件小批订货生产。</a:t>
            </a:r>
            <a:endParaRPr lang="zh-CN" altLang="en-US">
              <a:solidFill>
                <a:schemeClr val="tx1"/>
              </a:solidFill>
              <a:effectLst>
                <a:outerShdw blurRad="38100" dist="38100" dir="2700000" algn="tl">
                  <a:schemeClr val="bg2"/>
                </a:outerShdw>
              </a:effectLst>
            </a:endParaRPr>
          </a:p>
        </p:txBody>
      </p:sp>
      <p:sp>
        <p:nvSpPr>
          <p:cNvPr id="92164" name="Date Placeholder 3"/>
          <p:cNvSpPr>
            <a:spLocks noGrp="1"/>
          </p:cNvSpPr>
          <p:nvPr>
            <p:ph type="dt" sz="half" idx="2"/>
          </p:nvPr>
        </p:nvSpPr>
        <p:spPr/>
        <p:txBody>
          <a:bodyPr/>
          <a:lstStyle/>
          <a:p>
            <a:pPr lvl="0"/>
            <a:fld id="{49569847-2245-4F09-A9BF-A89E8C284033}" type="datetime1">
              <a:rPr kumimoji="0" lang="zh-CN" altLang="en-US" sz="1400">
                <a:solidFill>
                  <a:schemeClr val="folHlink"/>
                </a:solidFill>
              </a:rPr>
              <a:t>2024/9/7</a:t>
            </a:fld>
            <a:endParaRPr kumimoji="0" lang="en-US" altLang="zh-CN" sz="1400">
              <a:solidFill>
                <a:schemeClr val="folHlink"/>
              </a:solidFill>
            </a:endParaRPr>
          </a:p>
        </p:txBody>
      </p:sp>
      <p:sp>
        <p:nvSpPr>
          <p:cNvPr id="92165" name="Slide Number Placeholder 5"/>
          <p:cNvSpPr>
            <a:spLocks noGrp="1"/>
          </p:cNvSpPr>
          <p:nvPr>
            <p:ph type="sldNum" sz="quarter" idx="4"/>
          </p:nvPr>
        </p:nvSpPr>
        <p:spPr/>
        <p:txBody>
          <a:bodyPr/>
          <a:lstStyle/>
          <a:p>
            <a:pPr lvl="0" algn="r"/>
            <a:fld id="{C679255C-B4E6-48EE-A2CB-AB378C19D982}" type="slidenum">
              <a:rPr kumimoji="0" lang="zh-CN" altLang="en-US" sz="1400">
                <a:solidFill>
                  <a:schemeClr val="folHlink"/>
                </a:solidFill>
              </a:rPr>
              <a:t>23</a:t>
            </a:fld>
            <a:endParaRPr lang="en-US"/>
          </a:p>
        </p:txBody>
      </p:sp>
      <p:sp>
        <p:nvSpPr>
          <p:cNvPr id="92166" name="Footer Placeholder 4"/>
          <p:cNvSpPr>
            <a:spLocks noGrp="1"/>
          </p:cNvSpPr>
          <p:nvPr>
            <p:ph type="ftr" sz="quarter" idx="3"/>
          </p:nvPr>
        </p:nvSpPr>
        <p:spPr/>
        <p:txBody>
          <a:bodyPr/>
          <a:lstStyle/>
          <a:p>
            <a:pPr lvl="0" algn="ctr"/>
            <a:fld id="{7E5D19A7-C21D-42C1-9AA7-7C1D44909B79}" type="footer">
              <a:rPr kumimoji="0" lang="zh-CN" altLang="en-US" sz="1400">
                <a:solidFill>
                  <a:schemeClr val="folHlink"/>
                </a:solidFill>
              </a:rPr>
              <a:t>武汉理工大学管理学院  袁付礼</a:t>
            </a:fld>
            <a:endParaRPr kumimoji="0" lang="en-US" altLang="zh-CN" sz="1400">
              <a:solidFill>
                <a:schemeClr val="folHlink"/>
              </a:solidFill>
            </a:endParaRPr>
          </a:p>
        </p:txBody>
      </p:sp>
      <p:sp>
        <p:nvSpPr>
          <p:cNvPr id="92167" name="TextBox 92166"/>
          <p:cNvSpPr txBox="1"/>
          <p:nvPr/>
        </p:nvSpPr>
        <p:spPr>
          <a:xfrm flipH="1">
            <a:off x="0" y="0"/>
            <a:ext cx="0" cy="0"/>
          </a:xfrm>
          <a:prstGeom prst="rect">
            <a:avLst/>
          </a:prstGeom>
          <a:noFill/>
        </p:spPr>
        <p:txBody>
          <a:bodyPr wrap="none">
            <a:spAutoFit/>
          </a:bodyPr>
          <a:lstStyle>
            <a:defPPr algn="l" rtl="0" eaLnBrk="1" hangingPunct="1">
              <a:defRPr kumimoji="1" lang="en-US" b="1">
                <a:effectLst>
                  <a:outerShdw blurRad="38100" dist="38100" dir="2700000" algn="tl">
                    <a:schemeClr val="bg2"/>
                  </a:outerShdw>
                </a:effectLst>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有用的生产计划和控制共47页，您现在浏览的是第23页!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92163">
                                            <p:txEl>
                                              <p:pRg st="0" end="0"/>
                                            </p:txEl>
                                          </p:spTgt>
                                        </p:tgtEl>
                                        <p:attrNameLst>
                                          <p:attrName>style.visibility</p:attrName>
                                        </p:attrNameLst>
                                      </p:cBhvr>
                                      <p:to>
                                        <p:strVal val="visible"/>
                                      </p:to>
                                    </p:set>
                                    <p:animEffect transition="in" filter="box(in)">
                                      <p:cBhvr additive="base">
                                        <p:cTn id="7" dur="500"/>
                                        <p:tgtEl>
                                          <p:spTgt spid="9216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92163">
                                            <p:txEl>
                                              <p:pRg st="1" end="1"/>
                                            </p:txEl>
                                          </p:spTgt>
                                        </p:tgtEl>
                                        <p:attrNameLst>
                                          <p:attrName>style.visibility</p:attrName>
                                        </p:attrNameLst>
                                      </p:cBhvr>
                                      <p:to>
                                        <p:strVal val="visible"/>
                                      </p:to>
                                    </p:set>
                                    <p:animEffect transition="in" filter="box(in)">
                                      <p:cBhvr additive="base">
                                        <p:cTn id="12" dur="500"/>
                                        <p:tgtEl>
                                          <p:spTgt spid="92163">
                                            <p:txEl>
                                              <p:pRg st="1" end="1"/>
                                            </p:txEl>
                                          </p:spTgt>
                                        </p:tgtEl>
                                      </p:cBhvr>
                                    </p:animEffect>
                                  </p:childTnLst>
                                </p:cTn>
                              </p:par>
                              <p:par>
                                <p:cTn id="13" presetID="4" presetClass="entr" presetSubtype="16" dur="500" fill="hold" grpId="0" nodeType="withEffect">
                                  <p:stCondLst>
                                    <p:cond delay="0"/>
                                  </p:stCondLst>
                                  <p:childTnLst>
                                    <p:set>
                                      <p:cBhvr additive="base">
                                        <p:cTn id="14" dur="1" fill="hold">
                                          <p:stCondLst>
                                            <p:cond delay="0"/>
                                          </p:stCondLst>
                                        </p:cTn>
                                        <p:tgtEl>
                                          <p:spTgt spid="92163">
                                            <p:txEl>
                                              <p:pRg st="2" end="2"/>
                                            </p:txEl>
                                          </p:spTgt>
                                        </p:tgtEl>
                                        <p:attrNameLst>
                                          <p:attrName>style.visibility</p:attrName>
                                        </p:attrNameLst>
                                      </p:cBhvr>
                                      <p:to>
                                        <p:strVal val="visible"/>
                                      </p:to>
                                    </p:set>
                                    <p:animEffect transition="in" filter="box(in)">
                                      <p:cBhvr additive="base">
                                        <p:cTn id="15" dur="500"/>
                                        <p:tgtEl>
                                          <p:spTgt spid="92163">
                                            <p:txEl>
                                              <p:pRg st="2" end="2"/>
                                            </p:txEl>
                                          </p:spTgt>
                                        </p:tgtEl>
                                      </p:cBhvr>
                                    </p:animEffect>
                                  </p:childTnLst>
                                </p:cTn>
                              </p:par>
                              <p:par>
                                <p:cTn id="16" presetID="4" presetClass="entr" presetSubtype="16" dur="500" fill="hold" grpId="0" nodeType="withEffect">
                                  <p:stCondLst>
                                    <p:cond delay="0"/>
                                  </p:stCondLst>
                                  <p:childTnLst>
                                    <p:set>
                                      <p:cBhvr additive="base">
                                        <p:cTn id="17" dur="1" fill="hold">
                                          <p:stCondLst>
                                            <p:cond delay="0"/>
                                          </p:stCondLst>
                                        </p:cTn>
                                        <p:tgtEl>
                                          <p:spTgt spid="92163">
                                            <p:txEl>
                                              <p:pRg st="3" end="3"/>
                                            </p:txEl>
                                          </p:spTgt>
                                        </p:tgtEl>
                                        <p:attrNameLst>
                                          <p:attrName>style.visibility</p:attrName>
                                        </p:attrNameLst>
                                      </p:cBhvr>
                                      <p:to>
                                        <p:strVal val="visible"/>
                                      </p:to>
                                    </p:set>
                                    <p:animEffect transition="in" filter="box(in)">
                                      <p:cBhvr additive="base">
                                        <p:cTn id="18" dur="500"/>
                                        <p:tgtEl>
                                          <p:spTgt spid="92163">
                                            <p:txEl>
                                              <p:pRg st="3" end="3"/>
                                            </p:txEl>
                                          </p:spTgt>
                                        </p:tgtEl>
                                      </p:cBhvr>
                                    </p:animEffect>
                                  </p:childTnLst>
                                </p:cTn>
                              </p:par>
                              <p:par>
                                <p:cTn id="19" presetID="4" presetClass="entr" presetSubtype="16" dur="500" fill="hold" grpId="0" nodeType="withEffect">
                                  <p:stCondLst>
                                    <p:cond delay="0"/>
                                  </p:stCondLst>
                                  <p:childTnLst>
                                    <p:set>
                                      <p:cBhvr additive="base">
                                        <p:cTn id="20" dur="1" fill="hold">
                                          <p:stCondLst>
                                            <p:cond delay="0"/>
                                          </p:stCondLst>
                                        </p:cTn>
                                        <p:tgtEl>
                                          <p:spTgt spid="92163">
                                            <p:txEl>
                                              <p:pRg st="4" end="4"/>
                                            </p:txEl>
                                          </p:spTgt>
                                        </p:tgtEl>
                                        <p:attrNameLst>
                                          <p:attrName>style.visibility</p:attrName>
                                        </p:attrNameLst>
                                      </p:cBhvr>
                                      <p:to>
                                        <p:strVal val="visible"/>
                                      </p:to>
                                    </p:set>
                                    <p:animEffect transition="in" filter="box(in)">
                                      <p:cBhvr additive="base">
                                        <p:cTn id="21" dur="500"/>
                                        <p:tgtEl>
                                          <p:spTgt spid="92163">
                                            <p:txEl>
                                              <p:pRg st="4" end="4"/>
                                            </p:txEl>
                                          </p:spTgt>
                                        </p:tgtEl>
                                      </p:cBhvr>
                                    </p:animEffect>
                                  </p:childTnLst>
                                </p:cTn>
                              </p:par>
                              <p:par>
                                <p:cTn id="22" presetID="4" presetClass="entr" presetSubtype="16" dur="500" fill="hold" grpId="0" nodeType="withEffect">
                                  <p:stCondLst>
                                    <p:cond delay="0"/>
                                  </p:stCondLst>
                                  <p:childTnLst>
                                    <p:set>
                                      <p:cBhvr additive="base">
                                        <p:cTn id="23" dur="1" fill="hold">
                                          <p:stCondLst>
                                            <p:cond delay="0"/>
                                          </p:stCondLst>
                                        </p:cTn>
                                        <p:tgtEl>
                                          <p:spTgt spid="92163">
                                            <p:txEl>
                                              <p:pRg st="5" end="5"/>
                                            </p:txEl>
                                          </p:spTgt>
                                        </p:tgtEl>
                                        <p:attrNameLst>
                                          <p:attrName>style.visibility</p:attrName>
                                        </p:attrNameLst>
                                      </p:cBhvr>
                                      <p:to>
                                        <p:strVal val="visible"/>
                                      </p:to>
                                    </p:set>
                                    <p:animEffect transition="in" filter="box(in)">
                                      <p:cBhvr additive="base">
                                        <p:cTn id="24" dur="500"/>
                                        <p:tgtEl>
                                          <p:spTgt spid="921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3" grpId="0" uiExpand="1"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https://d.book118.com/016101141210010040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Straight Edge">
  <a:themeElements>
    <a:clrScheme name="">
      <a:dk1>
        <a:srgbClr val="FFFFFF"/>
      </a:dk1>
      <a:lt1>
        <a:srgbClr val="003366"/>
      </a:lt1>
      <a:dk2>
        <a:srgbClr val="E3E2C7"/>
      </a:dk2>
      <a:lt2>
        <a:srgbClr val="003366"/>
      </a:lt2>
      <a:accent1>
        <a:srgbClr val="CCCC99"/>
      </a:accent1>
      <a:accent2>
        <a:srgbClr val="003366"/>
      </a:accent2>
      <a:accent3>
        <a:srgbClr val="9BBB59"/>
      </a:accent3>
      <a:accent4>
        <a:srgbClr val="8064A2"/>
      </a:accent4>
      <a:accent5>
        <a:srgbClr val="4BACC6"/>
      </a:accent5>
      <a:accent6>
        <a:srgbClr val="F79646"/>
      </a:accent6>
      <a:hlink>
        <a:srgbClr val="003366"/>
      </a:hlink>
      <a:folHlink>
        <a:srgbClr val="8000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9999"/>
        </a:dk1>
        <a:lt1>
          <a:srgbClr val="FFFFCC"/>
        </a:lt1>
        <a:dk2>
          <a:srgbClr val="008080"/>
        </a:dk2>
        <a:lt2>
          <a:srgbClr val="FFFF99"/>
        </a:lt2>
        <a:accent1>
          <a:srgbClr val="336699"/>
        </a:accent1>
        <a:accent2>
          <a:srgbClr val="FFFF99"/>
        </a:accent2>
        <a:accent3>
          <a:srgbClr val="9BBB59"/>
        </a:accent3>
        <a:accent4>
          <a:srgbClr val="8064A2"/>
        </a:accent4>
        <a:accent5>
          <a:srgbClr val="4BACC6"/>
        </a:accent5>
        <a:accent6>
          <a:srgbClr val="F79646"/>
        </a:accent6>
        <a:hlink>
          <a:srgbClr val="FFFFCC"/>
        </a:hlink>
        <a:folHlink>
          <a:srgbClr val="DDDDDD"/>
        </a:folHlink>
      </a:clrScheme>
    </a:extraClrScheme>
    <a:extraClrScheme>
      <a:clrScheme name="">
        <a:dk1>
          <a:srgbClr val="FFFFFF"/>
        </a:dk1>
        <a:lt1>
          <a:srgbClr val="003366"/>
        </a:lt1>
        <a:dk2>
          <a:srgbClr val="E3E2C7"/>
        </a:dk2>
        <a:lt2>
          <a:srgbClr val="003366"/>
        </a:lt2>
        <a:accent1>
          <a:srgbClr val="CCCC99"/>
        </a:accent1>
        <a:accent2>
          <a:srgbClr val="003366"/>
        </a:accent2>
        <a:accent3>
          <a:srgbClr val="9BBB59"/>
        </a:accent3>
        <a:accent4>
          <a:srgbClr val="8064A2"/>
        </a:accent4>
        <a:accent5>
          <a:srgbClr val="4BACC6"/>
        </a:accent5>
        <a:accent6>
          <a:srgbClr val="F79646"/>
        </a:accent6>
        <a:hlink>
          <a:srgbClr val="003366"/>
        </a:hlink>
        <a:folHlink>
          <a:srgbClr val="800000"/>
        </a:folHlink>
      </a:clrScheme>
    </a:extraClrScheme>
    <a:extraClrScheme>
      <a:clrScheme name="">
        <a:dk1>
          <a:srgbClr val="FFFFFF"/>
        </a:dk1>
        <a:lt1>
          <a:srgbClr val="000000"/>
        </a:lt1>
        <a:dk2>
          <a:srgbClr val="DDDDDD"/>
        </a:dk2>
        <a:lt2>
          <a:srgbClr val="000000"/>
        </a:lt2>
        <a:accent1>
          <a:srgbClr val="DDDDDD"/>
        </a:accent1>
        <a:accent2>
          <a:srgbClr val="333333"/>
        </a:accent2>
        <a:accent3>
          <a:srgbClr val="9BBB59"/>
        </a:accent3>
        <a:accent4>
          <a:srgbClr val="8064A2"/>
        </a:accent4>
        <a:accent5>
          <a:srgbClr val="4BACC6"/>
        </a:accent5>
        <a:accent6>
          <a:srgbClr val="F79646"/>
        </a:accent6>
        <a:hlink>
          <a:srgbClr val="808080"/>
        </a:hlink>
        <a:folHlink>
          <a:srgbClr val="808080"/>
        </a:folHlink>
      </a:clrScheme>
    </a:extraClrScheme>
    <a:extraClrScheme>
      <a:clrScheme name="">
        <a:dk1>
          <a:srgbClr val="003366"/>
        </a:dk1>
        <a:lt1>
          <a:srgbClr val="FFFFFF"/>
        </a:lt1>
        <a:dk2>
          <a:srgbClr val="5F5F5F"/>
        </a:dk2>
        <a:lt2>
          <a:srgbClr val="FFFFFF"/>
        </a:lt2>
        <a:accent1>
          <a:srgbClr val="7E003F"/>
        </a:accent1>
        <a:accent2>
          <a:srgbClr val="DDDDDD"/>
        </a:accent2>
        <a:accent3>
          <a:srgbClr val="9BBB59"/>
        </a:accent3>
        <a:accent4>
          <a:srgbClr val="8064A2"/>
        </a:accent4>
        <a:accent5>
          <a:srgbClr val="4BACC6"/>
        </a:accent5>
        <a:accent6>
          <a:srgbClr val="F79646"/>
        </a:accent6>
        <a:hlink>
          <a:srgbClr val="969696"/>
        </a:hlink>
        <a:folHlink>
          <a:srgbClr val="DDDDDD"/>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229</Paragraphs>
  <Slides>24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24</vt:i4>
      </vt:variant>
    </vt:vector>
  </HeadingPairs>
  <TitlesOfParts>
    <vt:vector baseType="lpstr" size="31">
      <vt:lpstr>Arial</vt:lpstr>
      <vt:lpstr>Calibri</vt:lpstr>
      <vt:lpstr>Times New Roman</vt:lpstr>
      <vt:lpstr>宋体</vt:lpstr>
      <vt:lpstr>Wingdings</vt:lpstr>
      <vt:lpstr>华文仿宋</vt:lpstr>
      <vt:lpstr>Office Theme</vt:lpstr>
      <vt:lpstr>第九章  生产计划和控制</vt:lpstr>
      <vt:lpstr>节  生产计划系统</vt:lpstr>
      <vt:lpstr>一、企业的计划</vt:lpstr>
      <vt:lpstr>三个层次计划的特点</vt:lpstr>
      <vt:lpstr>生产计划系统</vt:lpstr>
      <vt:lpstr>综合计划</vt:lpstr>
      <vt:lpstr>主生产计划</vt:lpstr>
      <vt:lpstr>物料需求计划</vt:lpstr>
      <vt:lpstr>综合计划的主要目标及其相悖关系分析</vt:lpstr>
      <vt:lpstr>三种策略</vt:lpstr>
      <vt:lpstr>主生产计划的制定</vt:lpstr>
      <vt:lpstr>例题：</vt:lpstr>
      <vt:lpstr>制定主生产计划的基本模型</vt:lpstr>
      <vt:lpstr>制定主生产计划的基本模型</vt:lpstr>
      <vt:lpstr>计算待分配库存</vt:lpstr>
      <vt:lpstr>问题解释</vt:lpstr>
      <vt:lpstr>第二节  年度生产计划</vt:lpstr>
      <vt:lpstr>第三节  生产作业计划</vt:lpstr>
      <vt:lpstr>二、期量标准 </vt:lpstr>
      <vt:lpstr>在制品定额</vt:lpstr>
      <vt:lpstr>确定批量和生产间隔的主要方法 </vt:lpstr>
      <vt:lpstr>生产提前期的计算</vt:lpstr>
      <vt:lpstr>三、生产作业计划的编制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2024-09-07T08:13:32.100</cp:lastPrinted>
  <dcterms:created xsi:type="dcterms:W3CDTF">2024-09-07T00:13:32Z</dcterms:created>
  <dcterms:modified xsi:type="dcterms:W3CDTF">2024-09-07T00:13:34Z</dcterms:modified>
</cp:coreProperties>
</file>