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79513C-08B4-4F1F-8DC8-0DF8CC8AB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43B5B9-BB19-4555-B306-AD7EB19FE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979A11-4668-473C-93A1-5ECD0CC25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72DC6E-BE1C-4E61-BCD9-F5E6E6627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D6FA43-F524-491E-A1D0-CF10823795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21FD21-1DAD-4371-9434-D45218DC92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1A50F5-D762-43C6-84D2-D4F8DCF4C8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9D53C8-F6F2-4797-9E76-4A7086499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BE442-32AE-4979-A3F5-A053684215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5869F-4297-40E9-940E-1B78CBFC4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7133A-F8D7-41B8-A0C1-4BACB1D51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02044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汇报人：</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汇报时间：</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电信设备验收验收指南手册</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设备验收概述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设备检查与测试</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验收文档与记录</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常见问题与解决方案</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验收标准与规范</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验收人员与责任</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设备验收概述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及时发现和解决问题</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在设备验收过程中，可以及时发现设备存在的问题和潜在的故障，以便及时进行处理和修复，避免在后期使用中出现问题。</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提高设备可靠性和稳定性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通过设备验收，可以评估设备的可靠性和稳定性，为后续的维护和保养提供依据，提高设备的生命周期和使用效果。</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确保设备性能符合预期</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通过设备验收，可以确认设备的功能、性能是否符合合同或技术规格书的要求，保证设备的正常运行和使用效果。</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设备验收应全面覆盖设备的各项性能指标和技术要求，确保设备的各个方面都符合要求。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全面性原则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客观性原则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规范性原则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可靠性原则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设备验收应基于客观的测试数据和结果，避免主观臆断和偏见，确保评估结果的公正性和准确性。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设备验收应遵循统一的验收标准和规范，确保评估过程的一致性和可重复性。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设备验收应注重设备的可靠性和稳定性评估，确保设备在长期使用中能够保持良好的性能。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验收的流程和步骤</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制定验收计划</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根据合同和技术规格书的要求，制定详细的验收计划，包括验收的时间、地点、人员、设备、测试方法等。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测试与验证</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按照验收计划进行各项性能指标的测试和验证，记录测试数据和结果。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问题处理与整改</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对于测试过程中发现的问题，及时进行处理和整改，并重新进行测试和验证。</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评估与报告</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根据测试数据和结果，进行设备的性能评估，撰写验收报告，提出改进意见和建议。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设备检查与测试</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设备外观检查是验收过程中的基础步骤，主要检查设备的完整性、是否有损坏或缺陷。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检查设备的外观是否完好，没有明显的划痕、凹陷、破损等现象。同时，要关注设备的颜色、标志、文字等信息是否符合要求，确保设备外观的一致性和美观性。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722" b="572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设备外观检查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设备性能测试是验收过程中的核心环节，主要测试设备的各项性能指标是否达到预期要求。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根据设备的技术规格和要求，进行各项性能指标的测试，如信号强度、传输速率、音频质量等。同时，要关注设备的启动、运行和关闭等操作是否正常，以及设备在不同环境下的稳定性和可靠性。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设备性能测试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设备兼容性测试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设备兼容性测试是为了确保设备能够与其他相关设备或系统正常地配合使用。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测试设备是否能够与不同的操作系统、软件、网络设备等相互兼容，确保设备在实际使用中能够顺利地与其他系统配合，避免出现不兼容导致的问题。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设备安全性测试是为了确保设备在安全方面符合相关标准和要求，避免潜在的安全隐患。</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对设备的物理安全、网络安全、数据安全等方面进行全面测试，如防雷击、防火、防水等安全性能的测试。同时，要关注设备的加密和认证机制是否完善，以及设备对用户隐私的保护措施是否到位。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设备安全性测试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验收文档与记录</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验收报告编写</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验收报告应详细记录设备型号、规格、数量、技术参数等信息，确保与采购合同一致。</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验收报告需包含设备安装调试过程、测试结果以及结论，确保设备性能达标。</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验收报告应由验收人员签字确认，并存档备查，以便后续维护和管理。</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对于验收过程中发现的问题，应及时记录并反馈给供应商，要求其限期整改。</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验收问题应进行跟踪管理，确保问题得到及时解决，避免影响设备的正常使用。</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验收问题跟踪过程中，应保持与供应商的良好沟通，确保问题得到妥善处理。</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验收问题跟踪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https://d.book118.com/016102044014010100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2024-09-23T22:02:10.753</cp:lastPrinted>
  <dcterms:created xsi:type="dcterms:W3CDTF">2024-09-23T14:02:10Z</dcterms:created>
  <dcterms:modified xsi:type="dcterms:W3CDTF">2024-09-23T14:02:13Z</dcterms:modified>
</cp:coreProperties>
</file>