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A0330-FE84-4D50-A4A3-0BAA1FF1B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2A532-5285-4509-A9AD-A615E5D30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C2883-C124-46CD-96DF-9DD29E70D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5BC98-7339-44DD-A4A4-E377FF892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6DE7F2-68A0-4F1A-914F-BCF9828A2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218CB0-3009-4F19-B9C2-C7F01D8F6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0F2BAB-62AE-4DD8-88C9-68F0BBAB8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9680E-6434-4B04-AC4A-7D888846C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77FB0B-6E69-4E9D-A3DF-EA9E0BBF3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EF0EF-708B-4313-AC21-251E294CE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A44F8-70D4-4E66-9525-1558BAF7F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03030045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职业技能鉴定质量督导指导手册讲座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质量督导在职业技能鉴定中的作用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职业技能鉴定质量督导的核心内容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职业技能鉴定质量督导的实施方法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职业技能鉴定质量督导的挑战与对策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职业技能鉴定是一项基于国家职业技能标准，对劳动者职业技能水平进行客观评价的活动。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通过职业技能鉴定，促进劳动者技能水平的提升，推动职业教育和培训的改革与发展，提高劳动力市场的透明度和公平性。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促进技能人才培养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职业技能鉴定为技能人才提供了一个展示自身技能水平的平台，有助于发现和培养高技能人才。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推动职业教育改革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职业技能鉴定结果可以为职业教育提供反馈和建议，促进职业教育与市场需求的紧密结合。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提高劳动力市场效率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职业技能鉴定可以增加劳动力市场的透明度，帮助企业和劳动者更好地匹配，提高劳动力市场的效率。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职业技能鉴定起源于手工业时期的行会组织，后来逐渐发展成为国家的一项制度。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现代化的推进，职业技能鉴定的内容和形式也在不断发展变化，逐渐从传统的行会组织转变为国家主导的制度化体系。同时，随着科技的进步和产业的发展，新的职业和技能不断涌现，对职业技能鉴定提出了更高的要求和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质量督导在职业技能鉴定中的作用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定义：质量督导是对职业技能鉴定工作进行全面、系统、科学的监督和指导，确保鉴定结果的公正性、客观性和准确性。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制定和监督实施职业技能鉴定质量督导工作计划；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对职业技能鉴定机构进行定期或不定期的检查和评估；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对职业技能鉴定过程中出现的问题进行及时纠正和处理；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提供职业技能鉴定质量改进的意见和建议。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质量督导的定义与职责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保障职业技能鉴定的公正性和客观性，维护社会公信力；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促进职业技能鉴定工作的规范化和标准化；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质量督导在职业技能鉴定中的意义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提高职业技能鉴定机构的管理水平和鉴定质量；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推动职业技能培训和人才评价体系的完善。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质量督导的工作流程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实施现场督导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撰写督导报告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对职业技能鉴定机构进行现场检查、评估和指导；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对督导结果进行汇总、分析和总结，形成书面报告；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发现问题并处理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反馈与跟进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明确督导目标、时间、地点、人员等要素；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对发现的问题进行记录、分析和处理，提出改进意见；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将督导结果反馈给相关机构，并跟进其改进情况。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职业技能鉴定质量督导的核心内容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鉴定机构的合法性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检查鉴定机构是否具备相应的资质和认证，是否遵守相关法律法规。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鉴定机构的规范性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评估鉴定机构的管理体系、工作流程和操作规范是否符合标准。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鉴定机构的公正性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监督鉴定机构是否保持独立、客观、公正的态度，避免利益冲突和舞弊行为。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鉴定机构的督导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鉴定人员的资格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核实鉴定人员是否具备相应的职业资格和专业技能，是否经过培训和考核。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鉴定人员的行为规范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监督鉴定人员是否遵守职业道德和行为规范，是否保持客观、公正的态度。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鉴定人员的专业素养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评估鉴定人员是否具备丰富的实践经验和专业知识，能否准确判断技能水平和能力。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鉴定人员的督导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https://d.book118.com/016103030045010055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2024-09-22T18:11:23.602</cp:lastPrinted>
  <dcterms:created xsi:type="dcterms:W3CDTF">2024-09-22T10:11:23Z</dcterms:created>
  <dcterms:modified xsi:type="dcterms:W3CDTF">2024-09-22T10:11:25Z</dcterms:modified>
</cp:coreProperties>
</file>